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26" r:id="rId2"/>
  </p:sldMasterIdLst>
  <p:notesMasterIdLst>
    <p:notesMasterId r:id="rId12"/>
  </p:notesMasterIdLst>
  <p:sldIdLst>
    <p:sldId id="449" r:id="rId3"/>
    <p:sldId id="338" r:id="rId4"/>
    <p:sldId id="437" r:id="rId5"/>
    <p:sldId id="258" r:id="rId6"/>
    <p:sldId id="257" r:id="rId7"/>
    <p:sldId id="438" r:id="rId8"/>
    <p:sldId id="440" r:id="rId9"/>
    <p:sldId id="430" r:id="rId10"/>
    <p:sldId id="44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15" autoAdjust="0"/>
    <p:restoredTop sz="94694"/>
  </p:normalViewPr>
  <p:slideViewPr>
    <p:cSldViewPr>
      <p:cViewPr varScale="1">
        <p:scale>
          <a:sx n="108" d="100"/>
          <a:sy n="108" d="100"/>
        </p:scale>
        <p:origin x="141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B0287-A7CC-466E-983B-69206EE0B1AC}" type="datetimeFigureOut">
              <a:rPr lang="en-GB" smtClean="0"/>
              <a:pPr/>
              <a:t>17/04/2023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E4F50-B694-4845-9843-1F4046F311C7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41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E78735-F29F-4DEE-8CFB-C75DBE31D7C4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371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354134-39A7-4659-A5DB-389B9A3EFA27}" type="slidenum">
              <a:rPr lang="en-GB"/>
              <a:pPr/>
              <a:t>9</a:t>
            </a:fld>
            <a:endParaRPr lang="en-GB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 </a:t>
            </a:r>
            <a:r>
              <a:rPr lang="en-US" dirty="0" err="1"/>
              <a:t>primero</a:t>
            </a:r>
            <a:r>
              <a:rPr lang="en-US" dirty="0"/>
              <a:t> son los </a:t>
            </a:r>
            <a:r>
              <a:rPr lang="en-US" dirty="0" err="1"/>
              <a:t>síntomas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organo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afectado</a:t>
            </a:r>
            <a:endParaRPr lang="en-US" baseline="0" dirty="0">
              <a:sym typeface="Wingdings" pitchFamily="2" charset="2"/>
            </a:endParaRPr>
          </a:p>
          <a:p>
            <a:r>
              <a:rPr lang="en-US" baseline="0" dirty="0" err="1">
                <a:sym typeface="Wingdings" pitchFamily="2" charset="2"/>
              </a:rPr>
              <a:t>Pero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para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comprender</a:t>
            </a:r>
            <a:r>
              <a:rPr lang="en-US" baseline="0" dirty="0">
                <a:sym typeface="Wingdings" pitchFamily="2" charset="2"/>
              </a:rPr>
              <a:t> el </a:t>
            </a:r>
            <a:r>
              <a:rPr lang="en-US" baseline="0" dirty="0" err="1">
                <a:sym typeface="Wingdings" pitchFamily="2" charset="2"/>
              </a:rPr>
              <a:t>origen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tenemos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que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ir</a:t>
            </a:r>
            <a:r>
              <a:rPr lang="en-US" baseline="0" dirty="0">
                <a:sym typeface="Wingdings" pitchFamily="2" charset="2"/>
              </a:rPr>
              <a:t> a </a:t>
            </a:r>
            <a:r>
              <a:rPr lang="en-US" baseline="0" dirty="0" err="1">
                <a:sym typeface="Wingdings" pitchFamily="2" charset="2"/>
              </a:rPr>
              <a:t>nivel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celular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mecanismos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rutas</a:t>
            </a:r>
            <a:r>
              <a:rPr lang="en-US" baseline="0" dirty="0">
                <a:sym typeface="Wingdings" pitchFamily="2" charset="2"/>
              </a:rPr>
              <a:t> y </a:t>
            </a:r>
            <a:r>
              <a:rPr lang="en-US" baseline="0" dirty="0" err="1">
                <a:sym typeface="Wingdings" pitchFamily="2" charset="2"/>
              </a:rPr>
              <a:t>mediadores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r>
              <a:rPr lang="en-US" baseline="0" dirty="0" err="1">
                <a:sym typeface="Wingdings" pitchFamily="2" charset="2"/>
              </a:rPr>
              <a:t>Desafortunadamente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las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rutas</a:t>
            </a:r>
            <a:r>
              <a:rPr lang="en-US" baseline="0" dirty="0">
                <a:sym typeface="Wingdings" pitchFamily="2" charset="2"/>
              </a:rPr>
              <a:t> de </a:t>
            </a:r>
            <a:r>
              <a:rPr lang="en-US" baseline="0" dirty="0" err="1">
                <a:sym typeface="Wingdings" pitchFamily="2" charset="2"/>
              </a:rPr>
              <a:t>señalizacion</a:t>
            </a:r>
            <a:r>
              <a:rPr lang="en-US" baseline="0" dirty="0">
                <a:sym typeface="Wingdings" pitchFamily="2" charset="2"/>
              </a:rPr>
              <a:t> son </a:t>
            </a:r>
            <a:r>
              <a:rPr lang="en-US" baseline="0" dirty="0" err="1">
                <a:sym typeface="Wingdings" pitchFamily="2" charset="2"/>
              </a:rPr>
              <a:t>muy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complejas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2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742AC-AA01-4247-A4F5-684943CEC2A5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57213"/>
            <a:ext cx="9139237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E38BD-EC28-4059-995B-45242B55A222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4C4A7-1805-4C5F-9695-9BC635D5CAE8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CF03-8D41-4004-9F58-169E8EEA532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719263"/>
            <a:ext cx="4038600" cy="4411662"/>
          </a:xfrm>
        </p:spPr>
        <p:txBody>
          <a:bodyPr rtlCol="0">
            <a:normAutofit/>
          </a:bodyPr>
          <a:lstStyle/>
          <a:p>
            <a:pPr lvl="0"/>
            <a:endParaRPr lang="es-MX" noProof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C2DE1-E846-44A9-8625-04AC052853D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8229600" cy="21288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4000500"/>
            <a:ext cx="8229600" cy="21304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851E0-191D-4605-8CBB-505C0823A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742AC-AA01-4247-A4F5-684943CEC2A5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57213"/>
            <a:ext cx="9139237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556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13680-E602-4D55-8D13-D49B91BFFF80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11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E45C3-57D8-4F43-B6CC-28C1E4F74126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736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9BB3F-13B7-4B0B-A893-EF11D54B9B6B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27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7269B-4F54-4E27-AFD5-8B8C00EC006D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40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13680-E602-4D55-8D13-D49B91BFFF80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F6DC8-ECD8-441B-9320-EEC971A02A6E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22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48C2A-6434-49D9-949D-653E6E111F32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30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9EF05-A6CC-46DC-893E-D588C5392282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48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4BAAE-3EC1-4D26-A216-0504F90D06E6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46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E38BD-EC28-4059-995B-45242B55A222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0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4C4A7-1805-4C5F-9695-9BC635D5CAE8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05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10835-CE71-474E-9A48-8CC52D445B0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B1AE1-0F90-4D3F-98F8-30BB48C202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81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CF03-8D41-4004-9F58-169E8EEA532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00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719263"/>
            <a:ext cx="4038600" cy="4411662"/>
          </a:xfrm>
        </p:spPr>
        <p:txBody>
          <a:bodyPr rtlCol="0">
            <a:normAutofit/>
          </a:bodyPr>
          <a:lstStyle/>
          <a:p>
            <a:pPr lvl="0"/>
            <a:endParaRPr lang="es-MX" noProof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C2DE1-E846-44A9-8625-04AC052853D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809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E45C3-57D8-4F43-B6CC-28C1E4F74126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 rtlCol="0">
            <a:normAutofit/>
          </a:bodyPr>
          <a:lstStyle/>
          <a:p>
            <a:pPr lvl="0"/>
            <a:endParaRPr lang="es-MX" noProof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8231A-E6AC-40A1-BE48-6FC8677469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11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8229600" cy="21288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4000500"/>
            <a:ext cx="8229600" cy="21304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851E0-191D-4605-8CBB-505C0823A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93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9BB3F-13B7-4B0B-A893-EF11D54B9B6B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7269B-4F54-4E27-AFD5-8B8C00EC006D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F6DC8-ECD8-441B-9320-EEC971A02A6E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48C2A-6434-49D9-949D-653E6E111F32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9EF05-A6CC-46DC-893E-D588C5392282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4BAAE-3EC1-4D26-A216-0504F90D06E6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96E3BA-9399-4934-A939-7B39723F591B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7" name="Picture 2" descr="Fondo FJD"/>
          <p:cNvPicPr>
            <a:picLocks noChangeAspect="1" noChangeArrowheads="1"/>
          </p:cNvPicPr>
          <p:nvPr userDrawn="1"/>
        </p:nvPicPr>
        <p:blipFill>
          <a:blip r:embed="rId16" cstate="print"/>
          <a:srcRect t="14735"/>
          <a:stretch>
            <a:fillRect/>
          </a:stretch>
        </p:blipFill>
        <p:spPr bwMode="auto">
          <a:xfrm>
            <a:off x="0" y="1062038"/>
            <a:ext cx="9140825" cy="5795962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  <p:sldLayoutId id="2147483700" r:id="rId13"/>
    <p:sldLayoutId id="2147483701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296E3BA-9399-4934-A939-7B39723F591B}" type="slidenum">
              <a:rPr lang="en-GB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7" name="Picture 2" descr="Fondo FJD"/>
          <p:cNvPicPr>
            <a:picLocks noChangeAspect="1" noChangeArrowheads="1"/>
          </p:cNvPicPr>
          <p:nvPr userDrawn="1"/>
        </p:nvPicPr>
        <p:blipFill>
          <a:blip r:embed="rId19" cstate="print"/>
          <a:srcRect t="14735"/>
          <a:stretch>
            <a:fillRect/>
          </a:stretch>
        </p:blipFill>
        <p:spPr bwMode="auto">
          <a:xfrm>
            <a:off x="0" y="1062038"/>
            <a:ext cx="9140825" cy="5795962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511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9.m4a"/><Relationship Id="rId7" Type="http://schemas.openxmlformats.org/officeDocument/2006/relationships/image" Target="../media/image10.jpe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195736" y="1693309"/>
            <a:ext cx="478634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600" b="1" dirty="0">
                <a:solidFill>
                  <a:srgbClr val="FFFF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Seminarios Inst. Ciencias de la Salud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400" b="1" i="1" dirty="0">
                <a:solidFill>
                  <a:srgbClr val="FFFF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25-Sep-2019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71692" y="1968515"/>
            <a:ext cx="475482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  <a:ea typeface="Times New Roman" pitchFamily="18" charset="0"/>
                <a:cs typeface="Arial" pitchFamily="34" charset="0"/>
              </a:rPr>
              <a:t>La </a:t>
            </a:r>
            <a:r>
              <a:rPr lang="es-E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  <a:ea typeface="Times New Roman" pitchFamily="18" charset="0"/>
                <a:cs typeface="Arial" pitchFamily="34" charset="0"/>
              </a:rPr>
              <a:t>Alquímia</a:t>
            </a:r>
            <a:r>
              <a:rPr lang="es-E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  <a:ea typeface="Times New Roman" pitchFamily="18" charset="0"/>
                <a:cs typeface="Arial" pitchFamily="34" charset="0"/>
              </a:rPr>
              <a:t>del Genoma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C90715B-6E70-5C84-B085-5DF09D3DF7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80" r="9680" b="27320"/>
          <a:stretch/>
        </p:blipFill>
        <p:spPr>
          <a:xfrm>
            <a:off x="7596336" y="188640"/>
            <a:ext cx="1364693" cy="12299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6C634CD-8546-0145-DE19-903F54B33A38}"/>
              </a:ext>
            </a:extLst>
          </p:cNvPr>
          <p:cNvSpPr txBox="1"/>
          <p:nvPr/>
        </p:nvSpPr>
        <p:spPr>
          <a:xfrm>
            <a:off x="182971" y="5385932"/>
            <a:ext cx="4577442" cy="128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20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itchFamily="18" charset="0"/>
              </a:rPr>
              <a:t>Dr. Oscar López Franco</a:t>
            </a:r>
          </a:p>
          <a:p>
            <a:pPr algn="ctr" defTabSz="8620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itchFamily="18" charset="0"/>
              </a:rPr>
              <a:t>Instituto de Ciencias de la Salud</a:t>
            </a:r>
          </a:p>
          <a:p>
            <a:pPr algn="ctr" defTabSz="8620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itchFamily="18" charset="0"/>
              </a:rPr>
              <a:t>Laboratorio de Medicina </a:t>
            </a:r>
            <a:r>
              <a:rPr lang="es-E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itchFamily="18" charset="0"/>
              </a:rPr>
              <a:t>Traslacional</a:t>
            </a:r>
          </a:p>
          <a:p>
            <a:pPr algn="ctr" defTabSz="8620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itchFamily="18" charset="0"/>
              </a:rPr>
              <a:t>Universidad </a:t>
            </a:r>
            <a:r>
              <a:rPr lang="es-E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itchFamily="18" charset="0"/>
              </a:rPr>
              <a:t>Veracruzana</a:t>
            </a:r>
            <a:endParaRPr lang="es-ES" sz="1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Times New Roman" pitchFamily="18" charset="0"/>
            </a:endParaRPr>
          </a:p>
          <a:p>
            <a:pPr algn="ctr" defTabSz="8620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itchFamily="18" charset="0"/>
              </a:rPr>
              <a:t>oscarlopez01@uv.mx</a:t>
            </a:r>
            <a:endParaRPr lang="es-ES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Times New Roman" pitchFamily="18" charset="0"/>
            </a:endParaRP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026D2C8-6328-56D1-DACB-B08DB42D0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5B7668-5ACB-52A8-41C8-F8D111602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116" y="6624896"/>
            <a:ext cx="695151" cy="2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7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0"/>
    </mc:Choice>
    <mc:Fallback xmlns="">
      <p:transition spd="slow" advTm="1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73025" y="578220"/>
            <a:ext cx="89979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90488" y="29525"/>
            <a:ext cx="8964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500" dirty="0">
                <a:solidFill>
                  <a:srgbClr val="333399"/>
                </a:solidFill>
                <a:latin typeface="Franklin Gothic Medium" pitchFamily="34" charset="0"/>
              </a:rPr>
              <a:t>Dogma de la Biología Molecular</a:t>
            </a:r>
            <a:endParaRPr lang="en-US" sz="2500" dirty="0">
              <a:solidFill>
                <a:srgbClr val="333399"/>
              </a:solidFill>
              <a:latin typeface="Franklin Gothic Medium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0285" y="2132856"/>
            <a:ext cx="145193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DNA</a:t>
            </a:r>
          </a:p>
          <a:p>
            <a:pPr algn="ctr"/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s-ES" sz="28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mRNA</a:t>
            </a: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s-ES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Proteína</a:t>
            </a:r>
            <a:endParaRPr lang="en-GB" sz="28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11960" y="2708920"/>
            <a:ext cx="0" cy="1080000"/>
          </a:xfrm>
          <a:prstGeom prst="straightConnector1">
            <a:avLst/>
          </a:prstGeom>
          <a:ln w="4762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11960" y="4509120"/>
            <a:ext cx="0" cy="1080000"/>
          </a:xfrm>
          <a:prstGeom prst="straightConnector1">
            <a:avLst/>
          </a:prstGeom>
          <a:ln w="4762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09759" y="4745881"/>
            <a:ext cx="163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i="1" dirty="0">
                <a:solidFill>
                  <a:srgbClr val="0070C0"/>
                </a:solidFill>
              </a:rPr>
              <a:t>Traducción </a:t>
            </a:r>
            <a:endParaRPr lang="en-GB" sz="2000" b="1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6016" y="2924944"/>
            <a:ext cx="1946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i="1" dirty="0">
                <a:solidFill>
                  <a:srgbClr val="FF0000"/>
                </a:solidFill>
              </a:rPr>
              <a:t>Transcripción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  <p:sp>
        <p:nvSpPr>
          <p:cNvPr id="19" name="Circular Arrow 18"/>
          <p:cNvSpPr/>
          <p:nvPr/>
        </p:nvSpPr>
        <p:spPr>
          <a:xfrm>
            <a:off x="3851920" y="1772816"/>
            <a:ext cx="648072" cy="720080"/>
          </a:xfrm>
          <a:prstGeom prst="circularArrow">
            <a:avLst/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63888" y="1484784"/>
            <a:ext cx="1387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i="1" dirty="0">
                <a:solidFill>
                  <a:srgbClr val="FFC000"/>
                </a:solidFill>
              </a:rPr>
              <a:t>Replicación</a:t>
            </a:r>
            <a:endParaRPr lang="en-GB" sz="2000" b="1" i="1" dirty="0">
              <a:solidFill>
                <a:srgbClr val="FFC000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4197EC4-D444-9359-10F2-0F8A6C3E4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75"/>
    </mc:Choice>
    <mc:Fallback xmlns="">
      <p:transition spd="slow" advTm="50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3">
            <a:extLst>
              <a:ext uri="{FF2B5EF4-FFF2-40B4-BE49-F238E27FC236}">
                <a16:creationId xmlns:a16="http://schemas.microsoft.com/office/drawing/2014/main" id="{897B3DBE-423B-0745-A797-D0330037113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25" y="578220"/>
            <a:ext cx="89979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56FFA952-0019-8F4C-A6AE-9A1567E82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8" y="29525"/>
            <a:ext cx="8964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500" dirty="0">
                <a:solidFill>
                  <a:srgbClr val="333399"/>
                </a:solidFill>
                <a:latin typeface="Franklin Gothic Medium" pitchFamily="34" charset="0"/>
              </a:rPr>
              <a:t>Evidencias para cuestionar el Dogma de la Biología Molecular</a:t>
            </a:r>
            <a:endParaRPr lang="en-US" sz="2500" dirty="0">
              <a:solidFill>
                <a:srgbClr val="333399"/>
              </a:solidFill>
              <a:latin typeface="Franklin Gothic Medium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73B7808-61BB-B905-53A0-F9391AAF8DBC}"/>
              </a:ext>
            </a:extLst>
          </p:cNvPr>
          <p:cNvSpPr txBox="1"/>
          <p:nvPr/>
        </p:nvSpPr>
        <p:spPr>
          <a:xfrm>
            <a:off x="683568" y="1268760"/>
            <a:ext cx="77768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s-MX" b="1" dirty="0">
                <a:solidFill>
                  <a:srgbClr val="FF0000"/>
                </a:solidFill>
              </a:rPr>
              <a:t>El DNA humano contiene alrededor de 3.000 millones de pares de bases.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s-MX" b="1" dirty="0">
                <a:solidFill>
                  <a:schemeClr val="accent6"/>
                </a:solidFill>
              </a:rPr>
              <a:t>La mayoría del genoma se transcribe.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s-MX" b="1" dirty="0">
                <a:solidFill>
                  <a:srgbClr val="FF0000"/>
                </a:solidFill>
              </a:rPr>
              <a:t>Los RNA mensajeros en su mayoría continen regiones intrónicas.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s-MX" b="1" dirty="0">
                <a:solidFill>
                  <a:schemeClr val="accent6"/>
                </a:solidFill>
              </a:rPr>
              <a:t>El proyecto genoma humano reveló que se codifican unas 10 000 proteinas que corresponden al 1.5% del genoma completo.</a:t>
            </a:r>
          </a:p>
          <a:p>
            <a:pPr marL="285750" indent="-285750">
              <a:buFontTx/>
              <a:buChar char="-"/>
            </a:pPr>
            <a:endParaRPr lang="es-MX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D5E0B5-9EFA-E4F9-6DA9-77F4DC0C7FD0}"/>
              </a:ext>
            </a:extLst>
          </p:cNvPr>
          <p:cNvSpPr txBox="1"/>
          <p:nvPr/>
        </p:nvSpPr>
        <p:spPr>
          <a:xfrm>
            <a:off x="6228184" y="6256731"/>
            <a:ext cx="2659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i="1" dirty="0"/>
              <a:t>Venter et al. 2001. Sciece, 291:1304</a:t>
            </a:r>
          </a:p>
          <a:p>
            <a:r>
              <a:rPr lang="es-MX" sz="1200" i="1" dirty="0"/>
              <a:t>Carninci et al. 2005. 309.1556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7E45469-9085-876B-E5A3-FF4773404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7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71"/>
    </mc:Choice>
    <mc:Fallback xmlns="">
      <p:transition spd="slow" advTm="69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6182FB5-813E-5C43-982E-817833624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340768"/>
            <a:ext cx="7380312" cy="49628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04D84F-3A77-1DF2-974D-2C539A2A0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3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6"/>
    </mc:Choice>
    <mc:Fallback xmlns="">
      <p:transition spd="slow" advTm="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ACA4B9E-82EA-7442-97CD-F9344B8365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19596"/>
          <a:stretch/>
        </p:blipFill>
        <p:spPr>
          <a:xfrm>
            <a:off x="107504" y="1556793"/>
            <a:ext cx="8928992" cy="3888431"/>
          </a:xfrm>
          <a:prstGeom prst="rect">
            <a:avLst/>
          </a:prstGeom>
        </p:spPr>
      </p:pic>
      <p:sp>
        <p:nvSpPr>
          <p:cNvPr id="3" name="Line 3">
            <a:extLst>
              <a:ext uri="{FF2B5EF4-FFF2-40B4-BE49-F238E27FC236}">
                <a16:creationId xmlns:a16="http://schemas.microsoft.com/office/drawing/2014/main" id="{0931F503-930B-094D-8526-DCB6DECC650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25" y="578220"/>
            <a:ext cx="89979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6F035C54-731C-9446-B351-234BF1425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8" y="29525"/>
            <a:ext cx="8964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500" dirty="0">
                <a:solidFill>
                  <a:srgbClr val="333399"/>
                </a:solidFill>
                <a:latin typeface="Franklin Gothic Medium" pitchFamily="34" charset="0"/>
              </a:rPr>
              <a:t>Tipos de RNA</a:t>
            </a:r>
            <a:endParaRPr lang="en-US" sz="2500" dirty="0">
              <a:solidFill>
                <a:srgbClr val="333399"/>
              </a:solidFill>
              <a:latin typeface="Franklin Gothic Medium" pitchFamily="34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9235A7B-4652-9544-803A-EBBCE3C103E6}"/>
              </a:ext>
            </a:extLst>
          </p:cNvPr>
          <p:cNvSpPr/>
          <p:nvPr/>
        </p:nvSpPr>
        <p:spPr>
          <a:xfrm>
            <a:off x="1331640" y="5085184"/>
            <a:ext cx="1944216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22DF15A-3FE9-040A-9DE4-7E64F561E0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142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17"/>
    </mc:Choice>
    <mc:Fallback xmlns="">
      <p:transition spd="slow" advTm="70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">
            <a:extLst>
              <a:ext uri="{FF2B5EF4-FFF2-40B4-BE49-F238E27FC236}">
                <a16:creationId xmlns:a16="http://schemas.microsoft.com/office/drawing/2014/main" id="{B72DE7EE-B1A0-8844-9915-7D23029942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25" y="578220"/>
            <a:ext cx="89979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B8E54AC8-C4AF-1746-90AD-DB8B23C1B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8" y="29525"/>
            <a:ext cx="8964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500" dirty="0">
                <a:solidFill>
                  <a:srgbClr val="333399"/>
                </a:solidFill>
                <a:latin typeface="Franklin Gothic Medium" pitchFamily="34" charset="0"/>
              </a:rPr>
              <a:t>¿Qué es el RNA no codificante (</a:t>
            </a:r>
            <a:r>
              <a:rPr lang="es-ES" sz="2500" dirty="0" err="1">
                <a:solidFill>
                  <a:srgbClr val="333399"/>
                </a:solidFill>
                <a:latin typeface="Franklin Gothic Medium" pitchFamily="34" charset="0"/>
              </a:rPr>
              <a:t>ncRNA</a:t>
            </a:r>
            <a:r>
              <a:rPr lang="es-ES" sz="2500" dirty="0">
                <a:solidFill>
                  <a:srgbClr val="333399"/>
                </a:solidFill>
                <a:latin typeface="Franklin Gothic Medium" pitchFamily="34" charset="0"/>
              </a:rPr>
              <a:t>)?</a:t>
            </a:r>
            <a:endParaRPr lang="en-US" sz="2500" dirty="0">
              <a:solidFill>
                <a:srgbClr val="333399"/>
              </a:solidFill>
              <a:latin typeface="Franklin Gothic Medium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2067D9D-7F6F-B73E-12D0-B44C49DF3617}"/>
              </a:ext>
            </a:extLst>
          </p:cNvPr>
          <p:cNvSpPr txBox="1"/>
          <p:nvPr/>
        </p:nvSpPr>
        <p:spPr>
          <a:xfrm>
            <a:off x="971600" y="2348880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200" b="1" dirty="0"/>
              <a:t>RNA</a:t>
            </a:r>
            <a:r>
              <a:rPr lang="es-MX" sz="3200" dirty="0"/>
              <a:t> no codificante se refiere a los transcriptos que </a:t>
            </a:r>
            <a:r>
              <a:rPr lang="es-MX" sz="3200" b="1" dirty="0"/>
              <a:t>NO</a:t>
            </a:r>
            <a:r>
              <a:rPr lang="es-MX" sz="3200" dirty="0"/>
              <a:t> se traducen (</a:t>
            </a:r>
            <a:r>
              <a:rPr lang="es-MX" sz="3200" b="1" dirty="0"/>
              <a:t>produce</a:t>
            </a:r>
            <a:r>
              <a:rPr lang="es-MX" sz="3200" dirty="0"/>
              <a:t>) a </a:t>
            </a:r>
            <a:r>
              <a:rPr lang="es-MX" sz="3200" b="1" dirty="0"/>
              <a:t>proteinas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ED1BE9-AF70-5C20-066B-C6912750B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6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49"/>
    </mc:Choice>
    <mc:Fallback xmlns="">
      <p:transition spd="slow" advTm="21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9CA2C7D-8CBE-4044-85BE-132934498E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70"/>
          <a:stretch/>
        </p:blipFill>
        <p:spPr>
          <a:xfrm>
            <a:off x="107504" y="620687"/>
            <a:ext cx="8914180" cy="6242795"/>
          </a:xfrm>
          <a:prstGeom prst="rect">
            <a:avLst/>
          </a:prstGeom>
        </p:spPr>
      </p:pic>
      <p:sp>
        <p:nvSpPr>
          <p:cNvPr id="5" name="Line 3">
            <a:extLst>
              <a:ext uri="{FF2B5EF4-FFF2-40B4-BE49-F238E27FC236}">
                <a16:creationId xmlns:a16="http://schemas.microsoft.com/office/drawing/2014/main" id="{F4238D45-4146-584C-87DF-108D02ED00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25" y="578220"/>
            <a:ext cx="89979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97420C14-A4DF-134D-A9BE-69E929446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8" y="29525"/>
            <a:ext cx="8964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500" dirty="0">
                <a:solidFill>
                  <a:srgbClr val="333399"/>
                </a:solidFill>
                <a:latin typeface="Franklin Gothic Medium" pitchFamily="34" charset="0"/>
              </a:rPr>
              <a:t>Tipos de </a:t>
            </a:r>
            <a:r>
              <a:rPr lang="es-ES" sz="2500" dirty="0" err="1">
                <a:solidFill>
                  <a:srgbClr val="333399"/>
                </a:solidFill>
                <a:latin typeface="Franklin Gothic Medium" pitchFamily="34" charset="0"/>
              </a:rPr>
              <a:t>ncRNAs</a:t>
            </a:r>
            <a:endParaRPr lang="en-US" sz="2500" dirty="0">
              <a:solidFill>
                <a:srgbClr val="333399"/>
              </a:solidFill>
              <a:latin typeface="Franklin Gothic Medium" pitchFamily="34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5598E69-5ED2-D141-818C-837ADCDA4C61}"/>
              </a:ext>
            </a:extLst>
          </p:cNvPr>
          <p:cNvSpPr/>
          <p:nvPr/>
        </p:nvSpPr>
        <p:spPr>
          <a:xfrm>
            <a:off x="89534" y="908720"/>
            <a:ext cx="153013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F0DE337-BAF2-F044-A38A-98E970A4CBF1}"/>
              </a:ext>
            </a:extLst>
          </p:cNvPr>
          <p:cNvCxnSpPr/>
          <p:nvPr/>
        </p:nvCxnSpPr>
        <p:spPr>
          <a:xfrm>
            <a:off x="179512" y="5414402"/>
            <a:ext cx="1944216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971211-6A28-CD54-6597-9670E4BBF2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5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41"/>
    </mc:Choice>
    <mc:Fallback xmlns="">
      <p:transition spd="slow" advTm="45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1126" x="3397250" y="6845300"/>
          <p14:tracePt t="11136" x="3403600" y="6584950"/>
          <p14:tracePt t="11148" x="3397250" y="6045200"/>
          <p14:tracePt t="11158" x="3365500" y="5594350"/>
          <p14:tracePt t="11169" x="3238500" y="4832350"/>
          <p14:tracePt t="11181" x="2990850" y="4038600"/>
          <p14:tracePt t="11192" x="2673350" y="3340100"/>
          <p14:tracePt t="11203" x="2381250" y="2844800"/>
          <p14:tracePt t="11214" x="2222500" y="2628900"/>
          <p14:tracePt t="11226" x="2025650" y="2419350"/>
          <p14:tracePt t="11237" x="1854200" y="2273300"/>
          <p14:tracePt t="11250" x="1733550" y="2184400"/>
          <p14:tracePt t="11260" x="1663700" y="2146300"/>
          <p14:tracePt t="11271" x="1600200" y="2114550"/>
          <p14:tracePt t="11283" x="1555750" y="2101850"/>
          <p14:tracePt t="11293" x="1530350" y="2095500"/>
          <p14:tracePt t="11305" x="1524000" y="2095500"/>
          <p14:tracePt t="11327" x="1530350" y="2095500"/>
          <p14:tracePt t="11439" x="1536700" y="2095500"/>
          <p14:tracePt t="11451" x="1562100" y="2089150"/>
          <p14:tracePt t="11462" x="1600200" y="2057400"/>
          <p14:tracePt t="11473" x="1619250" y="2000250"/>
          <p14:tracePt t="11485" x="1663700" y="1905000"/>
          <p14:tracePt t="11496" x="1689100" y="1803400"/>
          <p14:tracePt t="11507" x="1701800" y="1695450"/>
          <p14:tracePt t="11518" x="1708150" y="1587500"/>
          <p14:tracePt t="11530" x="1708150" y="1441450"/>
          <p14:tracePt t="11541" x="1701800" y="1308100"/>
          <p14:tracePt t="11552" x="1670050" y="1193800"/>
          <p14:tracePt t="11564" x="1625600" y="1092200"/>
          <p14:tracePt t="11575" x="1587500" y="1016000"/>
          <p14:tracePt t="11586" x="1536700" y="965200"/>
          <p14:tracePt t="11598" x="1485900" y="927100"/>
          <p14:tracePt t="11608" x="1428750" y="889000"/>
          <p14:tracePt t="11619" x="1346200" y="863600"/>
          <p14:tracePt t="11631" x="1276350" y="844550"/>
          <p14:tracePt t="11642" x="1206500" y="825500"/>
          <p14:tracePt t="11653" x="1117600" y="800100"/>
          <p14:tracePt t="11665" x="1035050" y="787400"/>
          <p14:tracePt t="11676" x="990600" y="781050"/>
          <p14:tracePt t="11687" x="939800" y="774700"/>
          <p14:tracePt t="11698" x="901700" y="774700"/>
          <p14:tracePt t="11709" x="863600" y="768350"/>
          <p14:tracePt t="11721" x="831850" y="768350"/>
          <p14:tracePt t="11732" x="800100" y="768350"/>
          <p14:tracePt t="11743" x="762000" y="768350"/>
          <p14:tracePt t="11755" x="723900" y="768350"/>
          <p14:tracePt t="11767" x="685800" y="768350"/>
          <p14:tracePt t="11777" x="660400" y="768350"/>
          <p14:tracePt t="11788" x="628650" y="774700"/>
          <p14:tracePt t="11800" x="590550" y="787400"/>
          <p14:tracePt t="11811" x="546100" y="800100"/>
          <p14:tracePt t="11822" x="508000" y="819150"/>
          <p14:tracePt t="11834" x="476250" y="838200"/>
          <p14:tracePt t="11846" x="450850" y="850900"/>
          <p14:tracePt t="11856" x="425450" y="869950"/>
          <p14:tracePt t="11867" x="406400" y="889000"/>
          <p14:tracePt t="11878" x="393700" y="908050"/>
          <p14:tracePt t="11890" x="387350" y="927100"/>
          <p14:tracePt t="11901" x="387350" y="939800"/>
          <p14:tracePt t="11912" x="393700" y="958850"/>
          <p14:tracePt t="11923" x="406400" y="977900"/>
          <p14:tracePt t="11935" x="438150" y="1003300"/>
          <p14:tracePt t="11947" x="482600" y="1028700"/>
          <p14:tracePt t="11957" x="565150" y="1054100"/>
          <p14:tracePt t="11968" x="628650" y="1066800"/>
          <p14:tracePt t="11979" x="730250" y="1085850"/>
          <p14:tracePt t="11991" x="838200" y="1098550"/>
          <p14:tracePt t="12002" x="946150" y="1104900"/>
          <p14:tracePt t="12014" x="1028700" y="1098550"/>
          <p14:tracePt t="12025" x="1168400" y="1079500"/>
          <p14:tracePt t="12036" x="1314450" y="1054100"/>
          <p14:tracePt t="12048" x="1460500" y="1028700"/>
          <p14:tracePt t="12058" x="1606550" y="996950"/>
          <p14:tracePt t="12070" x="1689100" y="971550"/>
          <p14:tracePt t="12081" x="1803400" y="946150"/>
          <p14:tracePt t="12092" x="1892300" y="914400"/>
          <p14:tracePt t="12103" x="1968500" y="882650"/>
          <p14:tracePt t="12115" x="2012950" y="857250"/>
          <p14:tracePt t="12126" x="2038350" y="850900"/>
          <p14:tracePt t="12137" x="2057400" y="831850"/>
          <p14:tracePt t="12148" x="2063750" y="819150"/>
          <p14:tracePt t="12160" x="2063750" y="806450"/>
          <p14:tracePt t="12171" x="2063750" y="787400"/>
          <p14:tracePt t="12182" x="2057400" y="774700"/>
          <p14:tracePt t="12193" x="2044700" y="755650"/>
          <p14:tracePt t="12204" x="2019300" y="736600"/>
          <p14:tracePt t="12217" x="1981200" y="711200"/>
          <p14:tracePt t="12227" x="1905000" y="679450"/>
          <p14:tracePt t="12238" x="1841500" y="666750"/>
          <p14:tracePt t="12250" x="1733550" y="635000"/>
          <p14:tracePt t="12261" x="1600200" y="615950"/>
          <p14:tracePt t="12272" x="1454150" y="609600"/>
          <p14:tracePt t="12284" x="1308100" y="609600"/>
          <p14:tracePt t="12295" x="1206500" y="615950"/>
          <p14:tracePt t="12306" x="1047750" y="641350"/>
          <p14:tracePt t="12317" x="927100" y="673100"/>
          <p14:tracePt t="12328" x="831850" y="717550"/>
          <p14:tracePt t="12340" x="762000" y="768350"/>
          <p14:tracePt t="12351" x="736600" y="800100"/>
          <p14:tracePt t="12362" x="717550" y="844550"/>
          <p14:tracePt t="12373" x="723900" y="895350"/>
          <p14:tracePt t="12385" x="742950" y="939800"/>
          <p14:tracePt t="12396" x="787400" y="990600"/>
          <p14:tracePt t="12407" x="825500" y="1022350"/>
          <p14:tracePt t="12418" x="882650" y="1047750"/>
          <p14:tracePt t="12430" x="939800" y="1066800"/>
          <p14:tracePt t="12441" x="990600" y="1085850"/>
          <p14:tracePt t="12452" x="1028700" y="1085850"/>
          <p14:tracePt t="12464" x="1041400" y="1092200"/>
          <p14:tracePt t="12475" x="1047750" y="1092200"/>
          <p14:tracePt t="13510" x="1047750" y="1117600"/>
          <p14:tracePt t="13521" x="1047750" y="1162050"/>
          <p14:tracePt t="13532" x="1047750" y="1238250"/>
          <p14:tracePt t="13543" x="1047750" y="1339850"/>
          <p14:tracePt t="13555" x="1047750" y="1485900"/>
          <p14:tracePt t="13566" x="1041400" y="1663700"/>
          <p14:tracePt t="13577" x="1035050" y="1892300"/>
          <p14:tracePt t="13588" x="1035050" y="2127250"/>
          <p14:tracePt t="13600" x="1041400" y="2374900"/>
          <p14:tracePt t="13611" x="1047750" y="2584450"/>
          <p14:tracePt t="13622" x="1060450" y="2762250"/>
          <p14:tracePt t="13633" x="1066800" y="2927350"/>
          <p14:tracePt t="13645" x="1079500" y="3060700"/>
          <p14:tracePt t="13656" x="1098550" y="3175000"/>
          <p14:tracePt t="13668" x="1104900" y="3270250"/>
          <p14:tracePt t="13679" x="1117600" y="3346450"/>
          <p14:tracePt t="13690" x="1123950" y="3403600"/>
          <p14:tracePt t="13702" x="1130300" y="3454400"/>
          <p14:tracePt t="13723" x="1143000" y="3492500"/>
          <p14:tracePt t="13726" x="1143000" y="3524250"/>
          <p14:tracePt t="13735" x="1149350" y="3536950"/>
          <p14:tracePt t="13746" x="1155700" y="3543300"/>
          <p14:tracePt t="13802" x="1162050" y="3549650"/>
          <p14:tracePt t="14027" x="1231900" y="3530600"/>
          <p14:tracePt t="14038" x="1289050" y="3517900"/>
          <p14:tracePt t="14050" x="1371600" y="3505200"/>
          <p14:tracePt t="14061" x="1441450" y="3492500"/>
          <p14:tracePt t="14072" x="1517650" y="3479800"/>
          <p14:tracePt t="14083" x="1612900" y="3479800"/>
          <p14:tracePt t="14095" x="1701800" y="3479800"/>
          <p14:tracePt t="14106" x="1765300" y="3479800"/>
          <p14:tracePt t="14117" x="1854200" y="3473450"/>
          <p14:tracePt t="14129" x="1943100" y="3467100"/>
          <p14:tracePt t="14140" x="2000250" y="3454400"/>
          <p14:tracePt t="14152" x="2044700" y="3435350"/>
          <p14:tracePt t="14162" x="2063750" y="3422650"/>
          <p14:tracePt t="14173" x="2070100" y="3416300"/>
          <p14:tracePt t="14185" x="2070100" y="3409950"/>
          <p14:tracePt t="14196" x="2063750" y="3403600"/>
          <p14:tracePt t="14207" x="2032000" y="3384550"/>
          <p14:tracePt t="14219" x="1993900" y="3359150"/>
          <p14:tracePt t="14230" x="1892300" y="3321050"/>
          <p14:tracePt t="14241" x="1765300" y="3263900"/>
          <p14:tracePt t="14252" x="1619250" y="3213100"/>
          <p14:tracePt t="14264" x="1454150" y="3175000"/>
          <p14:tracePt t="14275" x="1339850" y="3155950"/>
          <p14:tracePt t="14286" x="1168400" y="3143250"/>
          <p14:tracePt t="14298" x="1003300" y="3130550"/>
          <p14:tracePt t="14308" x="831850" y="3130550"/>
          <p14:tracePt t="14320" x="666750" y="3143250"/>
          <p14:tracePt t="14331" x="571500" y="3155950"/>
          <p14:tracePt t="14342" x="438150" y="3187700"/>
          <p14:tracePt t="14354" x="317500" y="3238500"/>
          <p14:tracePt t="14365" x="222250" y="3295650"/>
          <p14:tracePt t="14376" x="139700" y="3359150"/>
          <p14:tracePt t="14387" x="101600" y="3403600"/>
          <p14:tracePt t="14399" x="76200" y="3479800"/>
          <p14:tracePt t="14410" x="57150" y="3549650"/>
          <p14:tracePt t="14421" x="57150" y="3625850"/>
          <p14:tracePt t="14432" x="69850" y="3702050"/>
          <p14:tracePt t="14443" x="82550" y="3740150"/>
          <p14:tracePt t="14455" x="101600" y="3797300"/>
          <p14:tracePt t="14466" x="146050" y="3860800"/>
          <p14:tracePt t="14477" x="203200" y="3911600"/>
          <p14:tracePt t="14488" x="273050" y="3968750"/>
          <p14:tracePt t="14500" x="336550" y="4006850"/>
          <p14:tracePt t="14511" x="469900" y="4057650"/>
          <p14:tracePt t="14522" x="628650" y="4089400"/>
          <p14:tracePt t="14533" x="831850" y="4095750"/>
          <p14:tracePt t="14545" x="1047750" y="4095750"/>
          <p14:tracePt t="14556" x="1250950" y="4083050"/>
          <p14:tracePt t="14567" x="1397000" y="4057650"/>
          <p14:tracePt t="14578" x="1593850" y="3994150"/>
          <p14:tracePt t="14590" x="1784350" y="3917950"/>
          <p14:tracePt t="14601" x="1955800" y="3835400"/>
          <p14:tracePt t="14612" x="2044700" y="3771900"/>
          <p14:tracePt t="14623" x="2152650" y="3689350"/>
          <p14:tracePt t="14635" x="2216150" y="3613150"/>
          <p14:tracePt t="14646" x="2235200" y="3549650"/>
          <p14:tracePt t="14657" x="2228850" y="3524250"/>
          <p14:tracePt t="14669" x="2197100" y="3486150"/>
          <p14:tracePt t="14680" x="2127250" y="3448050"/>
          <p14:tracePt t="14691" x="2000250" y="3416300"/>
          <p14:tracePt t="14703" x="1816100" y="3371850"/>
          <p14:tracePt t="14714" x="1606550" y="3346450"/>
          <p14:tracePt t="14725" x="1441450" y="3340100"/>
          <p14:tracePt t="14736" x="1225550" y="3340100"/>
          <p14:tracePt t="14748" x="1028700" y="3371850"/>
          <p14:tracePt t="14759" x="869950" y="3416300"/>
          <p14:tracePt t="14770" x="793750" y="3448050"/>
          <p14:tracePt t="14781" x="704850" y="3492500"/>
          <p14:tracePt t="14792" x="660400" y="3524250"/>
          <p14:tracePt t="14803" x="628650" y="3543300"/>
          <p14:tracePt t="14815" x="622300" y="3549650"/>
          <p14:tracePt t="14826" x="622300" y="3556000"/>
          <p14:tracePt t="14893" x="628650" y="3556000"/>
          <p14:tracePt t="16986" x="635000" y="3562350"/>
          <p14:tracePt t="16998" x="641350" y="3562350"/>
          <p14:tracePt t="17031" x="647700" y="3556000"/>
          <p14:tracePt t="17042" x="660400" y="3556000"/>
          <p14:tracePt t="17054" x="666750" y="3556000"/>
          <p14:tracePt t="17065" x="673100" y="3549650"/>
          <p14:tracePt t="17076" x="685800" y="3543300"/>
          <p14:tracePt t="17088" x="704850" y="3536950"/>
          <p14:tracePt t="17099" x="736600" y="3524250"/>
          <p14:tracePt t="17110" x="774700" y="3505200"/>
          <p14:tracePt t="17121" x="825500" y="3460750"/>
          <p14:tracePt t="17132" x="876300" y="3403600"/>
          <p14:tracePt t="17143" x="952500" y="3314700"/>
          <p14:tracePt t="17155" x="1047750" y="3175000"/>
          <p14:tracePt t="17166" x="1155700" y="3003550"/>
          <p14:tracePt t="17177" x="1250950" y="2813050"/>
          <p14:tracePt t="17189" x="1371600" y="2559050"/>
          <p14:tracePt t="17200" x="1441450" y="2362200"/>
          <p14:tracePt t="17212" x="1543050" y="2038350"/>
          <p14:tracePt t="17222" x="1625600" y="1758950"/>
          <p14:tracePt t="17234" x="1695450" y="1524000"/>
          <p14:tracePt t="17245" x="1733550" y="1390650"/>
          <p14:tracePt t="17256" x="1790700" y="1231900"/>
          <p14:tracePt t="17267" x="1828800" y="1104900"/>
          <p14:tracePt t="17279" x="1873250" y="1016000"/>
          <p14:tracePt t="17290" x="1911350" y="939800"/>
          <p14:tracePt t="17301" x="1943100" y="901700"/>
          <p14:tracePt t="17312" x="1993900" y="857250"/>
          <p14:tracePt t="17324" x="2038350" y="819150"/>
          <p14:tracePt t="17335" x="2089150" y="787400"/>
          <p14:tracePt t="17346" x="2146300" y="755650"/>
          <p14:tracePt t="17357" x="2178050" y="736600"/>
          <p14:tracePt t="17369" x="2216150" y="717550"/>
          <p14:tracePt t="17381" x="2247900" y="704850"/>
          <p14:tracePt t="17391" x="2266950" y="692150"/>
          <p14:tracePt t="17402" x="2279650" y="692150"/>
          <p14:tracePt t="17414" x="2292350" y="685800"/>
          <p14:tracePt t="17796" x="2292350" y="692150"/>
          <p14:tracePt t="17807" x="2298700" y="711200"/>
          <p14:tracePt t="17819" x="2311400" y="755650"/>
          <p14:tracePt t="17831" x="2330450" y="806450"/>
          <p14:tracePt t="17841" x="2374900" y="857250"/>
          <p14:tracePt t="17852" x="2425700" y="914400"/>
          <p14:tracePt t="17864" x="2489200" y="971550"/>
          <p14:tracePt t="17875" x="2571750" y="1022350"/>
          <p14:tracePt t="17886" x="2635250" y="1060450"/>
          <p14:tracePt t="17898" x="2705100" y="1092200"/>
          <p14:tracePt t="17909" x="2762250" y="1123950"/>
          <p14:tracePt t="17920" x="2800350" y="1136650"/>
          <p14:tracePt t="17931" x="2844800" y="1149350"/>
          <p14:tracePt t="17942" x="2882900" y="1155700"/>
          <p14:tracePt t="17954" x="2914650" y="1155700"/>
          <p14:tracePt t="17965" x="2940050" y="1162050"/>
          <p14:tracePt t="17976" x="2952750" y="1162050"/>
          <p14:tracePt t="17988" x="2959100" y="1162050"/>
          <p14:tracePt t="17999" x="2965450" y="1162050"/>
          <p14:tracePt t="18010" x="2971800" y="1155700"/>
          <p14:tracePt t="18021" x="2978150" y="1155700"/>
          <p14:tracePt t="18033" x="2984500" y="1155700"/>
          <p14:tracePt t="18044" x="2990850" y="1149350"/>
          <p14:tracePt t="18056" x="2997200" y="1149350"/>
          <p14:tracePt t="18066" x="3003550" y="1143000"/>
          <p14:tracePt t="18078" x="3009900" y="1136650"/>
          <p14:tracePt t="18100" x="3016250" y="1130300"/>
          <p14:tracePt t="18122" x="3016250" y="1123950"/>
          <p14:tracePt t="18326" x="3016250" y="1130300"/>
          <p14:tracePt t="18336" x="3016250" y="1143000"/>
          <p14:tracePt t="18347" x="3016250" y="1168400"/>
          <p14:tracePt t="18359" x="3009900" y="1212850"/>
          <p14:tracePt t="18370" x="2997200" y="1270000"/>
          <p14:tracePt t="18381" x="2984500" y="1358900"/>
          <p14:tracePt t="18392" x="2965450" y="1473200"/>
          <p14:tracePt t="18404" x="2940050" y="1638300"/>
          <p14:tracePt t="18415" x="2889250" y="1860550"/>
          <p14:tracePt t="18426" x="2851150" y="2108200"/>
          <p14:tracePt t="18437" x="2832100" y="2355850"/>
          <p14:tracePt t="18449" x="2813050" y="2584450"/>
          <p14:tracePt t="18460" x="2787650" y="2774950"/>
          <p14:tracePt t="18472" x="2762250" y="2940050"/>
          <p14:tracePt t="18482" x="2730500" y="3060700"/>
          <p14:tracePt t="18494" x="2698750" y="3143250"/>
          <p14:tracePt t="18506" x="2679700" y="3181350"/>
          <p14:tracePt t="18516" x="2667000" y="3206750"/>
          <p14:tracePt t="18527" x="2660650" y="3213100"/>
          <p14:tracePt t="18617" x="2660650" y="3206750"/>
          <p14:tracePt t="18887" x="2660650" y="3200400"/>
          <p14:tracePt t="18899" x="2667000" y="3200400"/>
          <p14:tracePt t="18910" x="2667000" y="3194050"/>
          <p14:tracePt t="18955" x="2667000" y="3187700"/>
          <p14:tracePt t="19000" x="2667000" y="3181350"/>
          <p14:tracePt t="19011" x="2673350" y="3181350"/>
          <p14:tracePt t="19056" x="2673350" y="3175000"/>
          <p14:tracePt t="19067" x="2679700" y="3175000"/>
          <p14:tracePt t="19427" x="2686050" y="3175000"/>
          <p14:tracePt t="19450" x="2692400" y="3168650"/>
          <p14:tracePt t="19484" x="2698750" y="3168650"/>
          <p14:tracePt t="19709" x="2698750" y="3162300"/>
          <p14:tracePt t="19776" x="2698750" y="3155950"/>
          <p14:tracePt t="19832" x="2698750" y="3149600"/>
          <p14:tracePt t="19855" x="2698750" y="3143250"/>
          <p14:tracePt t="19877" x="2692400" y="3143250"/>
          <p14:tracePt t="19913" x="2686050" y="3136900"/>
          <p14:tracePt t="19934" x="2679700" y="3130550"/>
          <p14:tracePt t="19945" x="2673350" y="3124200"/>
          <p14:tracePt t="19957" x="2667000" y="3124200"/>
          <p14:tracePt t="19967" x="2667000" y="3117850"/>
          <p14:tracePt t="19979" x="2660650" y="3117850"/>
          <p14:tracePt t="20035" x="2667000" y="3117850"/>
          <p14:tracePt t="20046" x="2686050" y="3105150"/>
          <p14:tracePt t="20058" x="2717800" y="3092450"/>
          <p14:tracePt t="20069" x="2762250" y="3060700"/>
          <p14:tracePt t="20081" x="2851150" y="3009900"/>
          <p14:tracePt t="20091" x="2946400" y="2952750"/>
          <p14:tracePt t="20103" x="3048000" y="2882900"/>
          <p14:tracePt t="20114" x="3136900" y="2819400"/>
          <p14:tracePt t="20125" x="3219450" y="2762250"/>
          <p14:tracePt t="20136" x="3295650" y="2724150"/>
          <p14:tracePt t="20148" x="3346450" y="2692400"/>
          <p14:tracePt t="20159" x="3384550" y="2667000"/>
          <p14:tracePt t="20170" x="3416300" y="2654300"/>
          <p14:tracePt t="20181" x="3429000" y="2641600"/>
          <p14:tracePt t="20192" x="3441700" y="2641600"/>
          <p14:tracePt t="20204" x="3448050" y="2635250"/>
          <p14:tracePt t="20711" x="3454400" y="2628900"/>
          <p14:tracePt t="20721" x="3479800" y="2609850"/>
          <p14:tracePt t="20733" x="3511550" y="2571750"/>
          <p14:tracePt t="20744" x="3536950" y="2514600"/>
          <p14:tracePt t="20755" x="3562350" y="2419350"/>
          <p14:tracePt t="20766" x="3568700" y="2286000"/>
          <p14:tracePt t="20777" x="3549650" y="2152650"/>
          <p14:tracePt t="20789" x="3511550" y="2006600"/>
          <p14:tracePt t="20800" x="3454400" y="1892300"/>
          <p14:tracePt t="20811" x="3384550" y="1784350"/>
          <p14:tracePt t="20823" x="3321050" y="1676400"/>
          <p14:tracePt t="20834" x="3225800" y="1587500"/>
          <p14:tracePt t="20845" x="3143250" y="1511300"/>
          <p14:tracePt t="20857" x="3073400" y="1460500"/>
          <p14:tracePt t="20868" x="2978150" y="1403350"/>
          <p14:tracePt t="20879" x="2876550" y="1352550"/>
          <p14:tracePt t="20891" x="2762250" y="1308100"/>
          <p14:tracePt t="20901" x="2616200" y="1250950"/>
          <p14:tracePt t="20913" x="2508250" y="1225550"/>
          <p14:tracePt t="20925" x="2349500" y="1174750"/>
          <p14:tracePt t="20935" x="2159000" y="1130300"/>
          <p14:tracePt t="20947" x="1962150" y="1085850"/>
          <p14:tracePt t="20958" x="1758950" y="1047750"/>
          <p14:tracePt t="20969" x="1625600" y="1022350"/>
          <p14:tracePt t="20981" x="1441450" y="996950"/>
          <p14:tracePt t="20991" x="1276350" y="971550"/>
          <p14:tracePt t="21003" x="1143000" y="958850"/>
          <p14:tracePt t="21014" x="1035050" y="952500"/>
          <p14:tracePt t="21025" x="971550" y="952500"/>
          <p14:tracePt t="21036" x="882650" y="958850"/>
          <p14:tracePt t="21048" x="819150" y="971550"/>
          <p14:tracePt t="21059" x="755650" y="984250"/>
          <p14:tracePt t="21070" x="692150" y="1003300"/>
          <p14:tracePt t="21081" x="660400" y="1016000"/>
          <p14:tracePt t="21093" x="603250" y="1041400"/>
          <p14:tracePt t="21104" x="546100" y="1066800"/>
          <p14:tracePt t="21115" x="488950" y="1104900"/>
          <p14:tracePt t="21126" x="463550" y="1130300"/>
          <p14:tracePt t="21138" x="419100" y="1174750"/>
          <p14:tracePt t="21149" x="374650" y="1212850"/>
          <p14:tracePt t="21160" x="336550" y="1250950"/>
          <p14:tracePt t="21171" x="311150" y="1295400"/>
          <p14:tracePt t="21183" x="292100" y="1320800"/>
          <p14:tracePt t="21194" x="266700" y="1365250"/>
          <p14:tracePt t="21205" x="234950" y="1416050"/>
          <p14:tracePt t="21217" x="203200" y="1454150"/>
          <p14:tracePt t="21228" x="171450" y="1511300"/>
          <p14:tracePt t="21239" x="152400" y="1555750"/>
          <p14:tracePt t="21250" x="127000" y="1619250"/>
          <p14:tracePt t="21261" x="101600" y="1689100"/>
          <p14:tracePt t="21273" x="95250" y="1765300"/>
          <p14:tracePt t="21284" x="88900" y="1828800"/>
          <p14:tracePt t="21295" x="88900" y="1866900"/>
          <p14:tracePt t="21306" x="88900" y="1930400"/>
          <p14:tracePt t="21318" x="88900" y="1993900"/>
          <p14:tracePt t="21329" x="88900" y="2051050"/>
          <p14:tracePt t="21341" x="88900" y="2114550"/>
          <p14:tracePt t="21351" x="88900" y="2159000"/>
          <p14:tracePt t="21363" x="95250" y="2222500"/>
          <p14:tracePt t="21375" x="95250" y="2286000"/>
          <p14:tracePt t="21385" x="107950" y="2349500"/>
          <p14:tracePt t="21397" x="127000" y="2406650"/>
          <p14:tracePt t="21408" x="139700" y="2451100"/>
          <p14:tracePt t="21419" x="165100" y="2508250"/>
          <p14:tracePt t="21431" x="184150" y="2552700"/>
          <p14:tracePt t="21442" x="203200" y="2584450"/>
          <p14:tracePt t="21453" x="222250" y="2628900"/>
          <p14:tracePt t="21464" x="234950" y="2654300"/>
          <p14:tracePt t="21475" x="254000" y="2686050"/>
          <p14:tracePt t="21486" x="266700" y="2724150"/>
          <p14:tracePt t="21498" x="285750" y="2762250"/>
          <p14:tracePt t="21509" x="304800" y="2794000"/>
          <p14:tracePt t="21520" x="323850" y="2819400"/>
          <p14:tracePt t="21531" x="349250" y="2857500"/>
          <p14:tracePt t="21543" x="374650" y="2889250"/>
          <p14:tracePt t="21554" x="400050" y="2914650"/>
          <p14:tracePt t="21565" x="431800" y="2940050"/>
          <p14:tracePt t="21576" x="450850" y="2952750"/>
          <p14:tracePt t="21588" x="476250" y="2971800"/>
          <p14:tracePt t="21599" x="514350" y="2990850"/>
          <p14:tracePt t="21610" x="546100" y="3009900"/>
          <p14:tracePt t="21621" x="584200" y="3022600"/>
          <p14:tracePt t="21633" x="609600" y="3035300"/>
          <p14:tracePt t="21644" x="647700" y="3048000"/>
          <p14:tracePt t="21655" x="685800" y="3060700"/>
          <p14:tracePt t="21666" x="723900" y="3067050"/>
          <p14:tracePt t="21678" x="768350" y="3079750"/>
          <p14:tracePt t="21689" x="806450" y="3086100"/>
          <p14:tracePt t="21700" x="850900" y="3092450"/>
          <p14:tracePt t="21711" x="889000" y="3098800"/>
          <p14:tracePt t="21723" x="933450" y="3111500"/>
          <p14:tracePt t="21734" x="977900" y="3117850"/>
          <p14:tracePt t="21745" x="1003300" y="3124200"/>
          <p14:tracePt t="21756" x="1041400" y="3130550"/>
          <p14:tracePt t="21768" x="1073150" y="3136900"/>
          <p14:tracePt t="21779" x="1111250" y="3143250"/>
          <p14:tracePt t="21790" x="1149350" y="3143250"/>
          <p14:tracePt t="21801" x="1181100" y="3149600"/>
          <p14:tracePt t="21813" x="1225550" y="3155950"/>
          <p14:tracePt t="21825" x="1276350" y="3155950"/>
          <p14:tracePt t="21835" x="1346200" y="3155950"/>
          <p14:tracePt t="21847" x="1428750" y="3155950"/>
          <p14:tracePt t="21859" x="1485900" y="3155950"/>
          <p14:tracePt t="21869" x="1581150" y="3143250"/>
          <p14:tracePt t="21881" x="1663700" y="3143250"/>
          <p14:tracePt t="21892" x="1758950" y="3124200"/>
          <p14:tracePt t="21903" x="1847850" y="3111500"/>
          <p14:tracePt t="21914" x="1905000" y="3098800"/>
          <p14:tracePt t="21925" x="2000250" y="3079750"/>
          <p14:tracePt t="21936" x="2114550" y="3054350"/>
          <p14:tracePt t="21948" x="2247900" y="3022600"/>
          <p14:tracePt t="21959" x="2400300" y="2978150"/>
          <p14:tracePt t="21970" x="2508250" y="2952750"/>
          <p14:tracePt t="21981" x="2654300" y="2895600"/>
          <p14:tracePt t="21993" x="2794000" y="2825750"/>
          <p14:tracePt t="22015" x="2921000" y="2762250"/>
          <p14:tracePt t="22018" x="3041650" y="2660650"/>
          <p14:tracePt t="22027" x="3136900" y="2584450"/>
          <p14:tracePt t="22038" x="3257550" y="2463800"/>
          <p14:tracePt t="22049" x="3365500" y="2336800"/>
          <p14:tracePt t="22060" x="3448050" y="2216150"/>
          <p14:tracePt t="22072" x="3492500" y="2146300"/>
          <p14:tracePt t="22083" x="3530600" y="2044700"/>
          <p14:tracePt t="22094" x="3562350" y="1968500"/>
          <p14:tracePt t="22105" x="3581400" y="1898650"/>
          <p14:tracePt t="22116" x="3587750" y="1835150"/>
          <p14:tracePt t="22128" x="3581400" y="1803400"/>
          <p14:tracePt t="22139" x="3575050" y="1752600"/>
          <p14:tracePt t="22150" x="3556000" y="1708150"/>
          <p14:tracePt t="22161" x="3524250" y="1663700"/>
          <p14:tracePt t="22173" x="3492500" y="1612900"/>
          <p14:tracePt t="22184" x="3454400" y="1581150"/>
          <p14:tracePt t="22195" x="3384550" y="1530350"/>
          <p14:tracePt t="22207" x="3302000" y="1479550"/>
          <p14:tracePt t="22218" x="3206750" y="1435100"/>
          <p14:tracePt t="22229" x="3117850" y="1397000"/>
          <p14:tracePt t="22240" x="3048000" y="1365250"/>
          <p14:tracePt t="22251" x="2952750" y="1327150"/>
          <p14:tracePt t="22263" x="2851150" y="1289050"/>
          <p14:tracePt t="22274" x="2749550" y="1250950"/>
          <p14:tracePt t="22285" x="2641600" y="1225550"/>
          <p14:tracePt t="22297" x="2578100" y="1206500"/>
          <p14:tracePt t="22308" x="2482850" y="1181100"/>
          <p14:tracePt t="22319" x="2387600" y="1162050"/>
          <p14:tracePt t="22331" x="2305050" y="1149350"/>
          <p14:tracePt t="22342" x="2222500" y="1130300"/>
          <p14:tracePt t="22353" x="2178050" y="1123950"/>
          <p14:tracePt t="22364" x="2114550" y="1111250"/>
          <p14:tracePt t="22376" x="2063750" y="1104900"/>
          <p14:tracePt t="22386" x="2019300" y="1098550"/>
          <p14:tracePt t="22398" x="1981200" y="1092200"/>
          <p14:tracePt t="22409" x="1955800" y="1092200"/>
          <p14:tracePt t="22420" x="1911350" y="1092200"/>
          <p14:tracePt t="22431" x="1866900" y="1092200"/>
          <p14:tracePt t="22443" x="1822450" y="1092200"/>
          <p14:tracePt t="22454" x="1784350" y="1092200"/>
          <p14:tracePt t="22465" x="1758950" y="1092200"/>
          <p14:tracePt t="22476" x="1733550" y="1092200"/>
          <p14:tracePt t="22488" x="1708150" y="1092200"/>
          <p14:tracePt t="22499" x="1689100" y="1092200"/>
          <p14:tracePt t="22510" x="1676400" y="1098550"/>
          <p14:tracePt t="22521" x="1670050" y="1098550"/>
          <p14:tracePt t="22533" x="1663700" y="1098550"/>
          <p14:tracePt t="22544" x="1657350" y="1111250"/>
          <p14:tracePt t="22555" x="1644650" y="1117600"/>
          <p14:tracePt t="22566" x="1631950" y="1130300"/>
          <p14:tracePt t="22578" x="1625600" y="1143000"/>
          <p14:tracePt t="22589" x="1612900" y="1155700"/>
          <p14:tracePt t="22600" x="1600200" y="1168400"/>
          <p14:tracePt t="22611" x="1581150" y="1187450"/>
          <p14:tracePt t="22623" x="1562100" y="1200150"/>
          <p14:tracePt t="22634" x="1543050" y="1212850"/>
          <p14:tracePt t="22645" x="1524000" y="1231900"/>
          <p14:tracePt t="22656" x="1504950" y="1244600"/>
          <p14:tracePt t="22668" x="1485900" y="1270000"/>
          <p14:tracePt t="22679" x="1466850" y="1301750"/>
          <p14:tracePt t="22690" x="1454150" y="1327150"/>
          <p14:tracePt t="22701" x="1441450" y="1365250"/>
          <p14:tracePt t="22713" x="1422400" y="1403350"/>
          <p14:tracePt t="22724" x="1403350" y="1441450"/>
          <p14:tracePt t="22735" x="1377950" y="1492250"/>
          <p14:tracePt t="22747" x="1358900" y="1524000"/>
          <p14:tracePt t="22758" x="1333500" y="1581150"/>
          <p14:tracePt t="22769" x="1308100" y="1631950"/>
          <p14:tracePt t="22781" x="1282700" y="1695450"/>
          <p14:tracePt t="22792" x="1270000" y="1733550"/>
          <p14:tracePt t="22803" x="1250950" y="1790700"/>
          <p14:tracePt t="22814" x="1244600" y="1841500"/>
          <p14:tracePt t="22826" x="1238250" y="1898650"/>
          <p14:tracePt t="22836" x="1238250" y="1949450"/>
          <p14:tracePt t="22848" x="1238250" y="1987550"/>
          <p14:tracePt t="22860" x="1238250" y="2025650"/>
          <p14:tracePt t="22870" x="1238250" y="2070100"/>
          <p14:tracePt t="22881" x="1238250" y="2108200"/>
          <p14:tracePt t="22893" x="1238250" y="2133600"/>
          <p14:tracePt t="22904" x="1238250" y="2152650"/>
          <p14:tracePt t="22915" x="1238250" y="2178050"/>
          <p14:tracePt t="22927" x="1238250" y="2197100"/>
          <p14:tracePt t="22938" x="1238250" y="2216150"/>
          <p14:tracePt t="22949" x="1238250" y="2241550"/>
          <p14:tracePt t="22960" x="1238250" y="2266950"/>
          <p14:tracePt t="22971" x="1238250" y="2298700"/>
          <p14:tracePt t="22983" x="1238250" y="2336800"/>
          <p14:tracePt t="22994" x="1238250" y="2374900"/>
          <p14:tracePt t="23005" x="1238250" y="2406650"/>
          <p14:tracePt t="23016" x="1238250" y="2432050"/>
          <p14:tracePt t="23028" x="1238250" y="2470150"/>
          <p14:tracePt t="23039" x="1238250" y="2514600"/>
          <p14:tracePt t="23050" x="1238250" y="2552700"/>
          <p14:tracePt t="23061" x="1238250" y="2584450"/>
          <p14:tracePt t="23073" x="1238250" y="2609850"/>
          <p14:tracePt t="23084" x="1238250" y="2635250"/>
          <p14:tracePt t="23095" x="1244600" y="2667000"/>
          <p14:tracePt t="23106" x="1250950" y="2692400"/>
          <p14:tracePt t="23118" x="1263650" y="2717800"/>
          <p14:tracePt t="23129" x="1270000" y="2736850"/>
          <p14:tracePt t="23140" x="1282700" y="2762250"/>
          <p14:tracePt t="23151" x="1295400" y="2787650"/>
          <p14:tracePt t="23163" x="1314450" y="2806700"/>
          <p14:tracePt t="23174" x="1333500" y="2832100"/>
          <p14:tracePt t="23185" x="1346200" y="2844800"/>
          <p14:tracePt t="23197" x="1358900" y="2857500"/>
          <p14:tracePt t="23208" x="1377950" y="2870200"/>
          <p14:tracePt t="23219" x="1390650" y="2882900"/>
          <p14:tracePt t="23231" x="1409700" y="2889250"/>
          <p14:tracePt t="23241" x="1422400" y="2895600"/>
          <p14:tracePt t="23253" x="1428750" y="2908300"/>
          <p14:tracePt t="23264" x="1441450" y="2914650"/>
          <p14:tracePt t="23276" x="1454150" y="2921000"/>
          <p14:tracePt t="23286" x="1466850" y="2927350"/>
          <p14:tracePt t="23298" x="1473200" y="2927350"/>
          <p14:tracePt t="23310" x="1479550" y="2927350"/>
          <p14:tracePt t="23331" x="1485900" y="2927350"/>
          <p14:tracePt t="23343" x="1485900" y="2933700"/>
          <p14:tracePt t="23556" x="1492250" y="2933700"/>
          <p14:tracePt t="23568" x="1498600" y="2940050"/>
          <p14:tracePt t="23579" x="1504950" y="2940050"/>
          <p14:tracePt t="23590" x="1511300" y="2946400"/>
          <p14:tracePt t="23602" x="1517650" y="2946400"/>
          <p14:tracePt t="23613" x="1524000" y="2946400"/>
          <p14:tracePt t="23635" x="1530350" y="2952750"/>
          <p14:tracePt t="23658" x="1536700" y="2952750"/>
          <p14:tracePt t="23782" x="1543050" y="2952750"/>
          <p14:tracePt t="23804" x="1549400" y="2952750"/>
          <p14:tracePt t="23815" x="1549400" y="2946400"/>
          <p14:tracePt t="23827" x="1555750" y="2946400"/>
          <p14:tracePt t="23838" x="1562100" y="2940050"/>
          <p14:tracePt t="23849" x="1568450" y="2940050"/>
          <p14:tracePt t="23861" x="1574800" y="2940050"/>
          <p14:tracePt t="23871" x="1581150" y="2940050"/>
          <p14:tracePt t="23883" x="1587500" y="2933700"/>
          <p14:tracePt t="23894" x="1606550" y="2933700"/>
          <p14:tracePt t="23905" x="1625600" y="2927350"/>
          <p14:tracePt t="23916" x="1663700" y="2921000"/>
          <p14:tracePt t="23928" x="1701800" y="2908300"/>
          <p14:tracePt t="23939" x="1746250" y="2895600"/>
          <p14:tracePt t="23950" x="1797050" y="2882900"/>
          <p14:tracePt t="23962" x="1841500" y="2870200"/>
          <p14:tracePt t="23973" x="1898650" y="2857500"/>
          <p14:tracePt t="23984" x="1955800" y="2844800"/>
          <p14:tracePt t="23995" x="2006600" y="2825750"/>
          <p14:tracePt t="24006" x="2057400" y="2813050"/>
          <p14:tracePt t="24018" x="2101850" y="2800350"/>
          <p14:tracePt t="24029" x="2146300" y="2787650"/>
          <p14:tracePt t="24040" x="2190750" y="2774950"/>
          <p14:tracePt t="24052" x="2222500" y="2762250"/>
          <p14:tracePt t="24063" x="2254250" y="2755900"/>
          <p14:tracePt t="24074" x="2273300" y="2743200"/>
          <p14:tracePt t="24085" x="2292350" y="2736850"/>
          <p14:tracePt t="24097" x="2298700" y="2724150"/>
          <p14:tracePt t="24108" x="2311400" y="2717800"/>
          <p14:tracePt t="24119" x="2330450" y="2698750"/>
          <p14:tracePt t="24131" x="2349500" y="2686050"/>
          <p14:tracePt t="24142" x="2368550" y="2660650"/>
          <p14:tracePt t="24153" x="2387600" y="2635250"/>
          <p14:tracePt t="24164" x="2413000" y="2597150"/>
          <p14:tracePt t="24175" x="2438400" y="2565400"/>
          <p14:tracePt t="24187" x="2457450" y="2514600"/>
          <p14:tracePt t="24198" x="2476500" y="2451100"/>
          <p14:tracePt t="24209" x="2489200" y="2387600"/>
          <p14:tracePt t="24220" x="2489200" y="2317750"/>
          <p14:tracePt t="24231" x="2476500" y="2228850"/>
          <p14:tracePt t="24244" x="2444750" y="2139950"/>
          <p14:tracePt t="24254" x="2387600" y="2025650"/>
          <p14:tracePt t="24265" x="2317750" y="1917700"/>
          <p14:tracePt t="24277" x="2222500" y="1803400"/>
          <p14:tracePt t="24288" x="2139950" y="1695450"/>
          <p14:tracePt t="24299" x="2051050" y="1612900"/>
          <p14:tracePt t="24311" x="1968500" y="1543050"/>
          <p14:tracePt t="24322" x="1885950" y="1498600"/>
          <p14:tracePt t="24333" x="1822450" y="1460500"/>
          <p14:tracePt t="24345" x="1765300" y="1428750"/>
          <p14:tracePt t="24355" x="1714500" y="1409700"/>
          <p14:tracePt t="24367" x="1657350" y="1390650"/>
          <p14:tracePt t="24378" x="1612900" y="1365250"/>
          <p14:tracePt t="24389" x="1568450" y="1346200"/>
          <p14:tracePt t="24400" x="1517650" y="1314450"/>
          <p14:tracePt t="24412" x="1466850" y="1295400"/>
          <p14:tracePt t="24423" x="1422400" y="1270000"/>
          <p14:tracePt t="24434" x="1365250" y="1238250"/>
          <p14:tracePt t="24445" x="1314450" y="1225550"/>
          <p14:tracePt t="24457" x="1263650" y="1200150"/>
          <p14:tracePt t="24468" x="1225550" y="1187450"/>
          <p14:tracePt t="24479" x="1187450" y="1174750"/>
          <p14:tracePt t="24490" x="1149350" y="1168400"/>
          <p14:tracePt t="24501" x="1111250" y="1155700"/>
          <p14:tracePt t="24513" x="1079500" y="1149350"/>
          <p14:tracePt t="24524" x="1054100" y="1136650"/>
          <p14:tracePt t="24535" x="1028700" y="1130300"/>
          <p14:tracePt t="24547" x="1003300" y="1123950"/>
          <p14:tracePt t="24558" x="984250" y="1117600"/>
          <p14:tracePt t="24569" x="965200" y="1111250"/>
          <p14:tracePt t="24581" x="958850" y="1111250"/>
          <p14:tracePt t="24591" x="946150" y="1104900"/>
          <p14:tracePt t="24614" x="939800" y="1104900"/>
          <p14:tracePt t="24625" x="939800" y="1098550"/>
          <p14:tracePt t="24648" x="933450" y="1098550"/>
          <p14:tracePt t="24670" x="927100" y="1092200"/>
          <p14:tracePt t="24693" x="920750" y="1085850"/>
          <p14:tracePt t="24704" x="908050" y="1085850"/>
          <p14:tracePt t="24715" x="901700" y="1079500"/>
          <p14:tracePt t="24727" x="895350" y="1079500"/>
          <p14:tracePt t="24738" x="889000" y="1073150"/>
          <p14:tracePt t="24749" x="882650" y="1073150"/>
          <p14:tracePt t="24761" x="876300" y="1073150"/>
          <p14:tracePt t="24772" x="863600" y="1066800"/>
          <p14:tracePt t="24783" x="857250" y="1066800"/>
          <p14:tracePt t="24795" x="838200" y="1066800"/>
          <p14:tracePt t="24805" x="819150" y="1066800"/>
          <p14:tracePt t="24817" x="800100" y="1066800"/>
          <p14:tracePt t="24828" x="781050" y="1066800"/>
          <p14:tracePt t="24839" x="755650" y="1066800"/>
          <p14:tracePt t="24850" x="730250" y="1066800"/>
          <p14:tracePt t="24862" x="711200" y="1066800"/>
          <p14:tracePt t="24873" x="685800" y="1066800"/>
          <p14:tracePt t="24884" x="666750" y="1066800"/>
          <p14:tracePt t="24895" x="647700" y="1066800"/>
          <p14:tracePt t="24906" x="628650" y="1066800"/>
          <p14:tracePt t="24918" x="615950" y="1066800"/>
          <p14:tracePt t="24929" x="603250" y="1066800"/>
          <p14:tracePt t="24940" x="590550" y="1066800"/>
          <p14:tracePt t="24952" x="577850" y="1066800"/>
          <p14:tracePt t="24964" x="571500" y="1066800"/>
          <p14:tracePt t="24974" x="558800" y="1066800"/>
          <p14:tracePt t="24985" x="552450" y="1066800"/>
          <p14:tracePt t="24997" x="546100" y="1066800"/>
          <p14:tracePt t="25008" x="533400" y="1066800"/>
          <p14:tracePt t="25019" x="520700" y="1066800"/>
          <p14:tracePt t="25031" x="508000" y="1073150"/>
          <p14:tracePt t="25042" x="495300" y="1073150"/>
          <p14:tracePt t="25053" x="476250" y="1073150"/>
          <p14:tracePt t="25064" x="469900" y="1073150"/>
          <p14:tracePt t="25075" x="450850" y="1073150"/>
          <p14:tracePt t="25087" x="431800" y="1073150"/>
          <p14:tracePt t="25098" x="419100" y="1073150"/>
          <p14:tracePt t="25109" x="406400" y="1079500"/>
          <p14:tracePt t="25120" x="393700" y="1079500"/>
          <p14:tracePt t="25132" x="381000" y="1079500"/>
          <p14:tracePt t="25143" x="374650" y="1079500"/>
          <p14:tracePt t="25154" x="368300" y="1085850"/>
          <p14:tracePt t="25165" x="361950" y="1085850"/>
          <p14:tracePt t="25177" x="355600" y="1092200"/>
          <p14:tracePt t="25188" x="349250" y="1092200"/>
          <p14:tracePt t="25199" x="342900" y="1098550"/>
          <p14:tracePt t="25211" x="336550" y="1104900"/>
          <p14:tracePt t="25221" x="323850" y="1111250"/>
          <p14:tracePt t="25233" x="317500" y="1117600"/>
          <p14:tracePt t="25245" x="311150" y="1130300"/>
          <p14:tracePt t="25255" x="298450" y="1143000"/>
          <p14:tracePt t="25267" x="292100" y="1155700"/>
          <p14:tracePt t="25278" x="285750" y="1168400"/>
          <p14:tracePt t="25289" x="285750" y="1181100"/>
          <p14:tracePt t="25301" x="279400" y="1193800"/>
          <p14:tracePt t="25312" x="273050" y="1200150"/>
          <p14:tracePt t="25323" x="273050" y="1206500"/>
          <p14:tracePt t="25334" x="273050" y="1212850"/>
          <p14:tracePt t="25345" x="273050" y="1219200"/>
          <p14:tracePt t="25357" x="273050" y="1225550"/>
          <p14:tracePt t="25379" x="279400" y="1231900"/>
          <p14:tracePt t="25402" x="285750" y="1238250"/>
          <p14:tracePt t="25435" x="292100" y="1244600"/>
          <p14:tracePt t="25447" x="298450" y="1244600"/>
          <p14:tracePt t="25458" x="304800" y="1250950"/>
          <p14:tracePt t="25469" x="311150" y="1257300"/>
          <p14:tracePt t="25481" x="317500" y="1263650"/>
          <p14:tracePt t="25492" x="323850" y="1270000"/>
          <p14:tracePt t="25503" x="330200" y="1276350"/>
          <p14:tracePt t="25514" x="336550" y="1282700"/>
          <p14:tracePt t="25525" x="349250" y="1289050"/>
          <p14:tracePt t="25537" x="355600" y="1295400"/>
          <p14:tracePt t="25548" x="361950" y="1308100"/>
          <p14:tracePt t="25559" x="374650" y="1314450"/>
          <p14:tracePt t="25570" x="387350" y="1320800"/>
          <p14:tracePt t="25581" x="406400" y="1327150"/>
          <p14:tracePt t="25593" x="425450" y="1333500"/>
          <p14:tracePt t="25604" x="444500" y="1339850"/>
          <p14:tracePt t="25615" x="476250" y="1339850"/>
          <p14:tracePt t="25626" x="495300" y="1346200"/>
          <p14:tracePt t="25638" x="520700" y="1346200"/>
          <p14:tracePt t="25649" x="552450" y="1346200"/>
          <p14:tracePt t="25661" x="584200" y="1346200"/>
          <p14:tracePt t="25672" x="615950" y="1346200"/>
          <p14:tracePt t="25683" x="654050" y="1339850"/>
          <p14:tracePt t="25695" x="679450" y="1339850"/>
          <p14:tracePt t="25705" x="717550" y="1339850"/>
          <p14:tracePt t="25717" x="762000" y="1333500"/>
          <p14:tracePt t="25729" x="812800" y="1320800"/>
          <p14:tracePt t="25739" x="857250" y="1308100"/>
          <p14:tracePt t="25750" x="908050" y="1301750"/>
          <p14:tracePt t="25762" x="958850" y="1289050"/>
          <p14:tracePt t="25773" x="1009650" y="1270000"/>
          <p14:tracePt t="25784" x="1047750" y="1257300"/>
          <p14:tracePt t="25796" x="1085850" y="1244600"/>
          <p14:tracePt t="25807" x="1117600" y="1238250"/>
          <p14:tracePt t="25818" x="1143000" y="1225550"/>
          <p14:tracePt t="25829" x="1162050" y="1219200"/>
          <p14:tracePt t="25840" x="1181100" y="1212850"/>
          <p14:tracePt t="25852" x="1200150" y="1206500"/>
          <p14:tracePt t="25864" x="1219200" y="1200150"/>
          <p14:tracePt t="25874" x="1231900" y="1193800"/>
          <p14:tracePt t="25885" x="1238250" y="1193800"/>
          <p14:tracePt t="25897" x="1250950" y="1187450"/>
          <p14:tracePt t="25908" x="1263650" y="1181100"/>
          <p14:tracePt t="25919" x="1276350" y="1174750"/>
          <p14:tracePt t="25931" x="1289050" y="1168400"/>
          <p14:tracePt t="25942" x="1301750" y="1155700"/>
          <p14:tracePt t="25953" x="1320800" y="1149350"/>
          <p14:tracePt t="25964" x="1333500" y="1136650"/>
          <p14:tracePt t="25975" x="1346200" y="1130300"/>
          <p14:tracePt t="25987" x="1358900" y="1117600"/>
          <p14:tracePt t="25998" x="1371600" y="1104900"/>
          <p14:tracePt t="26009" x="1377950" y="1092200"/>
          <p14:tracePt t="26020" x="1384300" y="1079500"/>
          <p14:tracePt t="26031" x="1390650" y="1066800"/>
          <p14:tracePt t="26043" x="1397000" y="1054100"/>
          <p14:tracePt t="26054" x="1403350" y="1047750"/>
          <p14:tracePt t="26065" x="1409700" y="1028700"/>
          <p14:tracePt t="26077" x="1416050" y="1009650"/>
          <p14:tracePt t="26088" x="1416050" y="990600"/>
          <p14:tracePt t="26099" x="1422400" y="965200"/>
          <p14:tracePt t="26111" x="1422400" y="946150"/>
          <p14:tracePt t="26122" x="1416050" y="927100"/>
          <p14:tracePt t="26133" x="1409700" y="914400"/>
          <p14:tracePt t="26145" x="1403350" y="895350"/>
          <p14:tracePt t="26155" x="1384300" y="882650"/>
          <p14:tracePt t="26167" x="1365250" y="863600"/>
          <p14:tracePt t="26179" x="1333500" y="850900"/>
          <p14:tracePt t="26189" x="1295400" y="831850"/>
          <p14:tracePt t="26200" x="1257300" y="806450"/>
          <p14:tracePt t="26212" x="1212850" y="787400"/>
          <p14:tracePt t="26223" x="1162050" y="768350"/>
          <p14:tracePt t="26234" x="1117600" y="755650"/>
          <p14:tracePt t="26246" x="1066800" y="742950"/>
          <p14:tracePt t="26257" x="1028700" y="730250"/>
          <p14:tracePt t="26268" x="984250" y="723900"/>
          <p14:tracePt t="26279" x="939800" y="717550"/>
          <p14:tracePt t="26290" x="901700" y="711200"/>
          <p14:tracePt t="26302" x="869950" y="711200"/>
          <p14:tracePt t="26313" x="850900" y="704850"/>
          <p14:tracePt t="26325" x="825500" y="704850"/>
          <p14:tracePt t="26336" x="806450" y="704850"/>
          <p14:tracePt t="26347" x="781050" y="704850"/>
          <p14:tracePt t="26358" x="755650" y="704850"/>
          <p14:tracePt t="26369" x="730250" y="704850"/>
          <p14:tracePt t="26381" x="692150" y="711200"/>
          <p14:tracePt t="26392" x="660400" y="717550"/>
          <p14:tracePt t="26403" x="622300" y="723900"/>
          <p14:tracePt t="26414" x="584200" y="730250"/>
          <p14:tracePt t="26425" x="552450" y="742950"/>
          <p14:tracePt t="26437" x="520700" y="762000"/>
          <p14:tracePt t="26448" x="482600" y="787400"/>
          <p14:tracePt t="26459" x="450850" y="819150"/>
          <p14:tracePt t="26470" x="406400" y="857250"/>
          <p14:tracePt t="26482" x="355600" y="901700"/>
          <p14:tracePt t="26493" x="311150" y="958850"/>
          <p14:tracePt t="26504" x="273050" y="1009650"/>
          <p14:tracePt t="26515" x="234950" y="1060450"/>
          <p14:tracePt t="26527" x="209550" y="1111250"/>
          <p14:tracePt t="26538" x="190500" y="1168400"/>
          <p14:tracePt t="26549" x="177800" y="1219200"/>
          <p14:tracePt t="26560" x="171450" y="1257300"/>
          <p14:tracePt t="26572" x="171450" y="1295400"/>
          <p14:tracePt t="26583" x="177800" y="1327150"/>
          <p14:tracePt t="26594" x="184150" y="1352550"/>
          <p14:tracePt t="26605" x="190500" y="1371600"/>
          <p14:tracePt t="26617" x="190500" y="1384300"/>
          <p14:tracePt t="26629" x="190500" y="1397000"/>
          <p14:tracePt t="26639" x="196850" y="1403350"/>
          <p14:tracePt t="26651" x="203200" y="1416050"/>
          <p14:tracePt t="26663" x="203200" y="1428750"/>
          <p14:tracePt t="26673" x="209550" y="1447800"/>
          <p14:tracePt t="26684" x="222250" y="1466850"/>
          <p14:tracePt t="26696" x="228600" y="1485900"/>
          <p14:tracePt t="26707" x="241300" y="1517650"/>
          <p14:tracePt t="26718" x="247650" y="1549400"/>
          <p14:tracePt t="26730" x="260350" y="1581150"/>
          <p14:tracePt t="26741" x="279400" y="1612900"/>
          <p14:tracePt t="26752" x="292100" y="1638300"/>
          <p14:tracePt t="26764" x="323850" y="1676400"/>
          <p14:tracePt t="26774" x="355600" y="1701800"/>
          <p14:tracePt t="26786" x="393700" y="1727200"/>
          <p14:tracePt t="26797" x="431800" y="1746250"/>
          <p14:tracePt t="26808" x="469900" y="1758950"/>
          <p14:tracePt t="26830" x="508000" y="1771650"/>
          <p14:tracePt t="26834" x="546100" y="1778000"/>
          <p14:tracePt t="26842" x="590550" y="1778000"/>
          <p14:tracePt t="26853" x="628650" y="1778000"/>
          <p14:tracePt t="26864" x="660400" y="1778000"/>
          <p14:tracePt t="26876" x="685800" y="1778000"/>
          <p14:tracePt t="26887" x="717550" y="1771650"/>
          <p14:tracePt t="26898" x="749300" y="1771650"/>
          <p14:tracePt t="26909" x="787400" y="1765300"/>
          <p14:tracePt t="26920" x="819150" y="1758950"/>
          <p14:tracePt t="26932" x="850900" y="1752600"/>
          <p14:tracePt t="26943" x="869950" y="1739900"/>
          <p14:tracePt t="26954" x="895350" y="1733550"/>
          <p14:tracePt t="26965" x="914400" y="1733550"/>
          <p14:tracePt t="26977" x="927100" y="1727200"/>
          <p14:tracePt t="26988" x="939800" y="1720850"/>
          <p14:tracePt t="27011" x="952500" y="1720850"/>
          <p14:tracePt t="27014" x="965200" y="1714500"/>
          <p14:tracePt t="27022" x="977900" y="1708150"/>
          <p14:tracePt t="27033" x="996950" y="1695450"/>
          <p14:tracePt t="27044" x="1009650" y="1689100"/>
          <p14:tracePt t="27055" x="1022350" y="1676400"/>
          <p14:tracePt t="27067" x="1035050" y="1670050"/>
          <p14:tracePt t="27078" x="1041400" y="1663700"/>
          <p14:tracePt t="27089" x="1047750" y="1657350"/>
          <p14:tracePt t="27101" x="1047750" y="1644650"/>
          <p14:tracePt t="27112" x="1060450" y="1638300"/>
          <p14:tracePt t="27123" x="1066800" y="1625600"/>
          <p14:tracePt t="27134" x="1073150" y="1619250"/>
          <p14:tracePt t="27157" x="1079500" y="1612900"/>
          <p14:tracePt t="27168" x="1085850" y="1606550"/>
          <p14:tracePt t="27180" x="1085850" y="1600200"/>
          <p14:tracePt t="27190" x="1092200" y="1600200"/>
          <p14:tracePt t="27202" x="1092200" y="1593850"/>
          <p14:tracePt t="27449" x="1092200" y="1587500"/>
          <p14:tracePt t="27460" x="1085850" y="1587500"/>
          <p14:tracePt t="28855" x="1085850" y="1593850"/>
          <p14:tracePt t="28867" x="1073150" y="1670050"/>
          <p14:tracePt t="28878" x="1066800" y="1816100"/>
          <p14:tracePt t="28889" x="1073150" y="2006600"/>
          <p14:tracePt t="28901" x="1123950" y="2235200"/>
          <p14:tracePt t="28912" x="1231900" y="2508250"/>
          <p14:tracePt t="28923" x="1333500" y="2698750"/>
          <p14:tracePt t="28934" x="1549400" y="2984500"/>
          <p14:tracePt t="28946" x="1828800" y="3289300"/>
          <p14:tracePt t="28957" x="2139950" y="3562350"/>
          <p14:tracePt t="28968" x="2343150" y="3721100"/>
          <p14:tracePt t="28979" x="2616200" y="3905250"/>
          <p14:tracePt t="28991" x="2844800" y="4038600"/>
          <p14:tracePt t="29002" x="3028950" y="4121150"/>
          <p14:tracePt t="29014" x="3155950" y="4178300"/>
          <p14:tracePt t="29024" x="3225800" y="4203700"/>
          <p14:tracePt t="29036" x="3314700" y="4235450"/>
          <p14:tracePt t="29048" x="3378200" y="4248150"/>
          <p14:tracePt t="29058" x="3435350" y="4248150"/>
          <p14:tracePt t="29069" x="3473450" y="4248150"/>
          <p14:tracePt t="29082" x="3492500" y="4241800"/>
          <p14:tracePt t="29092" x="3505200" y="4229100"/>
          <p14:tracePt t="29103" x="3511550" y="4222750"/>
          <p14:tracePt t="29115" x="3517900" y="4216400"/>
          <p14:tracePt t="29125" x="3517900" y="4210050"/>
          <p14:tracePt t="29137" x="3524250" y="4203700"/>
          <p14:tracePt t="29148" x="3524250" y="4197350"/>
          <p14:tracePt t="29159" x="3524250" y="4184650"/>
          <p14:tracePt t="29172" x="3517900" y="4165600"/>
          <p14:tracePt t="29182" x="3517900" y="4133850"/>
          <p14:tracePt t="29193" x="3505200" y="4089400"/>
          <p14:tracePt t="29204" x="3479800" y="4025900"/>
          <p14:tracePt t="29216" x="3441700" y="3943350"/>
          <p14:tracePt t="29227" x="3390900" y="3860800"/>
          <p14:tracePt t="29238" x="3333750" y="3778250"/>
          <p14:tracePt t="29249" x="3263900" y="3708400"/>
          <p14:tracePt t="29261" x="3187700" y="3644900"/>
          <p14:tracePt t="29273" x="3143250" y="3613150"/>
          <p14:tracePt t="29283" x="3060700" y="3568700"/>
          <p14:tracePt t="29294" x="2965450" y="3536950"/>
          <p14:tracePt t="29305" x="2876550" y="3517900"/>
          <p14:tracePt t="29317" x="2774950" y="3498850"/>
          <p14:tracePt t="29328" x="2717800" y="3492500"/>
          <p14:tracePt t="29340" x="2622550" y="3486150"/>
          <p14:tracePt t="29351" x="2527300" y="3486150"/>
          <p14:tracePt t="29362" x="2432050" y="3486150"/>
          <p14:tracePt t="29373" x="2336800" y="3486150"/>
          <p14:tracePt t="29384" x="2273300" y="3492500"/>
          <p14:tracePt t="29396" x="2184400" y="3498850"/>
          <p14:tracePt t="29407" x="2101850" y="3505200"/>
          <p14:tracePt t="29418" x="2025650" y="3517900"/>
          <p14:tracePt t="29429" x="1968500" y="3524250"/>
          <p14:tracePt t="29441" x="1924050" y="3524250"/>
          <p14:tracePt t="29452" x="1860550" y="3543300"/>
          <p14:tracePt t="29464" x="1797050" y="3556000"/>
          <p14:tracePt t="29474" x="1727200" y="3568700"/>
          <p14:tracePt t="29486" x="1676400" y="3581400"/>
          <p14:tracePt t="29498" x="1619250" y="3600450"/>
          <p14:tracePt t="29508" x="1555750" y="3619500"/>
          <p14:tracePt t="29519" x="1504950" y="3644900"/>
          <p14:tracePt t="29532" x="1460500" y="3663950"/>
          <p14:tracePt t="29542" x="1435100" y="3683000"/>
          <p14:tracePt t="29553" x="1409700" y="3695700"/>
          <p14:tracePt t="29565" x="1377950" y="3714750"/>
          <p14:tracePt t="29575" x="1339850" y="3740150"/>
          <p14:tracePt t="29587" x="1308100" y="3765550"/>
          <p14:tracePt t="29598" x="1289050" y="3778250"/>
          <p14:tracePt t="29609" x="1270000" y="3797300"/>
          <p14:tracePt t="29621" x="1257300" y="3816350"/>
          <p14:tracePt t="29632" x="1244600" y="3829050"/>
          <p14:tracePt t="29643" x="1238250" y="3835400"/>
          <p14:tracePt t="29654" x="1238250" y="3841750"/>
          <p14:tracePt t="29666" x="1238250" y="3854450"/>
          <p14:tracePt t="29677" x="1231900" y="3860800"/>
          <p14:tracePt t="29688" x="1231900" y="3873500"/>
          <p14:tracePt t="29699" x="1231900" y="3879850"/>
          <p14:tracePt t="29711" x="1231900" y="3886200"/>
          <p14:tracePt t="29722" x="1231900" y="3898900"/>
          <p14:tracePt t="29733" x="1231900" y="3905250"/>
          <p14:tracePt t="29744" x="1238250" y="3911600"/>
          <p14:tracePt t="29756" x="1250950" y="3917950"/>
          <p14:tracePt t="29767" x="1276350" y="3930650"/>
          <p14:tracePt t="29778" x="1301750" y="3943350"/>
          <p14:tracePt t="29789" x="1327150" y="3956050"/>
          <p14:tracePt t="29801" x="1358900" y="3962400"/>
          <p14:tracePt t="29812" x="1397000" y="3968750"/>
          <p14:tracePt t="29823" x="1428750" y="3968750"/>
          <p14:tracePt t="29834" x="1460500" y="3968750"/>
          <p14:tracePt t="29845" x="1504950" y="3968750"/>
          <p14:tracePt t="29857" x="1555750" y="3968750"/>
          <p14:tracePt t="29868" x="1606550" y="3968750"/>
          <p14:tracePt t="29879" x="1644650" y="3962400"/>
          <p14:tracePt t="29902" x="1689100" y="3956050"/>
          <p14:tracePt t="29905" x="1720850" y="3949700"/>
          <p14:tracePt t="29914" x="1746250" y="3943350"/>
          <p14:tracePt t="29924" x="1765300" y="3943350"/>
          <p14:tracePt t="29936" x="1778000" y="3937000"/>
          <p14:tracePt t="29948" x="1809750" y="3930650"/>
          <p14:tracePt t="29958" x="1816100" y="3924300"/>
          <p14:tracePt t="29969" x="1835150" y="3924300"/>
          <p14:tracePt t="29982" x="1854200" y="3917950"/>
          <p14:tracePt t="29992" x="1866900" y="3911600"/>
          <p14:tracePt t="30003" x="1885950" y="3905250"/>
          <p14:tracePt t="30015" x="1898650" y="3905250"/>
          <p14:tracePt t="30026" x="1911350" y="3898900"/>
          <p14:tracePt t="30037" x="1917700" y="3892550"/>
          <p14:tracePt t="30049" x="1930400" y="3886200"/>
          <p14:tracePt t="30059" x="1936750" y="3879850"/>
          <p14:tracePt t="30071" x="1943100" y="3873500"/>
          <p14:tracePt t="30082" x="1949450" y="3867150"/>
          <p14:tracePt t="30093" x="1955800" y="3860800"/>
          <p14:tracePt t="30104" x="1962150" y="3860800"/>
          <p14:tracePt t="30138" x="1962150" y="3854450"/>
          <p14:tracePt t="30149" x="1968500" y="3854450"/>
          <p14:tracePt t="30543" x="1968500" y="3860800"/>
          <p14:tracePt t="30554" x="1981200" y="3879850"/>
          <p14:tracePt t="30566" x="2012950" y="3930650"/>
          <p14:tracePt t="30577" x="2076450" y="4019550"/>
          <p14:tracePt t="30588" x="2152650" y="4114800"/>
          <p14:tracePt t="30599" x="2266950" y="4254500"/>
          <p14:tracePt t="30611" x="2362200" y="4343400"/>
          <p14:tracePt t="30622" x="2540000" y="4483100"/>
          <p14:tracePt t="30633" x="2762250" y="4635500"/>
          <p14:tracePt t="30644" x="3035300" y="4781550"/>
          <p14:tracePt t="30656" x="3333750" y="4921250"/>
          <p14:tracePt t="30667" x="3568700" y="5010150"/>
          <p14:tracePt t="30678" x="3943350" y="5124450"/>
          <p14:tracePt t="30689" x="4356100" y="5226050"/>
          <p14:tracePt t="30700" x="4781550" y="5321300"/>
          <p14:tracePt t="30712" x="5200650" y="5391150"/>
          <p14:tracePt t="30723" x="5480050" y="5429250"/>
          <p14:tracePt t="30734" x="5899150" y="5486400"/>
          <p14:tracePt t="30746" x="6280150" y="5530850"/>
          <p14:tracePt t="30757" x="6642100" y="5562600"/>
          <p14:tracePt t="30768" x="6959600" y="5581650"/>
          <p14:tracePt t="30779" x="7150100" y="5594350"/>
          <p14:tracePt t="30791" x="7397750" y="5600700"/>
          <p14:tracePt t="30802" x="7607300" y="5607050"/>
          <p14:tracePt t="30814" x="7772400" y="5607050"/>
          <p14:tracePt t="30824" x="7867650" y="5607050"/>
          <p14:tracePt t="30836" x="7969250" y="5607050"/>
          <p14:tracePt t="30848" x="8051800" y="5600700"/>
          <p14:tracePt t="30858" x="8108950" y="5600700"/>
          <p14:tracePt t="30869" x="8159750" y="5594350"/>
          <p14:tracePt t="30881" x="8185150" y="5594350"/>
          <p14:tracePt t="30892" x="8210550" y="5588000"/>
          <p14:tracePt t="30903" x="8223250" y="5588000"/>
          <p14:tracePt t="30914" x="8229600" y="5581650"/>
          <p14:tracePt t="30926" x="8235950" y="5581650"/>
          <p14:tracePt t="30937" x="8242300" y="5575300"/>
          <p14:tracePt t="30959" x="8248650" y="5568950"/>
          <p14:tracePt t="30970" x="8248650" y="5562600"/>
          <p14:tracePt t="30982" x="8255000" y="5549900"/>
          <p14:tracePt t="30993" x="8255000" y="5543550"/>
          <p14:tracePt t="31004" x="8261350" y="5524500"/>
          <p14:tracePt t="31016" x="8267700" y="5505450"/>
          <p14:tracePt t="31027" x="8274050" y="5486400"/>
          <p14:tracePt t="31038" x="8280400" y="5473700"/>
          <p14:tracePt t="31050" x="8286750" y="5461000"/>
          <p14:tracePt t="31061" x="8286750" y="5454650"/>
          <p14:tracePt t="31072" x="8293100" y="5448300"/>
          <p14:tracePt t="31094" x="8299450" y="5441950"/>
          <p14:tracePt t="31106" x="8305800" y="5435600"/>
          <p14:tracePt t="31117" x="8312150" y="5429250"/>
          <p14:tracePt t="31128" x="8318500" y="5422900"/>
          <p14:tracePt t="31139" x="8324850" y="5403850"/>
          <p14:tracePt t="31151" x="8337550" y="5384800"/>
          <p14:tracePt t="31162" x="8343900" y="5353050"/>
          <p14:tracePt t="31173" x="8350250" y="5327650"/>
          <p14:tracePt t="31184" x="8356600" y="5295900"/>
          <p14:tracePt t="31196" x="8356600" y="5264150"/>
          <p14:tracePt t="31207" x="8356600" y="5238750"/>
          <p14:tracePt t="31218" x="8350250" y="5213350"/>
          <p14:tracePt t="31229" x="8343900" y="5187950"/>
          <p14:tracePt t="31240" x="8337550" y="5168900"/>
          <p14:tracePt t="31252" x="8324850" y="5156200"/>
          <p14:tracePt t="31264" x="8318500" y="5143500"/>
          <p14:tracePt t="31275" x="8312150" y="5130800"/>
          <p14:tracePt t="31286" x="8305800" y="5124450"/>
          <p14:tracePt t="31298" x="8299450" y="5111750"/>
          <p14:tracePt t="31308" x="8293100" y="5105400"/>
          <p14:tracePt t="31319" x="8286750" y="5105400"/>
          <p14:tracePt t="31331" x="8280400" y="5099050"/>
          <p14:tracePt t="31342" x="8274050" y="5092700"/>
          <p14:tracePt t="31353" x="8261350" y="5086350"/>
          <p14:tracePt t="31364" x="8242300" y="5086350"/>
          <p14:tracePt t="31376" x="8229600" y="5080000"/>
          <p14:tracePt t="31387" x="8216900" y="5073650"/>
          <p14:tracePt t="31398" x="8204200" y="5073650"/>
          <p14:tracePt t="31410" x="8185150" y="5067300"/>
          <p14:tracePt t="31421" x="8166100" y="5060950"/>
          <p14:tracePt t="31432" x="8147050" y="5054600"/>
          <p14:tracePt t="31443" x="8121650" y="5048250"/>
          <p14:tracePt t="31454" x="8096250" y="5048250"/>
          <p14:tracePt t="31466" x="8083550" y="5041900"/>
          <p14:tracePt t="31477" x="8058150" y="5035550"/>
          <p14:tracePt t="31488" x="8032750" y="5029200"/>
          <p14:tracePt t="31500" x="8001000" y="5022850"/>
          <p14:tracePt t="31511" x="7962900" y="5010150"/>
          <p14:tracePt t="31522" x="7918450" y="5003800"/>
          <p14:tracePt t="31533" x="7886700" y="4991100"/>
          <p14:tracePt t="31544" x="7823200" y="4965700"/>
          <p14:tracePt t="31556" x="7778750" y="4953000"/>
          <p14:tracePt t="31567" x="7715250" y="4927600"/>
          <p14:tracePt t="31578" x="7658100" y="4908550"/>
          <p14:tracePt t="31589" x="7600950" y="4889500"/>
          <p14:tracePt t="31601" x="7537450" y="4864100"/>
          <p14:tracePt t="31612" x="7480300" y="4851400"/>
          <p14:tracePt t="31623" x="7429500" y="4838700"/>
          <p14:tracePt t="31634" x="7385050" y="4826000"/>
          <p14:tracePt t="31646" x="7334250" y="4819650"/>
          <p14:tracePt t="31657" x="7296150" y="4813300"/>
          <p14:tracePt t="31668" x="7245350" y="4800600"/>
          <p14:tracePt t="31679" x="7194550" y="4800600"/>
          <p14:tracePt t="31691" x="7143750" y="4794250"/>
          <p14:tracePt t="31702" x="7092950" y="4787900"/>
          <p14:tracePt t="31714" x="7029450" y="4787900"/>
          <p14:tracePt t="31724" x="6959600" y="4787900"/>
          <p14:tracePt t="31735" x="6896100" y="4781550"/>
          <p14:tracePt t="31747" x="6826250" y="4781550"/>
          <p14:tracePt t="31758" x="6762750" y="4781550"/>
          <p14:tracePt t="31769" x="6705600" y="4781550"/>
          <p14:tracePt t="31781" x="6648450" y="4781550"/>
          <p14:tracePt t="31792" x="6578600" y="4781550"/>
          <p14:tracePt t="31803" x="6521450" y="4787900"/>
          <p14:tracePt t="31815" x="6451600" y="4794250"/>
          <p14:tracePt t="31826" x="6381750" y="4806950"/>
          <p14:tracePt t="31837" x="6324600" y="4826000"/>
          <p14:tracePt t="31848" x="6261100" y="4851400"/>
          <p14:tracePt t="31859" x="6191250" y="4883150"/>
          <p14:tracePt t="31871" x="6115050" y="4933950"/>
          <p14:tracePt t="31882" x="6038850" y="4997450"/>
          <p14:tracePt t="31893" x="5981700" y="5060950"/>
          <p14:tracePt t="31904" x="5943600" y="5111750"/>
          <p14:tracePt t="31916" x="5892800" y="5187950"/>
          <p14:tracePt t="31927" x="5861050" y="5257800"/>
          <p14:tracePt t="31938" x="5842000" y="5340350"/>
          <p14:tracePt t="31950" x="5835650" y="5416550"/>
          <p14:tracePt t="31961" x="5835650" y="5461000"/>
          <p14:tracePt t="31972" x="5848350" y="5530850"/>
          <p14:tracePt t="31984" x="5867400" y="5594350"/>
          <p14:tracePt t="31995" x="5899150" y="5645150"/>
          <p14:tracePt t="32006" x="5943600" y="5702300"/>
          <p14:tracePt t="32017" x="5975350" y="5740400"/>
          <p14:tracePt t="32028" x="6019800" y="5778500"/>
          <p14:tracePt t="32040" x="6070600" y="5810250"/>
          <p14:tracePt t="32051" x="6134100" y="5835650"/>
          <p14:tracePt t="32062" x="6191250" y="5861050"/>
          <p14:tracePt t="32073" x="6261100" y="5880100"/>
          <p14:tracePt t="32084" x="6305550" y="5892800"/>
          <p14:tracePt t="32096" x="6362700" y="5905500"/>
          <p14:tracePt t="32107" x="6413500" y="5918200"/>
          <p14:tracePt t="32118" x="6464300" y="5930900"/>
          <p14:tracePt t="32129" x="6502400" y="5937250"/>
          <p14:tracePt t="32141" x="6553200" y="5943600"/>
          <p14:tracePt t="32152" x="6610350" y="5949950"/>
          <p14:tracePt t="32164" x="6667500" y="5956300"/>
          <p14:tracePt t="32174" x="6724650" y="5962650"/>
          <p14:tracePt t="32186" x="6762750" y="5969000"/>
          <p14:tracePt t="32198" x="6819900" y="5969000"/>
          <p14:tracePt t="32208" x="6877050" y="5975350"/>
          <p14:tracePt t="32219" x="6940550" y="5975350"/>
          <p14:tracePt t="32231" x="6997700" y="5975350"/>
          <p14:tracePt t="32242" x="7054850" y="5975350"/>
          <p14:tracePt t="32253" x="7131050" y="5975350"/>
          <p14:tracePt t="32266" x="7200900" y="5975350"/>
          <p14:tracePt t="32276" x="7277100" y="5975350"/>
          <p14:tracePt t="32287" x="7340600" y="5975350"/>
          <p14:tracePt t="32298" x="7385050" y="5975350"/>
          <p14:tracePt t="32309" x="7442200" y="5969000"/>
          <p14:tracePt t="32321" x="7499350" y="5969000"/>
          <p14:tracePt t="32332" x="7543800" y="5962650"/>
          <p14:tracePt t="32343" x="7575550" y="5962650"/>
          <p14:tracePt t="32354" x="7620000" y="5956300"/>
          <p14:tracePt t="32367" x="7664450" y="5949950"/>
          <p14:tracePt t="32377" x="7689850" y="5943600"/>
          <p14:tracePt t="32388" x="7715250" y="5937250"/>
          <p14:tracePt t="32400" x="7721600" y="5930900"/>
          <p14:tracePt t="32411" x="7727950" y="5930900"/>
          <p14:tracePt t="32546" x="7721600" y="5930900"/>
          <p14:tracePt t="32557" x="7721600" y="5924550"/>
          <p14:tracePt t="32568" x="7715250" y="5924550"/>
          <p14:tracePt t="32591" x="7696200" y="5924550"/>
          <p14:tracePt t="32602" x="7658100" y="5918200"/>
          <p14:tracePt t="32614" x="7588250" y="5911850"/>
          <p14:tracePt t="32624" x="7454900" y="5880100"/>
          <p14:tracePt t="32636" x="7219950" y="5829300"/>
          <p14:tracePt t="32648" x="6889750" y="5765800"/>
          <p14:tracePt t="32658" x="6388100" y="5651500"/>
          <p14:tracePt t="32670" x="5969000" y="5549900"/>
          <p14:tracePt t="32681" x="5276850" y="5353050"/>
          <p14:tracePt t="32692" x="4559300" y="5124450"/>
          <p14:tracePt t="32703" x="3841750" y="4876800"/>
          <p14:tracePt t="32715" x="3149600" y="4660900"/>
          <p14:tracePt t="32726" x="2698750" y="4521200"/>
          <p14:tracePt t="32737" x="2038350" y="4343400"/>
          <p14:tracePt t="32748" x="1295400" y="4191000"/>
          <p14:tracePt t="32759" x="469900" y="4038600"/>
          <p14:tracePt t="33503" x="6350" y="3143250"/>
          <p14:tracePt t="33514" x="19050" y="3143250"/>
          <p14:tracePt t="33525" x="38100" y="3136900"/>
          <p14:tracePt t="33536" x="57150" y="3130550"/>
          <p14:tracePt t="33548" x="69850" y="3124200"/>
          <p14:tracePt t="33558" x="88900" y="3124200"/>
          <p14:tracePt t="33570" x="95250" y="3124200"/>
          <p14:tracePt t="33581" x="107950" y="3124200"/>
          <p14:tracePt t="33592" x="120650" y="3130550"/>
          <p14:tracePt t="33603" x="133350" y="3130550"/>
          <p14:tracePt t="33615" x="146050" y="3136900"/>
          <p14:tracePt t="33626" x="152400" y="3136900"/>
          <p14:tracePt t="33637" x="165100" y="3136900"/>
          <p14:tracePt t="33648" x="171450" y="3136900"/>
          <p14:tracePt t="33660" x="184150" y="3136900"/>
          <p14:tracePt t="33671" x="190500" y="3136900"/>
          <p14:tracePt t="33693" x="196850" y="3130550"/>
          <p14:tracePt t="33716" x="203200" y="3124200"/>
          <p14:tracePt t="33727" x="209550" y="3111500"/>
          <p14:tracePt t="33738" x="222250" y="3098800"/>
          <p14:tracePt t="33749" x="241300" y="3079750"/>
          <p14:tracePt t="33761" x="260350" y="3060700"/>
          <p14:tracePt t="33772" x="285750" y="3041650"/>
          <p14:tracePt t="33783" x="311150" y="3028950"/>
          <p14:tracePt t="33794" x="349250" y="3016250"/>
          <p14:tracePt t="33806" x="400050" y="3003550"/>
          <p14:tracePt t="33818" x="469900" y="2984500"/>
          <p14:tracePt t="33828" x="539750" y="2971800"/>
          <p14:tracePt t="33839" x="596900" y="2965450"/>
          <p14:tracePt t="33852" x="666750" y="2952750"/>
          <p14:tracePt t="33862" x="768350" y="2940050"/>
          <p14:tracePt t="33873" x="869950" y="2921000"/>
          <p14:tracePt t="33885" x="946150" y="2908300"/>
          <p14:tracePt t="33896" x="1047750" y="2882900"/>
          <p14:tracePt t="33907" x="1136650" y="2857500"/>
          <p14:tracePt t="33919" x="1212850" y="2825750"/>
          <p14:tracePt t="33930" x="1263650" y="2794000"/>
          <p14:tracePt t="33941" x="1289050" y="2781300"/>
          <p14:tracePt t="33952" x="1301750" y="2768600"/>
          <p14:tracePt t="33964" x="1308100" y="2762250"/>
          <p14:tracePt t="33974" x="1314450" y="2762250"/>
          <p14:tracePt t="33986" x="1314450" y="2755900"/>
          <p14:tracePt t="33998" x="1320800" y="2743200"/>
          <p14:tracePt t="34008" x="1320800" y="2730500"/>
          <p14:tracePt t="34019" x="1320800" y="2724150"/>
          <p14:tracePt t="34031" x="1320800" y="2711450"/>
          <p14:tracePt t="34042" x="1314450" y="2698750"/>
          <p14:tracePt t="34053" x="1308100" y="2686050"/>
          <p14:tracePt t="34065" x="1301750" y="2679700"/>
          <p14:tracePt t="34076" x="1289050" y="2673350"/>
          <p14:tracePt t="34087" x="1282700" y="2667000"/>
          <p14:tracePt t="34098" x="1276350" y="2660650"/>
          <p14:tracePt t="34110" x="1270000" y="2660650"/>
          <p14:tracePt t="34121" x="1263650" y="2660650"/>
          <p14:tracePt t="34143" x="1263650" y="2654300"/>
          <p14:tracePt t="34155" x="1257300" y="2654300"/>
          <p14:tracePt t="34166" x="1244600" y="2654300"/>
          <p14:tracePt t="34177" x="1238250" y="2647950"/>
          <p14:tracePt t="34188" x="1225550" y="2647950"/>
          <p14:tracePt t="34199" x="1206500" y="2641600"/>
          <p14:tracePt t="34211" x="1200150" y="2641600"/>
          <p14:tracePt t="34222" x="1187450" y="2635250"/>
          <p14:tracePt t="34233" x="1181100" y="2635250"/>
          <p14:tracePt t="34245" x="1174750" y="2635250"/>
          <p14:tracePt t="34256" x="1168400" y="2635250"/>
          <p14:tracePt t="34267" x="1168400" y="2641600"/>
          <p14:tracePt t="34278" x="1162050" y="2641600"/>
          <p14:tracePt t="34290" x="1149350" y="2647950"/>
          <p14:tracePt t="34302" x="1143000" y="2660650"/>
          <p14:tracePt t="34312" x="1123950" y="2686050"/>
          <p14:tracePt t="34323" x="1092200" y="2724150"/>
          <p14:tracePt t="34336" x="1047750" y="2781300"/>
          <p14:tracePt t="34346" x="984250" y="2901950"/>
          <p14:tracePt t="34357" x="901700" y="3041650"/>
          <p14:tracePt t="34369" x="825500" y="3187700"/>
          <p14:tracePt t="34380" x="736600" y="3397250"/>
          <p14:tracePt t="34391" x="666750" y="3613150"/>
          <p14:tracePt t="34402" x="635000" y="3822700"/>
          <p14:tracePt t="34414" x="622300" y="3937000"/>
          <p14:tracePt t="34424" x="622300" y="4083050"/>
          <p14:tracePt t="34436" x="635000" y="4191000"/>
          <p14:tracePt t="34448" x="654050" y="4273550"/>
          <p14:tracePt t="34458" x="666750" y="4311650"/>
          <p14:tracePt t="34470" x="692150" y="4362450"/>
          <p14:tracePt t="34481" x="723900" y="4406900"/>
          <p14:tracePt t="34492" x="749300" y="4438650"/>
          <p14:tracePt t="34503" x="774700" y="4464050"/>
          <p14:tracePt t="34515" x="787400" y="4476750"/>
          <p14:tracePt t="34526" x="812800" y="4476750"/>
          <p14:tracePt t="34537" x="831850" y="4483100"/>
          <p14:tracePt t="34548" x="857250" y="4489450"/>
          <p14:tracePt t="34560" x="901700" y="4489450"/>
          <p14:tracePt t="34571" x="933450" y="4489450"/>
          <p14:tracePt t="34582" x="990600" y="4489450"/>
          <p14:tracePt t="34593" x="1035050" y="4489450"/>
          <p14:tracePt t="34604" x="1060450" y="4489450"/>
          <p14:tracePt t="34616" x="1073150" y="4489450"/>
          <p14:tracePt t="34627" x="1079500" y="4489450"/>
          <p14:tracePt t="34650" x="1085850" y="4489450"/>
          <p14:tracePt t="34672" x="1092200" y="4489450"/>
          <p14:tracePt t="34695" x="1098550" y="4483100"/>
          <p14:tracePt t="34706" x="1104900" y="4476750"/>
          <p14:tracePt t="34717" x="1117600" y="4470400"/>
          <p14:tracePt t="34728" x="1123950" y="4457700"/>
          <p14:tracePt t="34740" x="1130300" y="4432300"/>
          <p14:tracePt t="34751" x="1130300" y="4406900"/>
          <p14:tracePt t="34762" x="1136650" y="4387850"/>
          <p14:tracePt t="34773" x="1136650" y="4368800"/>
          <p14:tracePt t="34785" x="1136650" y="4356100"/>
          <p14:tracePt t="34796" x="1136650" y="4349750"/>
          <p14:tracePt t="34818" x="1143000" y="4349750"/>
          <p14:tracePt t="34830" x="1143000" y="4343400"/>
          <p14:tracePt t="34874" x="1143000" y="4337050"/>
          <p14:tracePt t="34886" x="1136650" y="4337050"/>
          <p14:tracePt t="34898" x="1130300" y="4330700"/>
          <p14:tracePt t="34908" x="1117600" y="4318000"/>
          <p14:tracePt t="34920" x="1098550" y="4311650"/>
          <p14:tracePt t="34931" x="1079500" y="4305300"/>
          <p14:tracePt t="34942" x="1054100" y="4298950"/>
          <p14:tracePt t="34953" x="1035050" y="4292600"/>
          <p14:tracePt t="34965" x="996950" y="4286250"/>
          <p14:tracePt t="34976" x="958850" y="4279900"/>
          <p14:tracePt t="34987" x="920750" y="4267200"/>
          <p14:tracePt t="34998" x="869950" y="4260850"/>
          <p14:tracePt t="35010" x="825500" y="4248150"/>
          <p14:tracePt t="35021" x="774700" y="4235450"/>
          <p14:tracePt t="35032" x="730250" y="4229100"/>
          <p14:tracePt t="35043" x="692150" y="4222750"/>
          <p14:tracePt t="35055" x="666750" y="4222750"/>
          <p14:tracePt t="35066" x="654050" y="4222750"/>
          <p14:tracePt t="35077" x="635000" y="4222750"/>
          <p14:tracePt t="35088" x="609600" y="4222750"/>
          <p14:tracePt t="35100" x="590550" y="4229100"/>
          <p14:tracePt t="35111" x="571500" y="4235450"/>
          <p14:tracePt t="35122" x="546100" y="4241800"/>
          <p14:tracePt t="35133" x="527050" y="4248150"/>
          <p14:tracePt t="35145" x="508000" y="4260850"/>
          <p14:tracePt t="35156" x="488950" y="4273550"/>
          <p14:tracePt t="35167" x="476250" y="4279900"/>
          <p14:tracePt t="35178" x="476250" y="4286250"/>
          <p14:tracePt t="35190" x="469900" y="4286250"/>
          <p14:tracePt t="35201" x="469900" y="4292600"/>
          <p14:tracePt t="35302" x="476250" y="4292600"/>
          <p14:tracePt t="35326" x="482600" y="4292600"/>
          <p14:tracePt t="35337" x="495300" y="4292600"/>
          <p14:tracePt t="35348" x="508000" y="4292600"/>
          <p14:tracePt t="35358" x="520700" y="4292600"/>
          <p14:tracePt t="35370" x="546100" y="4292600"/>
          <p14:tracePt t="35381" x="571500" y="4292600"/>
          <p14:tracePt t="35392" x="596900" y="4298950"/>
          <p14:tracePt t="35403" x="622300" y="4298950"/>
          <p14:tracePt t="35415" x="641350" y="4298950"/>
          <p14:tracePt t="35426" x="666750" y="4298950"/>
          <p14:tracePt t="35437" x="685800" y="4298950"/>
          <p14:tracePt t="35448" x="711200" y="4305300"/>
          <p14:tracePt t="35460" x="736600" y="4305300"/>
          <p14:tracePt t="35471" x="768350" y="4311650"/>
          <p14:tracePt t="35482" x="800100" y="4318000"/>
          <p14:tracePt t="35493" x="838200" y="4318000"/>
          <p14:tracePt t="35505" x="869950" y="4318000"/>
          <p14:tracePt t="35516" x="914400" y="4324350"/>
          <p14:tracePt t="35527" x="965200" y="4324350"/>
          <p14:tracePt t="35538" x="1009650" y="4330700"/>
          <p14:tracePt t="35550" x="1054100" y="4330700"/>
          <p14:tracePt t="35561" x="1104900" y="4330700"/>
          <p14:tracePt t="35572" x="1155700" y="4337050"/>
          <p14:tracePt t="35583" x="1206500" y="4337050"/>
          <p14:tracePt t="35595" x="1244600" y="4337050"/>
          <p14:tracePt t="35606" x="1289050" y="4337050"/>
          <p14:tracePt t="35617" x="1333500" y="4337050"/>
          <p14:tracePt t="35629" x="1377950" y="4337050"/>
          <p14:tracePt t="35640" x="1422400" y="4337050"/>
          <p14:tracePt t="35651" x="1460500" y="4343400"/>
          <p14:tracePt t="35662" x="1504950" y="4343400"/>
          <p14:tracePt t="35673" x="1549400" y="4343400"/>
          <p14:tracePt t="35685" x="1593850" y="4349750"/>
          <p14:tracePt t="35696" x="1638300" y="4356100"/>
          <p14:tracePt t="35707" x="1682750" y="4362450"/>
          <p14:tracePt t="35718" x="1733550" y="4368800"/>
          <p14:tracePt t="35730" x="1784350" y="4375150"/>
          <p14:tracePt t="35741" x="1841500" y="4387850"/>
          <p14:tracePt t="35753" x="1905000" y="4400550"/>
          <p14:tracePt t="35764" x="1974850" y="4413250"/>
          <p14:tracePt t="35775" x="2038350" y="4432300"/>
          <p14:tracePt t="35787" x="2114550" y="4451350"/>
          <p14:tracePt t="35798" x="2197100" y="4476750"/>
          <p14:tracePt t="35808" x="2292350" y="4489450"/>
          <p14:tracePt t="35820" x="2393950" y="4514850"/>
          <p14:tracePt t="35831" x="2520950" y="4546600"/>
          <p14:tracePt t="35842" x="2616200" y="4572000"/>
          <p14:tracePt t="35854" x="2762250" y="4603750"/>
          <p14:tracePt t="35865" x="2927350" y="4648200"/>
          <p14:tracePt t="35876" x="3054350" y="4679950"/>
          <p14:tracePt t="35887" x="3263900" y="4743450"/>
          <p14:tracePt t="35898" x="3479800" y="4800600"/>
          <p14:tracePt t="35910" x="3702050" y="4857750"/>
          <p14:tracePt t="35921" x="3924300" y="4902200"/>
          <p14:tracePt t="35932" x="4165600" y="4953000"/>
          <p14:tracePt t="35943" x="4337050" y="4984750"/>
          <p14:tracePt t="35955" x="4603750" y="5016500"/>
          <p14:tracePt t="35966" x="4876800" y="5048250"/>
          <p14:tracePt t="35977" x="5168900" y="5080000"/>
          <p14:tracePt t="35988" x="5429250" y="5105400"/>
          <p14:tracePt t="36000" x="5594350" y="5130800"/>
          <p14:tracePt t="36011" x="5810250" y="5143500"/>
          <p14:tracePt t="36022" x="5988050" y="5168900"/>
          <p14:tracePt t="36033" x="6146800" y="5181600"/>
          <p14:tracePt t="36045" x="6235700" y="5187950"/>
          <p14:tracePt t="36056" x="6343650" y="5200650"/>
          <p14:tracePt t="36067" x="6419850" y="5200650"/>
          <p14:tracePt t="36078" x="6483350" y="5207000"/>
          <p14:tracePt t="36089" x="6534150" y="5207000"/>
          <p14:tracePt t="36101" x="6565900" y="5207000"/>
          <p14:tracePt t="36112" x="6584950" y="5207000"/>
          <p14:tracePt t="36123" x="6610350" y="5207000"/>
          <p14:tracePt t="36135" x="6629400" y="5207000"/>
          <p14:tracePt t="36146" x="6654800" y="5207000"/>
          <p14:tracePt t="36157" x="6667500" y="5207000"/>
          <p14:tracePt t="36168" x="6686550" y="5207000"/>
          <p14:tracePt t="36180" x="6705600" y="5207000"/>
          <p14:tracePt t="36191" x="6724650" y="5207000"/>
          <p14:tracePt t="36202" x="6743700" y="5207000"/>
          <p14:tracePt t="36214" x="6756400" y="5207000"/>
          <p14:tracePt t="36225" x="6775450" y="5207000"/>
          <p14:tracePt t="36237" x="6800850" y="5207000"/>
          <p14:tracePt t="36248" x="6819900" y="5207000"/>
          <p14:tracePt t="36258" x="6832600" y="5207000"/>
          <p14:tracePt t="36270" x="6845300" y="5207000"/>
          <p14:tracePt t="36281" x="6858000" y="5207000"/>
          <p14:tracePt t="36292" x="6864350" y="5207000"/>
          <p14:tracePt t="36315" x="6858000" y="5200650"/>
          <p14:tracePt t="36787" x="6845300" y="5207000"/>
          <p14:tracePt t="36798" x="6832600" y="5226050"/>
          <p14:tracePt t="36810" x="6819900" y="5238750"/>
          <p14:tracePt t="36821" x="6807200" y="5257800"/>
          <p14:tracePt t="36832" x="6794500" y="5283200"/>
          <p14:tracePt t="36844" x="6788150" y="5314950"/>
          <p14:tracePt t="36855" x="6788150" y="5353050"/>
          <p14:tracePt t="36866" x="6800850" y="5410200"/>
          <p14:tracePt t="36877" x="6813550" y="5441950"/>
          <p14:tracePt t="36889" x="6851650" y="5499100"/>
          <p14:tracePt t="36900" x="6896100" y="5549900"/>
          <p14:tracePt t="36911" x="6940550" y="5588000"/>
          <p14:tracePt t="36922" x="6978650" y="5619750"/>
          <p14:tracePt t="36934" x="7004050" y="5626100"/>
          <p14:tracePt t="36945" x="7029450" y="5632450"/>
          <p14:tracePt t="36956" x="7048500" y="5638800"/>
          <p14:tracePt t="36967" x="7073900" y="5638800"/>
          <p14:tracePt t="36978" x="7092950" y="5645150"/>
          <p14:tracePt t="36990" x="7105650" y="5645150"/>
          <p14:tracePt t="37001" x="7124700" y="5645150"/>
          <p14:tracePt t="37012" x="7143750" y="5645150"/>
          <p14:tracePt t="37023" x="7150100" y="5645150"/>
          <p14:tracePt t="37035" x="7156450" y="5645150"/>
          <p14:tracePt t="37046" x="7162800" y="5645150"/>
          <p14:tracePt t="37057" x="7175500" y="5645150"/>
          <p14:tracePt t="37068" x="7188200" y="5645150"/>
          <p14:tracePt t="37080" x="7200900" y="5645150"/>
          <p14:tracePt t="37091" x="7213600" y="5645150"/>
          <p14:tracePt t="37102" x="7232650" y="5645150"/>
          <p14:tracePt t="37114" x="7258050" y="5645150"/>
          <p14:tracePt t="37125" x="7289800" y="5645150"/>
          <p14:tracePt t="37136" x="7327900" y="5645150"/>
          <p14:tracePt t="37148" x="7346950" y="5645150"/>
          <p14:tracePt t="37159" x="7391400" y="5645150"/>
          <p14:tracePt t="37170" x="7435850" y="5645150"/>
          <p14:tracePt t="37181" x="7473950" y="5645150"/>
          <p14:tracePt t="37192" x="7512050" y="5638800"/>
          <p14:tracePt t="37204" x="7524750" y="5638800"/>
          <p14:tracePt t="37215" x="7543800" y="5638800"/>
          <p14:tracePt t="37226" x="7556500" y="5638800"/>
          <p14:tracePt t="37293" x="7556500" y="5632450"/>
          <p14:tracePt t="37305" x="7550150" y="5632450"/>
          <p14:tracePt t="37327" x="7543800" y="5632450"/>
          <p14:tracePt t="37485" x="7537450" y="5632450"/>
          <p14:tracePt t="37507" x="7531100" y="5632450"/>
          <p14:tracePt t="37519" x="7524750" y="5632450"/>
          <p14:tracePt t="37541" x="7524750" y="5626100"/>
          <p14:tracePt t="37564" x="7518400" y="5626100"/>
          <p14:tracePt t="37890" x="7512050" y="5626100"/>
          <p14:tracePt t="37901" x="7499350" y="5626100"/>
          <p14:tracePt t="37912" x="7480300" y="5619750"/>
          <p14:tracePt t="37923" x="7454900" y="5619750"/>
          <p14:tracePt t="37935" x="7410450" y="5619750"/>
          <p14:tracePt t="37946" x="7346950" y="5613400"/>
          <p14:tracePt t="37957" x="7289800" y="5613400"/>
          <p14:tracePt t="37968" x="7162800" y="5613400"/>
          <p14:tracePt t="37980" x="6997700" y="5613400"/>
          <p14:tracePt t="37991" x="6794500" y="5607050"/>
          <p14:tracePt t="38002" x="6578600" y="5607050"/>
          <p14:tracePt t="38014" x="6381750" y="5607050"/>
          <p14:tracePt t="38025" x="6254750" y="5607050"/>
          <p14:tracePt t="38036" x="6102350" y="5607050"/>
          <p14:tracePt t="38048" x="5994400" y="5607050"/>
          <p14:tracePt t="38059" x="5930900" y="5607050"/>
          <p14:tracePt t="38070" x="5905500" y="5607050"/>
          <p14:tracePt t="38081" x="5886450" y="5607050"/>
          <p14:tracePt t="38205" x="5892800" y="5607050"/>
          <p14:tracePt t="38216" x="5899150" y="56007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90488" y="88900"/>
            <a:ext cx="8964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2500" kern="0" dirty="0" err="1">
                <a:solidFill>
                  <a:srgbClr val="333399"/>
                </a:solidFill>
                <a:latin typeface="Franklin Gothic Medium" pitchFamily="34" charset="0"/>
              </a:rPr>
              <a:t>miRNAs</a:t>
            </a:r>
            <a:endParaRPr lang="es-ES" sz="2500" kern="0" dirty="0">
              <a:solidFill>
                <a:srgbClr val="333399"/>
              </a:solidFill>
              <a:latin typeface="Franklin Gothic Medium" pitchFamily="34" charset="0"/>
              <a:sym typeface="Symbol" pitchFamily="18" charset="2"/>
            </a:endParaRPr>
          </a:p>
        </p:txBody>
      </p:sp>
      <p:sp>
        <p:nvSpPr>
          <p:cNvPr id="273411" name="Rectangle 3"/>
          <p:cNvSpPr>
            <a:spLocks noChangeArrowheads="1"/>
          </p:cNvSpPr>
          <p:nvPr/>
        </p:nvSpPr>
        <p:spPr bwMode="auto">
          <a:xfrm>
            <a:off x="725156" y="1803213"/>
            <a:ext cx="7387020" cy="2957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dirty="0">
                <a:solidFill>
                  <a:srgbClr val="020406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Descritos mas de 2000 en humanos.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dirty="0">
                <a:solidFill>
                  <a:srgbClr val="020406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es-MX" dirty="0">
                <a:latin typeface="Gill Sans MT" panose="020B0502020104020203" pitchFamily="34" charset="0"/>
              </a:rPr>
              <a:t>Secuencias cortas de mRNA no codificantes.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dirty="0">
                <a:solidFill>
                  <a:srgbClr val="020406"/>
                </a:solidFill>
                <a:latin typeface="Gill Sans MT" panose="020B0502020104020203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</a:t>
            </a:r>
            <a:r>
              <a:rPr lang="es-ES" dirty="0">
                <a:solidFill>
                  <a:srgbClr val="020406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 </a:t>
            </a:r>
            <a:r>
              <a:rPr lang="es-ES" dirty="0">
                <a:solidFill>
                  <a:srgbClr val="020406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Regulan la expresión génica de manera post-transcripcional, (unión a la región</a:t>
            </a:r>
            <a:r>
              <a:rPr lang="es-ES" dirty="0">
                <a:solidFill>
                  <a:srgbClr val="02040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s-ES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3’ (UTR) de los mRNA).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 Funciones: </a:t>
            </a:r>
            <a:r>
              <a:rPr lang="es-ES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Crecimiento celular, desarrollo, diferenciación.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/>
              <a:buChar char="à"/>
            </a:pPr>
            <a:r>
              <a:rPr lang="es-ES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Asociados a una amplia variedad de enfermedades humanas (cáncer, enfermedades autoinmunes e inflamatorias).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25156" y="866571"/>
            <a:ext cx="73856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s-E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Calibri" pitchFamily="34" charset="0"/>
              </a:rPr>
              <a:t>miRNAs</a:t>
            </a: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Calibri" pitchFamily="34" charset="0"/>
              </a:rPr>
              <a:t> son una abundante clase de pequeños </a:t>
            </a:r>
            <a:r>
              <a:rPr lang="es-E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Calibri" pitchFamily="34" charset="0"/>
              </a:rPr>
              <a:t>RNAs</a:t>
            </a: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Calibri" pitchFamily="34" charset="0"/>
              </a:rPr>
              <a:t> no </a:t>
            </a:r>
            <a:r>
              <a:rPr lang="es-E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Calibri" pitchFamily="34" charset="0"/>
              </a:rPr>
              <a:t>codififcantes</a:t>
            </a: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Calibri" pitchFamily="34" charset="0"/>
              </a:rPr>
              <a:t> endógenos. </a:t>
            </a:r>
            <a:endParaRPr lang="es-E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73025" y="578220"/>
            <a:ext cx="89979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C9C2406-B3D3-C54B-87FC-390A642CA45E}"/>
              </a:ext>
            </a:extLst>
          </p:cNvPr>
          <p:cNvSpPr/>
          <p:nvPr/>
        </p:nvSpPr>
        <p:spPr>
          <a:xfrm>
            <a:off x="725854" y="5185829"/>
            <a:ext cx="7384947" cy="1156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600" b="1" dirty="0">
                <a:latin typeface="+mj-lt"/>
              </a:rPr>
              <a:t>Han sido propuestos como biomarcadores para el diagnóstico clínico, dado que pueden ser detectados en suero, plasma, orina y saliva en forma estable, reproducible y consistente.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EC9BC2-49F7-8B43-FAAC-0E490BC9D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6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65"/>
    </mc:Choice>
    <mc:Fallback xmlns="">
      <p:transition spd="slow" advTm="49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ondo FJD"/>
          <p:cNvPicPr>
            <a:picLocks noChangeAspect="1" noChangeArrowheads="1"/>
          </p:cNvPicPr>
          <p:nvPr/>
        </p:nvPicPr>
        <p:blipFill>
          <a:blip r:embed="rId6" cstate="print"/>
          <a:srcRect t="14735"/>
          <a:stretch>
            <a:fillRect/>
          </a:stretch>
        </p:blipFill>
        <p:spPr bwMode="auto">
          <a:xfrm>
            <a:off x="3175" y="1062038"/>
            <a:ext cx="9140825" cy="579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Line 3"/>
          <p:cNvSpPr>
            <a:spLocks noChangeShapeType="1"/>
          </p:cNvSpPr>
          <p:nvPr/>
        </p:nvSpPr>
        <p:spPr bwMode="auto">
          <a:xfrm>
            <a:off x="73025" y="679450"/>
            <a:ext cx="89979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dirty="0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90488" y="88900"/>
            <a:ext cx="8964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/>
            <a:r>
              <a:rPr lang="es-ES" sz="2500" dirty="0">
                <a:solidFill>
                  <a:schemeClr val="accent2"/>
                </a:solidFill>
                <a:latin typeface="Franklin Gothic Medium" pitchFamily="34" charset="0"/>
              </a:rPr>
              <a:t>De la consulta a la mesa del laboratorio</a:t>
            </a:r>
          </a:p>
        </p:txBody>
      </p:sp>
      <p:pic>
        <p:nvPicPr>
          <p:cNvPr id="5" name="Picture 16" descr="Sick Gripe Fiebre Helada enfermo estornudo Tos Vómito Enfermedad Stick Figure Icono Pictograma Foto de archivo - 18797522"/>
          <p:cNvPicPr>
            <a:picLocks noChangeAspect="1" noChangeArrowheads="1"/>
          </p:cNvPicPr>
          <p:nvPr/>
        </p:nvPicPr>
        <p:blipFill>
          <a:blip r:embed="rId7" cstate="print">
            <a:lum contrast="45000"/>
          </a:blip>
          <a:srcRect/>
          <a:stretch>
            <a:fillRect/>
          </a:stretch>
        </p:blipFill>
        <p:spPr bwMode="auto">
          <a:xfrm>
            <a:off x="1" y="987409"/>
            <a:ext cx="3428992" cy="342899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Picture 18" descr="http://st-listas.20minutos.es/images/2012-10/344488/list_640px.jpg?1353552337"/>
          <p:cNvPicPr>
            <a:picLocks noChangeAspect="1" noChangeArrowheads="1"/>
          </p:cNvPicPr>
          <p:nvPr/>
        </p:nvPicPr>
        <p:blipFill>
          <a:blip r:embed="rId8" cstate="print"/>
          <a:srcRect l="14063" r="13281"/>
          <a:stretch>
            <a:fillRect/>
          </a:stretch>
        </p:blipFill>
        <p:spPr bwMode="auto">
          <a:xfrm>
            <a:off x="2000232" y="3214686"/>
            <a:ext cx="3143272" cy="3244645"/>
          </a:xfrm>
          <a:prstGeom prst="rect">
            <a:avLst/>
          </a:prstGeom>
          <a:noFill/>
        </p:spPr>
      </p:pic>
      <p:pic>
        <p:nvPicPr>
          <p:cNvPr id="7" name="Picture 8" descr="http://3.bp.blogspot.com/_wUJZ9Oh_PPY/TKENtj61hSI/AAAAAAAAACM/MZSTzuOkmaM/s1600/celula+animal+eucariotid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6" y="1000108"/>
            <a:ext cx="3000396" cy="2984409"/>
          </a:xfrm>
          <a:prstGeom prst="rect">
            <a:avLst/>
          </a:prstGeom>
          <a:noFill/>
        </p:spPr>
      </p:pic>
      <p:grpSp>
        <p:nvGrpSpPr>
          <p:cNvPr id="2" name="Group 14"/>
          <p:cNvGrpSpPr/>
          <p:nvPr/>
        </p:nvGrpSpPr>
        <p:grpSpPr>
          <a:xfrm>
            <a:off x="6072198" y="2428868"/>
            <a:ext cx="2928958" cy="4286280"/>
            <a:chOff x="1785918" y="-924179"/>
            <a:chExt cx="5929354" cy="6710633"/>
          </a:xfrm>
        </p:grpSpPr>
        <p:pic>
          <p:nvPicPr>
            <p:cNvPr id="9" name="Picture 2" descr="http://www.qiagen.com/geneglobe/static/images/Pathways/Colorectal%20Cancer%20Metastasis.jpg"/>
            <p:cNvPicPr>
              <a:picLocks noChangeAspect="1" noChangeArrowheads="1"/>
            </p:cNvPicPr>
            <p:nvPr/>
          </p:nvPicPr>
          <p:blipFill>
            <a:blip r:embed="rId10" cstate="print"/>
            <a:srcRect t="1339" b="8928"/>
            <a:stretch>
              <a:fillRect/>
            </a:stretch>
          </p:blipFill>
          <p:spPr bwMode="auto">
            <a:xfrm>
              <a:off x="1785918" y="-924179"/>
              <a:ext cx="5929354" cy="6710633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1930538" y="-924177"/>
              <a:ext cx="2498587" cy="25263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D2DAA54-4DCA-C3C4-4128-C38D374D37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10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59"/>
    </mc:Choice>
    <mc:Fallback xmlns="">
      <p:transition spd="slow" advTm="18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31" x="3486150" y="6832600"/>
          <p14:tracePt t="2442" x="3505200" y="6743700"/>
          <p14:tracePt t="2452" x="3517900" y="6610350"/>
          <p14:tracePt t="2463" x="3530600" y="6438900"/>
          <p14:tracePt t="2474" x="3549650" y="6210300"/>
          <p14:tracePt t="2486" x="3575050" y="6026150"/>
          <p14:tracePt t="2497" x="3632200" y="5734050"/>
          <p14:tracePt t="2519" x="3714750" y="5416550"/>
          <p14:tracePt t="2521" x="3829050" y="5099050"/>
          <p14:tracePt t="2530" x="3956050" y="4819650"/>
          <p14:tracePt t="2542" x="4044950" y="4648200"/>
          <p14:tracePt t="2553" x="4184650" y="4394200"/>
          <p14:tracePt t="2565" x="4362450" y="4133850"/>
          <p14:tracePt t="2575" x="4597400" y="3873500"/>
          <p14:tracePt t="2587" x="4889500" y="3613150"/>
          <p14:tracePt t="2599" x="5118100" y="3448050"/>
          <p14:tracePt t="2618" x="5480050" y="3225800"/>
          <p14:tracePt t="2621" x="5835650" y="3054350"/>
          <p14:tracePt t="2632" x="6159500" y="2933700"/>
          <p14:tracePt t="2643" x="6337300" y="2882900"/>
          <p14:tracePt t="2654" x="6546850" y="2832100"/>
          <p14:tracePt t="2666" x="6692900" y="2800350"/>
          <p14:tracePt t="2677" x="6762750" y="2794000"/>
          <p14:tracePt t="2688" x="6788150" y="2787650"/>
          <p14:tracePt t="2913" x="6788150" y="2794000"/>
          <p14:tracePt t="2924" x="6794500" y="2800350"/>
          <p14:tracePt t="2936" x="6800850" y="2806700"/>
          <p14:tracePt t="2947" x="6832600" y="2819400"/>
          <p14:tracePt t="2958" x="6915150" y="2857500"/>
          <p14:tracePt t="2969" x="7023100" y="2914650"/>
          <p14:tracePt t="2980" x="7143750" y="2971800"/>
          <p14:tracePt t="2992" x="7219950" y="3016250"/>
          <p14:tracePt t="3003" x="7302500" y="3060700"/>
          <p14:tracePt t="3015" x="7346950" y="3086100"/>
          <p14:tracePt t="3025" x="7366000" y="3098800"/>
          <p14:tracePt t="3037" x="7372350" y="3105150"/>
          <p14:tracePt t="5489" x="7366000" y="3105150"/>
          <p14:tracePt t="5513" x="7359650" y="3105150"/>
          <p14:tracePt t="5907" x="7353300" y="3105150"/>
          <p14:tracePt t="5939" x="7346950" y="3105150"/>
          <p14:tracePt t="5951" x="7340600" y="3105150"/>
          <p14:tracePt t="5962" x="7334250" y="3105150"/>
          <p14:tracePt t="5985" x="7327900" y="3105150"/>
          <p14:tracePt t="6007" x="7321550" y="3105150"/>
          <p14:tracePt t="6019" x="7315200" y="3105150"/>
          <p14:tracePt t="6041" x="7308850" y="3105150"/>
          <p14:tracePt t="6063" x="7302500" y="3105150"/>
          <p14:tracePt t="6085" x="7296150" y="3105150"/>
          <p14:tracePt t="6097" x="7289800" y="3105150"/>
          <p14:tracePt t="6108" x="7283450" y="3105150"/>
          <p14:tracePt t="6119" x="7277100" y="3105150"/>
          <p14:tracePt t="6130" x="7270750" y="3105150"/>
          <p14:tracePt t="6142" x="7264400" y="3105150"/>
          <p14:tracePt t="6153" x="7258050" y="3105150"/>
          <p14:tracePt t="6176" x="7251700" y="3105150"/>
          <p14:tracePt t="6187" x="7245350" y="3105150"/>
          <p14:tracePt t="6232" x="7245350" y="3111500"/>
          <p14:tracePt t="6243" x="7239000" y="3111500"/>
          <p14:tracePt t="6299" x="7245350" y="3111500"/>
          <p14:tracePt t="6311" x="7264400" y="3111500"/>
          <p14:tracePt t="6322" x="7296150" y="3111500"/>
          <p14:tracePt t="6333" x="7334250" y="3111500"/>
          <p14:tracePt t="6345" x="7378700" y="3105150"/>
          <p14:tracePt t="6356" x="7423150" y="3098800"/>
          <p14:tracePt t="6368" x="7473950" y="3086100"/>
          <p14:tracePt t="6378" x="7524750" y="3067050"/>
          <p14:tracePt t="6390" x="7562850" y="3041650"/>
          <p14:tracePt t="6402" x="7607300" y="3016250"/>
          <p14:tracePt t="6412" x="7639050" y="2990850"/>
          <p14:tracePt t="6423" x="7664450" y="2965450"/>
          <p14:tracePt t="6436" x="7677150" y="2946400"/>
          <p14:tracePt t="6446" x="7689850" y="2921000"/>
          <p14:tracePt t="6457" x="7696200" y="2895600"/>
          <p14:tracePt t="6469" x="7702550" y="2870200"/>
          <p14:tracePt t="6479" x="7702550" y="2844800"/>
          <p14:tracePt t="6491" x="7702550" y="2819400"/>
          <p14:tracePt t="6502" x="7696200" y="2800350"/>
          <p14:tracePt t="6514" x="7689850" y="2781300"/>
          <p14:tracePt t="6524" x="7683500" y="2768600"/>
          <p14:tracePt t="6536" x="7664450" y="2755900"/>
          <p14:tracePt t="6547" x="7645400" y="2736850"/>
          <p14:tracePt t="6558" x="7613650" y="2717800"/>
          <p14:tracePt t="6570" x="7569200" y="2698750"/>
          <p14:tracePt t="6581" x="7518400" y="2679700"/>
          <p14:tracePt t="6592" x="7448550" y="2660650"/>
          <p14:tracePt t="6603" x="7372350" y="2647950"/>
          <p14:tracePt t="6615" x="7302500" y="2641600"/>
          <p14:tracePt t="6626" x="7207250" y="2628900"/>
          <p14:tracePt t="6637" x="7118350" y="2622550"/>
          <p14:tracePt t="6648" x="7004050" y="2616200"/>
          <p14:tracePt t="6659" x="6908800" y="2616200"/>
          <p14:tracePt t="6672" x="6819900" y="2616200"/>
          <p14:tracePt t="6682" x="6743700" y="2616200"/>
          <p14:tracePt t="6693" x="6673850" y="2628900"/>
          <p14:tracePt t="6704" x="6610350" y="2635250"/>
          <p14:tracePt t="6716" x="6559550" y="2647950"/>
          <p14:tracePt t="6727" x="6515100" y="2667000"/>
          <p14:tracePt t="6738" x="6477000" y="2686050"/>
          <p14:tracePt t="6749" x="6432550" y="2711450"/>
          <p14:tracePt t="6761" x="6388100" y="2749550"/>
          <p14:tracePt t="6772" x="6343650" y="2781300"/>
          <p14:tracePt t="6783" x="6305550" y="2825750"/>
          <p14:tracePt t="6795" x="6261100" y="2870200"/>
          <p14:tracePt t="6806" x="6223000" y="2908300"/>
          <p14:tracePt t="6817" x="6191250" y="2952750"/>
          <p14:tracePt t="6828" x="6172200" y="2984500"/>
          <p14:tracePt t="6839" x="6146800" y="3022600"/>
          <p14:tracePt t="6852" x="6127750" y="3060700"/>
          <p14:tracePt t="6862" x="6115050" y="3098800"/>
          <p14:tracePt t="6873" x="6102350" y="3136900"/>
          <p14:tracePt t="6886" x="6096000" y="3168650"/>
          <p14:tracePt t="6896" x="6089650" y="3213100"/>
          <p14:tracePt t="6907" x="6089650" y="3251200"/>
          <p14:tracePt t="6920" x="6089650" y="3289300"/>
          <p14:tracePt t="6929" x="6096000" y="3321050"/>
          <p14:tracePt t="6941" x="6102350" y="3340100"/>
          <p14:tracePt t="6953" x="6115050" y="3365500"/>
          <p14:tracePt t="6963" x="6127750" y="3390900"/>
          <p14:tracePt t="6974" x="6140450" y="3409950"/>
          <p14:tracePt t="6987" x="6153150" y="3422650"/>
          <p14:tracePt t="6997" x="6165850" y="3429000"/>
          <p14:tracePt t="7008" x="6178550" y="3435350"/>
          <p14:tracePt t="7019" x="6191250" y="3448050"/>
          <p14:tracePt t="7031" x="6210300" y="3454400"/>
          <p14:tracePt t="7042" x="6235700" y="3467100"/>
          <p14:tracePt t="7053" x="6261100" y="3473450"/>
          <p14:tracePt t="7065" x="6286500" y="3486150"/>
          <p14:tracePt t="7076" x="6318250" y="3498850"/>
          <p14:tracePt t="7087" x="6350000" y="3511550"/>
          <p14:tracePt t="7098" x="6381750" y="3517900"/>
          <p14:tracePt t="7109" x="6407150" y="3524250"/>
          <p14:tracePt t="7121" x="6432550" y="3530600"/>
          <p14:tracePt t="7132" x="6457950" y="3536950"/>
          <p14:tracePt t="7143" x="6483350" y="3549650"/>
          <p14:tracePt t="7154" x="6508750" y="3556000"/>
          <p14:tracePt t="7166" x="6534150" y="3568700"/>
          <p14:tracePt t="7177" x="6565900" y="3575050"/>
          <p14:tracePt t="7188" x="6597650" y="3587750"/>
          <p14:tracePt t="7200" x="6642100" y="3600450"/>
          <p14:tracePt t="7211" x="6686550" y="3606800"/>
          <p14:tracePt t="7222" x="6737350" y="3619500"/>
          <p14:tracePt t="7233" x="6788150" y="3632200"/>
          <p14:tracePt t="7245" x="6858000" y="3632200"/>
          <p14:tracePt t="7256" x="6921500" y="3638550"/>
          <p14:tracePt t="7267" x="6985000" y="3632200"/>
          <p14:tracePt t="7278" x="7054850" y="3632200"/>
          <p14:tracePt t="7289" x="7137400" y="3619500"/>
          <p14:tracePt t="7301" x="7226300" y="3606800"/>
          <p14:tracePt t="7312" x="7302500" y="3594100"/>
          <p14:tracePt t="7323" x="7435850" y="3562350"/>
          <p14:tracePt t="7336" x="7569200" y="3524250"/>
          <p14:tracePt t="7346" x="7702550" y="3479800"/>
          <p14:tracePt t="7357" x="7829550" y="3409950"/>
          <p14:tracePt t="7369" x="7918450" y="3359150"/>
          <p14:tracePt t="7379" x="8051800" y="3282950"/>
          <p14:tracePt t="7391" x="8172450" y="3194050"/>
          <p14:tracePt t="7403" x="8280400" y="3117850"/>
          <p14:tracePt t="7413" x="8356600" y="3048000"/>
          <p14:tracePt t="7424" x="8394700" y="3009900"/>
          <p14:tracePt t="7437" x="8439150" y="2965450"/>
          <p14:tracePt t="7447" x="8464550" y="2927350"/>
          <p14:tracePt t="7458" x="8477250" y="2901950"/>
          <p14:tracePt t="7470" x="8477250" y="2876550"/>
          <p14:tracePt t="7481" x="8477250" y="2863850"/>
          <p14:tracePt t="7492" x="8477250" y="2851150"/>
          <p14:tracePt t="7503" x="8464550" y="2838450"/>
          <p14:tracePt t="7514" x="8451850" y="2832100"/>
          <p14:tracePt t="7526" x="8426450" y="2825750"/>
          <p14:tracePt t="7537" x="8407400" y="2813050"/>
          <p14:tracePt t="7548" x="8369300" y="2806700"/>
          <p14:tracePt t="7559" x="8324850" y="2794000"/>
          <p14:tracePt t="7571" x="8267700" y="2781300"/>
          <p14:tracePt t="7582" x="8223250" y="2768600"/>
          <p14:tracePt t="7593" x="8140700" y="2755900"/>
          <p14:tracePt t="7604" x="8064500" y="2743200"/>
          <p14:tracePt t="7616" x="7988300" y="2730500"/>
          <p14:tracePt t="7627" x="7918450" y="2717800"/>
          <p14:tracePt t="7638" x="7880350" y="2711450"/>
          <p14:tracePt t="7649" x="7810500" y="2711450"/>
          <p14:tracePt t="7661" x="7759700" y="2705100"/>
          <p14:tracePt t="7672" x="7715250" y="2705100"/>
          <p14:tracePt t="7683" x="7683500" y="2705100"/>
          <p14:tracePt t="7694" x="7664450" y="2705100"/>
          <p14:tracePt t="7706" x="7639050" y="2705100"/>
          <p14:tracePt t="7717" x="7620000" y="2705100"/>
          <p14:tracePt t="7728" x="7607300" y="2705100"/>
          <p14:tracePt t="7740" x="7588250" y="2705100"/>
          <p14:tracePt t="7751" x="7575550" y="2705100"/>
          <p14:tracePt t="7762" x="7556500" y="2705100"/>
          <p14:tracePt t="7773" x="7537450" y="2705100"/>
          <p14:tracePt t="7784" x="7524750" y="2705100"/>
          <p14:tracePt t="7796" x="7499350" y="2705100"/>
          <p14:tracePt t="7807" x="7480300" y="2705100"/>
          <p14:tracePt t="7819" x="7461250" y="2705100"/>
          <p14:tracePt t="7829" x="7442200" y="2705100"/>
          <p14:tracePt t="7841" x="7423150" y="2705100"/>
          <p14:tracePt t="7853" x="7404100" y="2705100"/>
          <p14:tracePt t="7863" x="7397750" y="2705100"/>
          <p14:tracePt t="7875" x="7378700" y="2705100"/>
          <p14:tracePt t="7887" x="7359650" y="2705100"/>
          <p14:tracePt t="7897" x="7346950" y="2705100"/>
          <p14:tracePt t="7908" x="7334250" y="2705100"/>
          <p14:tracePt t="7920" x="7321550" y="2705100"/>
          <p14:tracePt t="7931" x="7302500" y="2711450"/>
          <p14:tracePt t="7942" x="7283450" y="2711450"/>
          <p14:tracePt t="7953" x="7258050" y="2717800"/>
          <p14:tracePt t="7965" x="7226300" y="2717800"/>
          <p14:tracePt t="7976" x="7200900" y="2724150"/>
          <p14:tracePt t="7987" x="7169150" y="2730500"/>
          <p14:tracePt t="7998" x="7143750" y="2736850"/>
          <p14:tracePt t="8010" x="7099300" y="2749550"/>
          <p14:tracePt t="8021" x="7073900" y="2755900"/>
          <p14:tracePt t="8032" x="7023100" y="2762250"/>
          <p14:tracePt t="8043" x="6972300" y="2781300"/>
          <p14:tracePt t="8054" x="6927850" y="2800350"/>
          <p14:tracePt t="8066" x="6864350" y="2825750"/>
          <p14:tracePt t="8077" x="6813550" y="2851150"/>
          <p14:tracePt t="8088" x="6743700" y="2889250"/>
          <p14:tracePt t="8099" x="6654800" y="2927350"/>
          <p14:tracePt t="8111" x="6572250" y="2965450"/>
          <p14:tracePt t="8122" x="6470650" y="3016250"/>
          <p14:tracePt t="8133" x="6407150" y="3048000"/>
          <p14:tracePt t="8144" x="6324600" y="3111500"/>
          <p14:tracePt t="8156" x="6242050" y="3175000"/>
          <p14:tracePt t="8167" x="6184900" y="3244850"/>
          <p14:tracePt t="8178" x="6140450" y="3333750"/>
          <p14:tracePt t="8190" x="6115050" y="3397250"/>
          <p14:tracePt t="8201" x="6096000" y="3505200"/>
          <p14:tracePt t="8212" x="6083300" y="3619500"/>
          <p14:tracePt t="8223" x="6076950" y="3727450"/>
          <p14:tracePt t="8235" x="6070600" y="3848100"/>
          <p14:tracePt t="8246" x="6070600" y="3917950"/>
          <p14:tracePt t="8257" x="6070600" y="4025900"/>
          <p14:tracePt t="8269" x="6076950" y="4121150"/>
          <p14:tracePt t="8280" x="6102350" y="4229100"/>
          <p14:tracePt t="8291" x="6140450" y="4343400"/>
          <p14:tracePt t="8303" x="6191250" y="4438650"/>
          <p14:tracePt t="8313" x="6267450" y="4578350"/>
          <p14:tracePt t="8325" x="6381750" y="4724400"/>
          <p14:tracePt t="8337" x="6496050" y="4851400"/>
          <p14:tracePt t="8347" x="6591300" y="4953000"/>
          <p14:tracePt t="8358" x="6648450" y="5016500"/>
          <p14:tracePt t="8370" x="6718300" y="5067300"/>
          <p14:tracePt t="8381" x="6762750" y="5099050"/>
          <p14:tracePt t="8392" x="6807200" y="5124450"/>
          <p14:tracePt t="8403" x="6838950" y="5137150"/>
          <p14:tracePt t="8415" x="6858000" y="5137150"/>
          <p14:tracePt t="8426" x="6883400" y="5143500"/>
          <p14:tracePt t="8437" x="6915150" y="5143500"/>
          <p14:tracePt t="8448" x="6946900" y="5143500"/>
          <p14:tracePt t="8460" x="6965950" y="5143500"/>
          <p14:tracePt t="8471" x="7004050" y="5143500"/>
          <p14:tracePt t="8482" x="7029450" y="5143500"/>
          <p14:tracePt t="8493" x="7054850" y="5137150"/>
          <p14:tracePt t="8505" x="7073900" y="5130800"/>
          <p14:tracePt t="8516" x="7092950" y="5118100"/>
          <p14:tracePt t="8527" x="7112000" y="5105400"/>
          <p14:tracePt t="8538" x="7131050" y="5080000"/>
          <p14:tracePt t="8550" x="7150100" y="5048250"/>
          <p14:tracePt t="8561" x="7194550" y="5003800"/>
          <p14:tracePt t="8572" x="7239000" y="4953000"/>
          <p14:tracePt t="8583" x="7327900" y="4857750"/>
          <p14:tracePt t="8595" x="7423150" y="4743450"/>
          <p14:tracePt t="8606" x="7531100" y="4616450"/>
          <p14:tracePt t="8617" x="7658100" y="4457700"/>
          <p14:tracePt t="8628" x="7734300" y="4343400"/>
          <p14:tracePt t="8640" x="7861300" y="4159250"/>
          <p14:tracePt t="8651" x="7969250" y="3975100"/>
          <p14:tracePt t="8662" x="8051800" y="3790950"/>
          <p14:tracePt t="8673" x="8089900" y="3625850"/>
          <p14:tracePt t="8685" x="8096250" y="3524250"/>
          <p14:tracePt t="8696" x="8077200" y="3403600"/>
          <p14:tracePt t="8707" x="8039100" y="3308350"/>
          <p14:tracePt t="8720" x="7988300" y="3225800"/>
          <p14:tracePt t="8730" x="7943850" y="3162300"/>
          <p14:tracePt t="8741" x="7924800" y="3136900"/>
          <p14:tracePt t="8753" x="7899400" y="3098800"/>
          <p14:tracePt t="8763" x="7874000" y="3073400"/>
          <p14:tracePt t="8774" x="7835900" y="3048000"/>
          <p14:tracePt t="8797" x="7804150" y="3022600"/>
          <p14:tracePt t="8800" x="7727950" y="2990850"/>
          <p14:tracePt t="8808" x="7632700" y="2952750"/>
          <p14:tracePt t="8820" x="7512050" y="2901950"/>
          <p14:tracePt t="8831" x="7372350" y="2851150"/>
          <p14:tracePt t="8842" x="7283450" y="2819400"/>
          <p14:tracePt t="8854" x="7150100" y="2781300"/>
          <p14:tracePt t="8864" x="7029450" y="2755900"/>
          <p14:tracePt t="8876" x="6902450" y="2724150"/>
          <p14:tracePt t="8887" x="6769100" y="2698750"/>
          <p14:tracePt t="8898" x="6680200" y="2686050"/>
          <p14:tracePt t="8910" x="6565900" y="2667000"/>
          <p14:tracePt t="8921" x="6438900" y="2647950"/>
          <p14:tracePt t="8932" x="6337300" y="2635250"/>
          <p14:tracePt t="8943" x="6242050" y="2628900"/>
          <p14:tracePt t="8955" x="6191250" y="2628900"/>
          <p14:tracePt t="8966" x="6127750" y="2622550"/>
          <p14:tracePt t="8977" x="6064250" y="2616200"/>
          <p14:tracePt t="8988" x="6013450" y="2616200"/>
          <p14:tracePt t="8999" x="5969000" y="2609850"/>
          <p14:tracePt t="9011" x="5937250" y="2609850"/>
          <p14:tracePt t="9022" x="5892800" y="2609850"/>
          <p14:tracePt t="9033" x="5848350" y="2609850"/>
          <p14:tracePt t="9045" x="5810250" y="2609850"/>
          <p14:tracePt t="9056" x="5765800" y="2609850"/>
          <p14:tracePt t="9067" x="5734050" y="2609850"/>
          <p14:tracePt t="9078" x="5689600" y="2609850"/>
          <p14:tracePt t="9089" x="5638800" y="2609850"/>
          <p14:tracePt t="9101" x="5594350" y="2616200"/>
          <p14:tracePt t="9112" x="5549900" y="2616200"/>
          <p14:tracePt t="9123" x="5499100" y="2616200"/>
          <p14:tracePt t="9135" x="5441950" y="2622550"/>
          <p14:tracePt t="9146" x="5403850" y="2622550"/>
          <p14:tracePt t="9157" x="5359400" y="2628900"/>
          <p14:tracePt t="9169" x="5334000" y="2628900"/>
          <p14:tracePt t="9179" x="5289550" y="2635250"/>
          <p14:tracePt t="9191" x="5238750" y="2641600"/>
          <p14:tracePt t="9203" x="5175250" y="2654300"/>
          <p14:tracePt t="9213" x="5105400" y="2673350"/>
          <p14:tracePt t="9225" x="5048250" y="2686050"/>
          <p14:tracePt t="9237" x="4927600" y="2711450"/>
          <p14:tracePt t="9247" x="4781550" y="2755900"/>
          <p14:tracePt t="9258" x="4610100" y="2800350"/>
          <p14:tracePt t="9270" x="4438650" y="2851150"/>
          <p14:tracePt t="9281" x="4318000" y="2889250"/>
          <p14:tracePt t="9292" x="4165600" y="2933700"/>
          <p14:tracePt t="9304" x="4032250" y="2971800"/>
          <p14:tracePt t="9315" x="3905250" y="3022600"/>
          <p14:tracePt t="9326" x="3797300" y="3079750"/>
          <p14:tracePt t="9337" x="3721100" y="3124200"/>
          <p14:tracePt t="9348" x="3600450" y="3200400"/>
          <p14:tracePt t="9360" x="3486150" y="3289300"/>
          <p14:tracePt t="9371" x="3365500" y="3378200"/>
          <p14:tracePt t="9382" x="3276600" y="3467100"/>
          <p14:tracePt t="9393" x="3225800" y="3524250"/>
          <p14:tracePt t="9405" x="3168650" y="3613150"/>
          <p14:tracePt t="9416" x="3130550" y="3708400"/>
          <p14:tracePt t="9427" x="3111500" y="3797300"/>
          <p14:tracePt t="9438" x="3111500" y="3898900"/>
          <p14:tracePt t="9450" x="3111500" y="3956050"/>
          <p14:tracePt t="9461" x="3130550" y="4038600"/>
          <p14:tracePt t="9472" x="3143250" y="4114800"/>
          <p14:tracePt t="9483" x="3175000" y="4191000"/>
          <p14:tracePt t="9495" x="3200400" y="4241800"/>
          <p14:tracePt t="9506" x="3244850" y="4298950"/>
          <p14:tracePt t="9517" x="3276600" y="4349750"/>
          <p14:tracePt t="9528" x="3314700" y="4387850"/>
          <p14:tracePt t="9540" x="3340100" y="4413250"/>
          <p14:tracePt t="9551" x="3365500" y="4425950"/>
          <p14:tracePt t="9562" x="3403600" y="4438650"/>
          <p14:tracePt t="9573" x="3441700" y="4451350"/>
          <p14:tracePt t="9585" x="3473450" y="4457700"/>
          <p14:tracePt t="9596" x="3511550" y="4464050"/>
          <p14:tracePt t="9607" x="3524250" y="4470400"/>
          <p14:tracePt t="9619" x="3543300" y="4476750"/>
          <p14:tracePt t="9629" x="3562350" y="4476750"/>
          <p14:tracePt t="9641" x="3575050" y="4483100"/>
          <p14:tracePt t="9653" x="3594100" y="4483100"/>
          <p14:tracePt t="9663" x="3606800" y="4489450"/>
          <p14:tracePt t="9675" x="3619500" y="4495800"/>
          <p14:tracePt t="9686" x="3644900" y="4502150"/>
          <p14:tracePt t="9697" x="3676650" y="4508500"/>
          <p14:tracePt t="9708" x="3708400" y="4514850"/>
          <p14:tracePt t="9720" x="3721100" y="4521200"/>
          <p14:tracePt t="9731" x="3759200" y="4533900"/>
          <p14:tracePt t="9742" x="3790950" y="4540250"/>
          <p14:tracePt t="9754" x="3822700" y="4546600"/>
          <p14:tracePt t="9765" x="3848100" y="4552950"/>
          <p14:tracePt t="9776" x="3879850" y="4559300"/>
          <p14:tracePt t="9788" x="3911600" y="4572000"/>
          <p14:tracePt t="9798" x="3943350" y="4572000"/>
          <p14:tracePt t="9809" x="3981450" y="4578350"/>
          <p14:tracePt t="9821" x="4000500" y="4578350"/>
          <p14:tracePt t="9832" x="4025900" y="4584700"/>
          <p14:tracePt t="9843" x="4051300" y="4584700"/>
          <p14:tracePt t="9854" x="4076700" y="4591050"/>
          <p14:tracePt t="9866" x="4095750" y="4591050"/>
          <p14:tracePt t="9877" x="4114800" y="4591050"/>
          <p14:tracePt t="9888" x="4146550" y="4591050"/>
          <p14:tracePt t="9899" x="4178300" y="4591050"/>
          <p14:tracePt t="9911" x="4203700" y="4591050"/>
          <p14:tracePt t="9922" x="4229100" y="4591050"/>
          <p14:tracePt t="9933" x="4254500" y="4591050"/>
          <p14:tracePt t="9944" x="4279900" y="4591050"/>
          <p14:tracePt t="9956" x="4305300" y="4591050"/>
          <p14:tracePt t="9967" x="4343400" y="4591050"/>
          <p14:tracePt t="9978" x="4381500" y="4584700"/>
          <p14:tracePt t="9990" x="4406900" y="4578350"/>
          <p14:tracePt t="10001" x="4464050" y="4559300"/>
          <p14:tracePt t="10012" x="4527550" y="4540250"/>
          <p14:tracePt t="10023" x="4616450" y="4508500"/>
          <p14:tracePt t="10035" x="4718050" y="4464050"/>
          <p14:tracePt t="10046" x="4794250" y="4425950"/>
          <p14:tracePt t="10057" x="4908550" y="4368800"/>
          <p14:tracePt t="10069" x="5022850" y="4298950"/>
          <p14:tracePt t="10080" x="5137150" y="4222750"/>
          <p14:tracePt t="10091" x="5245100" y="4127500"/>
          <p14:tracePt t="10103" x="5314950" y="4070350"/>
          <p14:tracePt t="10113" x="5410200" y="3962400"/>
          <p14:tracePt t="10125" x="5473700" y="3879850"/>
          <p14:tracePt t="10136" x="5524500" y="3810000"/>
          <p14:tracePt t="10147" x="5549900" y="3771900"/>
          <p14:tracePt t="10158" x="5581650" y="3721100"/>
          <p14:tracePt t="10170" x="5607050" y="3689350"/>
          <p14:tracePt t="10181" x="5619750" y="3651250"/>
          <p14:tracePt t="10192" x="5632450" y="3619500"/>
          <p14:tracePt t="10204" x="5645150" y="3600450"/>
          <p14:tracePt t="10215" x="5651500" y="3575050"/>
          <p14:tracePt t="10226" x="5657850" y="3549650"/>
          <p14:tracePt t="10238" x="5657850" y="3524250"/>
          <p14:tracePt t="10248" x="5657850" y="3486150"/>
          <p14:tracePt t="10260" x="5651500" y="3467100"/>
          <p14:tracePt t="10271" x="5638800" y="3429000"/>
          <p14:tracePt t="10282" x="5613400" y="3390900"/>
          <p14:tracePt t="10293" x="5575300" y="3352800"/>
          <p14:tracePt t="10305" x="5505450" y="3321050"/>
          <p14:tracePt t="10316" x="5448300" y="3289300"/>
          <p14:tracePt t="10327" x="5346700" y="3251200"/>
          <p14:tracePt t="10338" x="5238750" y="3206750"/>
          <p14:tracePt t="10350" x="5105400" y="3168650"/>
          <p14:tracePt t="10372" x="4972050" y="3143250"/>
          <p14:tracePt t="10373" x="4883150" y="3124200"/>
          <p14:tracePt t="10383" x="4762500" y="3092450"/>
          <p14:tracePt t="10395" x="4654550" y="3073400"/>
          <p14:tracePt t="10406" x="4559300" y="3054350"/>
          <p14:tracePt t="10417" x="4502150" y="3041650"/>
          <p14:tracePt t="10428" x="4432300" y="3028950"/>
          <p14:tracePt t="10440" x="4362450" y="3016250"/>
          <p14:tracePt t="10451" x="4305300" y="3009900"/>
          <p14:tracePt t="10462" x="4267200" y="3009900"/>
          <p14:tracePt t="10473" x="4241800" y="3003550"/>
          <p14:tracePt t="10484" x="4222750" y="3003550"/>
          <p14:tracePt t="10496" x="4210050" y="3003550"/>
          <p14:tracePt t="10507" x="4203700" y="3003550"/>
          <p14:tracePt t="10519" x="4197350" y="3003550"/>
          <p14:tracePt t="10530" x="4191000" y="3009900"/>
          <p14:tracePt t="10541" x="4184650" y="3009900"/>
          <p14:tracePt t="10553" x="4178300" y="3009900"/>
          <p14:tracePt t="10563" x="4165600" y="3009900"/>
          <p14:tracePt t="10575" x="4152900" y="3009900"/>
          <p14:tracePt t="10586" x="4133850" y="3009900"/>
          <p14:tracePt t="10597" x="4121150" y="3009900"/>
          <p14:tracePt t="10608" x="4108450" y="3009900"/>
          <p14:tracePt t="10620" x="4095750" y="3016250"/>
          <p14:tracePt t="10631" x="4083050" y="3016250"/>
          <p14:tracePt t="10642" x="4057650" y="3016250"/>
          <p14:tracePt t="10653" x="4038600" y="3016250"/>
          <p14:tracePt t="10665" x="4019550" y="3022600"/>
          <p14:tracePt t="10676" x="3987800" y="3022600"/>
          <p14:tracePt t="10688" x="3943350" y="3028950"/>
          <p14:tracePt t="10698" x="3905250" y="3035300"/>
          <p14:tracePt t="10709" x="3854450" y="3041650"/>
          <p14:tracePt t="10722" x="3810000" y="3048000"/>
          <p14:tracePt t="10732" x="3765550" y="3054350"/>
          <p14:tracePt t="10743" x="3727450" y="3060700"/>
          <p14:tracePt t="10755" x="3695700" y="3067050"/>
          <p14:tracePt t="10766" x="3670300" y="3073400"/>
          <p14:tracePt t="10777" x="3651250" y="3079750"/>
          <p14:tracePt t="10789" x="3613150" y="3092450"/>
          <p14:tracePt t="10800" x="3594100" y="3105150"/>
          <p14:tracePt t="10811" x="3549650" y="3130550"/>
          <p14:tracePt t="10822" x="3517900" y="3149600"/>
          <p14:tracePt t="10833" x="3467100" y="3187700"/>
          <p14:tracePt t="10845" x="3422650" y="3225800"/>
          <p14:tracePt t="10856" x="3371850" y="3276600"/>
          <p14:tracePt t="10867" x="3333750" y="3327400"/>
          <p14:tracePt t="10879" x="3302000" y="3365500"/>
          <p14:tracePt t="10890" x="3263900" y="3416300"/>
          <p14:tracePt t="10901" x="3232150" y="3454400"/>
          <p14:tracePt t="10912" x="3200400" y="3498850"/>
          <p14:tracePt t="10923" x="3175000" y="3530600"/>
          <p14:tracePt t="10934" x="3149600" y="3568700"/>
          <p14:tracePt t="10946" x="3130550" y="3606800"/>
          <p14:tracePt t="10957" x="3111500" y="3644900"/>
          <p14:tracePt t="10969" x="3092450" y="3683000"/>
          <p14:tracePt t="10980" x="3079750" y="3721100"/>
          <p14:tracePt t="10991" x="3067050" y="3759200"/>
          <p14:tracePt t="11003" x="3054350" y="3797300"/>
          <p14:tracePt t="11013" x="3041650" y="3841750"/>
          <p14:tracePt t="11025" x="3035300" y="3879850"/>
          <p14:tracePt t="11036" x="3028950" y="3911600"/>
          <p14:tracePt t="11047" x="3022600" y="3943350"/>
          <p14:tracePt t="11058" x="3016250" y="3975100"/>
          <p14:tracePt t="11070" x="3009900" y="4013200"/>
          <p14:tracePt t="11081" x="3009900" y="4051300"/>
          <p14:tracePt t="11092" x="3009900" y="4089400"/>
          <p14:tracePt t="11103" x="3009900" y="4127500"/>
          <p14:tracePt t="11115" x="3022600" y="4178300"/>
          <p14:tracePt t="11126" x="3035300" y="4229100"/>
          <p14:tracePt t="11137" x="3048000" y="4273550"/>
          <p14:tracePt t="11148" x="3060700" y="4311650"/>
          <p14:tracePt t="11160" x="3073400" y="4349750"/>
          <p14:tracePt t="11172" x="3086100" y="4381500"/>
          <p14:tracePt t="11182" x="3098800" y="4406900"/>
          <p14:tracePt t="11193" x="3111500" y="4432300"/>
          <p14:tracePt t="11205" x="3124200" y="4451350"/>
          <p14:tracePt t="11216" x="3143250" y="4470400"/>
          <p14:tracePt t="11227" x="3155950" y="4483100"/>
          <p14:tracePt t="11239" x="3181350" y="4495800"/>
          <p14:tracePt t="11250" x="3206750" y="4514850"/>
          <p14:tracePt t="11261" x="3244850" y="4533900"/>
          <p14:tracePt t="11272" x="3282950" y="4546600"/>
          <p14:tracePt t="11284" x="3333750" y="4559300"/>
          <p14:tracePt t="11295" x="3378200" y="4572000"/>
          <p14:tracePt t="11306" x="3448050" y="4584700"/>
          <p14:tracePt t="11317" x="3530600" y="4584700"/>
          <p14:tracePt t="11329" x="3600450" y="4591050"/>
          <p14:tracePt t="11340" x="3714750" y="4584700"/>
          <p14:tracePt t="11351" x="3867150" y="4559300"/>
          <p14:tracePt t="11362" x="3994150" y="4527550"/>
          <p14:tracePt t="11373" x="4210050" y="4457700"/>
          <p14:tracePt t="11385" x="4419600" y="4368800"/>
          <p14:tracePt t="11396" x="4648200" y="4260850"/>
          <p14:tracePt t="11407" x="4864100" y="4127500"/>
          <p14:tracePt t="11419" x="5080000" y="3994150"/>
          <p14:tracePt t="11430" x="5207000" y="3905250"/>
          <p14:tracePt t="11441" x="5365750" y="3765550"/>
          <p14:tracePt t="11453" x="5505450" y="3638550"/>
          <p14:tracePt t="11463" x="5626100" y="3498850"/>
          <p14:tracePt t="11476" x="5702300" y="3409950"/>
          <p14:tracePt t="11486" x="5797550" y="3302000"/>
          <p14:tracePt t="11497" x="5854700" y="3206750"/>
          <p14:tracePt t="11508" x="5899150" y="3130550"/>
          <p14:tracePt t="11520" x="5918200" y="3079750"/>
          <p14:tracePt t="11531" x="5937250" y="3016250"/>
          <p14:tracePt t="11542" x="5949950" y="2971800"/>
          <p14:tracePt t="11554" x="5956300" y="2933700"/>
          <p14:tracePt t="11565" x="5949950" y="2895600"/>
          <p14:tracePt t="11576" x="5943600" y="2870200"/>
          <p14:tracePt t="11587" x="5918200" y="2832100"/>
          <p14:tracePt t="11598" x="5886450" y="2794000"/>
          <p14:tracePt t="11610" x="5842000" y="2755900"/>
          <p14:tracePt t="11622" x="5791200" y="2711450"/>
          <p14:tracePt t="11632" x="5753100" y="2686050"/>
          <p14:tracePt t="11643" x="5689600" y="2647950"/>
          <p14:tracePt t="11655" x="5626100" y="2609850"/>
          <p14:tracePt t="11666" x="5556250" y="2571750"/>
          <p14:tracePt t="11677" x="5473700" y="2546350"/>
          <p14:tracePt t="11689" x="5416550" y="2527300"/>
          <p14:tracePt t="11700" x="5327650" y="2501900"/>
          <p14:tracePt t="11711" x="5226050" y="2470150"/>
          <p14:tracePt t="11723" x="5111750" y="2451100"/>
          <p14:tracePt t="11733" x="5003800" y="2425700"/>
          <p14:tracePt t="11745" x="4921250" y="2413000"/>
          <p14:tracePt t="11756" x="4806950" y="2400300"/>
          <p14:tracePt t="11767" x="4686300" y="2387600"/>
          <p14:tracePt t="11779" x="4578350" y="2381250"/>
          <p14:tracePt t="11790" x="4476750" y="2381250"/>
          <p14:tracePt t="11801" x="4400550" y="2381250"/>
          <p14:tracePt t="11812" x="4292600" y="2381250"/>
          <p14:tracePt t="11823" x="4178300" y="2374900"/>
          <p14:tracePt t="11835" x="4051300" y="2374900"/>
          <p14:tracePt t="11846" x="3949700" y="2374900"/>
          <p14:tracePt t="11857" x="3803650" y="2374900"/>
          <p14:tracePt t="11869" x="3657600" y="2374900"/>
          <p14:tracePt t="11880" x="3517900" y="2374900"/>
          <p14:tracePt t="11891" x="3365500" y="2381250"/>
          <p14:tracePt t="11903" x="3276600" y="2381250"/>
          <p14:tracePt t="11913" x="3149600" y="2381250"/>
          <p14:tracePt t="11925" x="3041650" y="2387600"/>
          <p14:tracePt t="11936" x="2946400" y="2387600"/>
          <p14:tracePt t="11947" x="2857500" y="2387600"/>
          <p14:tracePt t="11958" x="2806700" y="2387600"/>
          <p14:tracePt t="11970" x="2749550" y="2387600"/>
          <p14:tracePt t="11981" x="2692400" y="2387600"/>
          <p14:tracePt t="11992" x="2647950" y="2387600"/>
          <p14:tracePt t="12004" x="2609850" y="2387600"/>
          <p14:tracePt t="12015" x="2584450" y="2387600"/>
          <p14:tracePt t="12026" x="2565400" y="2387600"/>
          <p14:tracePt t="12037" x="2533650" y="2387600"/>
          <p14:tracePt t="12048" x="2514600" y="2393950"/>
          <p14:tracePt t="12060" x="2489200" y="2393950"/>
          <p14:tracePt t="12071" x="2476500" y="2393950"/>
          <p14:tracePt t="12082" x="2457450" y="2393950"/>
          <p14:tracePt t="12093" x="2444750" y="2393950"/>
          <p14:tracePt t="12105" x="2432050" y="2393950"/>
          <p14:tracePt t="12116" x="2419350" y="2393950"/>
          <p14:tracePt t="12127" x="2413000" y="2393950"/>
          <p14:tracePt t="12139" x="2406650" y="2393950"/>
          <p14:tracePt t="12150" x="2400300" y="2393950"/>
          <p14:tracePt t="12161" x="2393950" y="2393950"/>
          <p14:tracePt t="12173" x="2387600" y="2393950"/>
          <p14:tracePt t="12183" x="2387600" y="2400300"/>
          <p14:tracePt t="12195" x="2381250" y="2400300"/>
          <p14:tracePt t="12240" x="2374900" y="2400300"/>
          <p14:tracePt t="12251" x="2368550" y="2406650"/>
          <p14:tracePt t="12262" x="2362200" y="2406650"/>
          <p14:tracePt t="12273" x="2355850" y="2413000"/>
          <p14:tracePt t="12285" x="2349500" y="2413000"/>
          <p14:tracePt t="12296" x="2343150" y="2419350"/>
          <p14:tracePt t="12307" x="2336800" y="2419350"/>
          <p14:tracePt t="12319" x="2330450" y="2425700"/>
          <p14:tracePt t="12330" x="2324100" y="2432050"/>
          <p14:tracePt t="12341" x="2311400" y="2444750"/>
          <p14:tracePt t="12353" x="2292350" y="2463800"/>
          <p14:tracePt t="12363" x="2279650" y="2495550"/>
          <p14:tracePt t="12375" x="2260600" y="2540000"/>
          <p14:tracePt t="12386" x="2254250" y="2603500"/>
          <p14:tracePt t="12397" x="2254250" y="2692400"/>
          <p14:tracePt t="12408" x="2260600" y="2781300"/>
          <p14:tracePt t="12420" x="2279650" y="2882900"/>
          <p14:tracePt t="12431" x="2311400" y="2978150"/>
          <p14:tracePt t="12442" x="2355850" y="3079750"/>
          <p14:tracePt t="12453" x="2406650" y="3181350"/>
          <p14:tracePt t="12465" x="2476500" y="3289300"/>
          <p14:tracePt t="12476" x="2552700" y="3390900"/>
          <p14:tracePt t="12487" x="2641600" y="3505200"/>
          <p14:tracePt t="12499" x="2730500" y="3600450"/>
          <p14:tracePt t="12510" x="2819400" y="3683000"/>
          <p14:tracePt t="12521" x="2882900" y="3733800"/>
          <p14:tracePt t="12532" x="2952750" y="3771900"/>
          <p14:tracePt t="12543" x="2984500" y="3784600"/>
          <p14:tracePt t="12555" x="3028950" y="3797300"/>
          <p14:tracePt t="12566" x="3060700" y="3797300"/>
          <p14:tracePt t="12577" x="3073400" y="3797300"/>
          <p14:tracePt t="13129" x="3067050" y="3784600"/>
          <p14:tracePt t="13132" x="3054350" y="3740150"/>
          <p14:tracePt t="13141" x="3048000" y="3625850"/>
          <p14:tracePt t="13151" x="3067050" y="3384550"/>
          <p14:tracePt t="13162" x="3124200" y="3073400"/>
          <p14:tracePt t="13174" x="3219450" y="2755900"/>
          <p14:tracePt t="13185" x="3352800" y="2457450"/>
          <p14:tracePt t="13196" x="3524250" y="2152650"/>
          <p14:tracePt t="13207" x="3689350" y="1885950"/>
          <p14:tracePt t="13219" x="3829050" y="1689100"/>
          <p14:tracePt t="13230" x="3905250" y="1606550"/>
          <p14:tracePt t="13241" x="4000500" y="1524000"/>
          <p14:tracePt t="13253" x="4083050" y="1473200"/>
          <p14:tracePt t="13264" x="4146550" y="1435100"/>
          <p14:tracePt t="13275" x="4197350" y="1416050"/>
          <p14:tracePt t="13286" x="4222750" y="1403350"/>
          <p14:tracePt t="13297" x="4235450" y="1403350"/>
          <p14:tracePt t="13309" x="4235450" y="1397000"/>
          <p14:tracePt t="16447" x="4260850" y="1397000"/>
          <p14:tracePt t="16459" x="4286250" y="1397000"/>
          <p14:tracePt t="16470" x="4311650" y="1397000"/>
          <p14:tracePt t="16481" x="4337050" y="1397000"/>
          <p14:tracePt t="16493" x="4362450" y="1397000"/>
          <p14:tracePt t="16504" x="4387850" y="1397000"/>
          <p14:tracePt t="16515" x="4406900" y="1397000"/>
          <p14:tracePt t="16527" x="4425950" y="1397000"/>
          <p14:tracePt t="16538" x="4432300" y="1397000"/>
          <p14:tracePt t="16560" x="4438650" y="1397000"/>
          <p14:tracePt t="16785" x="4445000" y="1397000"/>
          <p14:tracePt t="16787" x="4464050" y="1390650"/>
          <p14:tracePt t="16796" x="4527550" y="1365250"/>
          <p14:tracePt t="16807" x="4641850" y="1308100"/>
          <p14:tracePt t="16819" x="4800600" y="1219200"/>
          <p14:tracePt t="16830" x="5048250" y="1047750"/>
          <p14:tracePt t="16841" x="5334000" y="844550"/>
          <p14:tracePt t="16853" x="5619750" y="609600"/>
          <p14:tracePt t="16864" x="5829300" y="450850"/>
          <p14:tracePt t="16875" x="6165850" y="2095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3|3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309</Words>
  <Application>Microsoft Office PowerPoint</Application>
  <PresentationFormat>Presentación en pantalla (4:3)</PresentationFormat>
  <Paragraphs>47</Paragraphs>
  <Slides>9</Slides>
  <Notes>2</Notes>
  <HiddenSlides>0</HiddenSlides>
  <MMClips>9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8" baseType="lpstr">
      <vt:lpstr>Arial</vt:lpstr>
      <vt:lpstr>Arial Black</vt:lpstr>
      <vt:lpstr>Calibri</vt:lpstr>
      <vt:lpstr>Franklin Gothic Demi</vt:lpstr>
      <vt:lpstr>Franklin Gothic Medium</vt:lpstr>
      <vt:lpstr>Gill Sans MT</vt:lpstr>
      <vt:lpstr>Wingdings</vt:lpstr>
      <vt:lpstr>Default Design</vt:lpstr>
      <vt:lpstr>1_Default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Soto Ojeda Gabriel Arturo</cp:lastModifiedBy>
  <cp:revision>118</cp:revision>
  <dcterms:created xsi:type="dcterms:W3CDTF">2014-12-02T04:01:06Z</dcterms:created>
  <dcterms:modified xsi:type="dcterms:W3CDTF">2023-04-17T15:41:38Z</dcterms:modified>
</cp:coreProperties>
</file>