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30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7" r:id="rId17"/>
    <p:sldId id="271" r:id="rId18"/>
    <p:sldId id="30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90" r:id="rId29"/>
    <p:sldId id="292" r:id="rId30"/>
    <p:sldId id="291" r:id="rId31"/>
    <p:sldId id="282" r:id="rId32"/>
    <p:sldId id="283" r:id="rId33"/>
    <p:sldId id="284" r:id="rId34"/>
    <p:sldId id="293" r:id="rId35"/>
    <p:sldId id="285" r:id="rId36"/>
    <p:sldId id="286" r:id="rId37"/>
    <p:sldId id="287" r:id="rId38"/>
    <p:sldId id="295" r:id="rId39"/>
    <p:sldId id="288" r:id="rId40"/>
    <p:sldId id="296" r:id="rId41"/>
    <p:sldId id="297" r:id="rId42"/>
    <p:sldId id="289" r:id="rId43"/>
    <p:sldId id="309" r:id="rId44"/>
    <p:sldId id="298" r:id="rId45"/>
    <p:sldId id="300" r:id="rId46"/>
    <p:sldId id="301" r:id="rId47"/>
    <p:sldId id="302" r:id="rId48"/>
    <p:sldId id="299" r:id="rId49"/>
    <p:sldId id="303" r:id="rId50"/>
    <p:sldId id="305" r:id="rId51"/>
    <p:sldId id="304" r:id="rId52"/>
    <p:sldId id="311" r:id="rId53"/>
    <p:sldId id="310" r:id="rId5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5106C-81A8-0ABF-9AF3-342BAF291EA6}" v="6" dt="2022-12-01T01:39:36.868"/>
    <p1510:client id="{D98ECC46-9A5C-FCA7-E6ED-58F6A47CC09E}" v="105" dt="2022-12-01T01:08:11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0929"/>
  </p:normalViewPr>
  <p:slideViewPr>
    <p:cSldViewPr>
      <p:cViewPr varScale="1">
        <p:scale>
          <a:sx n="77" d="100"/>
          <a:sy n="77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C05B7-1062-4B15-9C4E-34FDB80CA4F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B10D1F-AF12-4FCC-9B88-544FE28A40F0}">
      <dgm:prSet/>
      <dgm:spPr/>
      <dgm:t>
        <a:bodyPr/>
        <a:lstStyle/>
        <a:p>
          <a:r>
            <a:rPr lang="es-ES"/>
            <a:t>Los fundamentos que demuestran la importancia de la organización son:</a:t>
          </a:r>
          <a:endParaRPr lang="en-US"/>
        </a:p>
      </dgm:t>
    </dgm:pt>
    <dgm:pt modelId="{515CF3A2-5964-4476-AD17-37C4E545E12D}" type="parTrans" cxnId="{2CE02143-6817-4F97-9BC9-9013C67CB711}">
      <dgm:prSet/>
      <dgm:spPr/>
      <dgm:t>
        <a:bodyPr/>
        <a:lstStyle/>
        <a:p>
          <a:endParaRPr lang="en-US"/>
        </a:p>
      </dgm:t>
    </dgm:pt>
    <dgm:pt modelId="{AAA1321B-106F-4998-A6AE-D3E3A6BA2EB8}" type="sibTrans" cxnId="{2CE02143-6817-4F97-9BC9-9013C67CB711}">
      <dgm:prSet/>
      <dgm:spPr/>
      <dgm:t>
        <a:bodyPr/>
        <a:lstStyle/>
        <a:p>
          <a:endParaRPr lang="en-US"/>
        </a:p>
      </dgm:t>
    </dgm:pt>
    <dgm:pt modelId="{5D059320-1EA0-4645-9263-D2F8908F72E9}">
      <dgm:prSet/>
      <dgm:spPr/>
      <dgm:t>
        <a:bodyPr/>
        <a:lstStyle/>
        <a:p>
          <a:r>
            <a:rPr lang="es-MX"/>
            <a:t>E</a:t>
          </a:r>
          <a:r>
            <a:rPr lang="es-ES"/>
            <a:t>s de carácter continuo. Jamás se puede decir que ha terminado, dado que la empresa y sus recursos están sujetos a cambios constantes, lo cual obliga a efectuar cambios en la organización. </a:t>
          </a:r>
          <a:endParaRPr lang="en-US"/>
        </a:p>
      </dgm:t>
    </dgm:pt>
    <dgm:pt modelId="{397E02CA-F931-45F2-BE1D-1B623E0B2C2B}" type="parTrans" cxnId="{6DDBC76A-6B1C-41CA-979F-E0F1F7F64425}">
      <dgm:prSet/>
      <dgm:spPr/>
      <dgm:t>
        <a:bodyPr/>
        <a:lstStyle/>
        <a:p>
          <a:endParaRPr lang="en-US"/>
        </a:p>
      </dgm:t>
    </dgm:pt>
    <dgm:pt modelId="{575D2CBB-3F82-4333-8121-5EFC3326695C}" type="sibTrans" cxnId="{6DDBC76A-6B1C-41CA-979F-E0F1F7F64425}">
      <dgm:prSet/>
      <dgm:spPr/>
      <dgm:t>
        <a:bodyPr/>
        <a:lstStyle/>
        <a:p>
          <a:endParaRPr lang="en-US"/>
        </a:p>
      </dgm:t>
    </dgm:pt>
    <dgm:pt modelId="{1366F512-0CEA-4D17-A320-6B25667CB5BC}">
      <dgm:prSet/>
      <dgm:spPr/>
      <dgm:t>
        <a:bodyPr/>
        <a:lstStyle/>
        <a:p>
          <a:r>
            <a:rPr lang="es-ES"/>
            <a:t>Es un factor decisivo en el éxito o fracaso de la empresa.</a:t>
          </a:r>
          <a:endParaRPr lang="en-US"/>
        </a:p>
      </dgm:t>
    </dgm:pt>
    <dgm:pt modelId="{59FCF309-79D0-4EFA-995F-63AE305E3DF1}" type="parTrans" cxnId="{D4435FCA-155F-4946-8634-218420D57224}">
      <dgm:prSet/>
      <dgm:spPr/>
      <dgm:t>
        <a:bodyPr/>
        <a:lstStyle/>
        <a:p>
          <a:endParaRPr lang="en-US"/>
        </a:p>
      </dgm:t>
    </dgm:pt>
    <dgm:pt modelId="{345B7032-FF42-4A3D-8917-33C12AFECD6D}" type="sibTrans" cxnId="{D4435FCA-155F-4946-8634-218420D57224}">
      <dgm:prSet/>
      <dgm:spPr/>
      <dgm:t>
        <a:bodyPr/>
        <a:lstStyle/>
        <a:p>
          <a:endParaRPr lang="en-US"/>
        </a:p>
      </dgm:t>
    </dgm:pt>
    <dgm:pt modelId="{9BC412AA-1F9D-48C5-B248-0749DF6725D4}">
      <dgm:prSet/>
      <dgm:spPr/>
      <dgm:t>
        <a:bodyPr/>
        <a:lstStyle/>
        <a:p>
          <a:r>
            <a:rPr lang="es-ES"/>
            <a:t>Elimina la duplicidad de esfuerzos, al delimitar funciones y responsabilidades.</a:t>
          </a:r>
          <a:endParaRPr lang="en-US"/>
        </a:p>
      </dgm:t>
    </dgm:pt>
    <dgm:pt modelId="{5726A0AD-6CEB-4237-B67B-45364F5DABA5}" type="parTrans" cxnId="{68427C6D-810D-4DDC-95DF-63789B9261B0}">
      <dgm:prSet/>
      <dgm:spPr/>
      <dgm:t>
        <a:bodyPr/>
        <a:lstStyle/>
        <a:p>
          <a:endParaRPr lang="en-US"/>
        </a:p>
      </dgm:t>
    </dgm:pt>
    <dgm:pt modelId="{7427715A-F073-4BC0-84AF-D7D4488F7321}" type="sibTrans" cxnId="{68427C6D-810D-4DDC-95DF-63789B9261B0}">
      <dgm:prSet/>
      <dgm:spPr/>
      <dgm:t>
        <a:bodyPr/>
        <a:lstStyle/>
        <a:p>
          <a:endParaRPr lang="en-US"/>
        </a:p>
      </dgm:t>
    </dgm:pt>
    <dgm:pt modelId="{AEDE74C7-8B6B-481E-A599-9323084AB4E8}">
      <dgm:prSet/>
      <dgm:spPr/>
      <dgm:t>
        <a:bodyPr/>
        <a:lstStyle/>
        <a:p>
          <a:r>
            <a:rPr lang="es-ES"/>
            <a:t>Es un medio a través del cual se establece la mejor opción para lograr los objetivos del grupo social.</a:t>
          </a:r>
          <a:endParaRPr lang="en-US"/>
        </a:p>
      </dgm:t>
    </dgm:pt>
    <dgm:pt modelId="{1B2906EB-0F1C-4BBF-8EBC-C77B262FA61E}" type="parTrans" cxnId="{FA39F63A-6077-406B-A266-629ABA663043}">
      <dgm:prSet/>
      <dgm:spPr/>
      <dgm:t>
        <a:bodyPr/>
        <a:lstStyle/>
        <a:p>
          <a:endParaRPr lang="en-US"/>
        </a:p>
      </dgm:t>
    </dgm:pt>
    <dgm:pt modelId="{A3A24C2E-EBE7-4F0E-928E-AC5279A3DC66}" type="sibTrans" cxnId="{FA39F63A-6077-406B-A266-629ABA663043}">
      <dgm:prSet/>
      <dgm:spPr/>
      <dgm:t>
        <a:bodyPr/>
        <a:lstStyle/>
        <a:p>
          <a:endParaRPr lang="en-US"/>
        </a:p>
      </dgm:t>
    </dgm:pt>
    <dgm:pt modelId="{6D8D4210-8A8F-427C-8919-65C3AC3588DF}" type="pres">
      <dgm:prSet presAssocID="{291C05B7-1062-4B15-9C4E-34FDB80CA4F4}" presName="outerComposite" presStyleCnt="0">
        <dgm:presLayoutVars>
          <dgm:chMax val="5"/>
          <dgm:dir/>
          <dgm:resizeHandles val="exact"/>
        </dgm:presLayoutVars>
      </dgm:prSet>
      <dgm:spPr/>
    </dgm:pt>
    <dgm:pt modelId="{838E97A8-F35E-47A0-865C-D17CFD5BE866}" type="pres">
      <dgm:prSet presAssocID="{291C05B7-1062-4B15-9C4E-34FDB80CA4F4}" presName="dummyMaxCanvas" presStyleCnt="0">
        <dgm:presLayoutVars/>
      </dgm:prSet>
      <dgm:spPr/>
    </dgm:pt>
    <dgm:pt modelId="{EA3F757A-C0F4-4E80-869D-1F5633EDBE62}" type="pres">
      <dgm:prSet presAssocID="{291C05B7-1062-4B15-9C4E-34FDB80CA4F4}" presName="FiveNodes_1" presStyleLbl="node1" presStyleIdx="0" presStyleCnt="5">
        <dgm:presLayoutVars>
          <dgm:bulletEnabled val="1"/>
        </dgm:presLayoutVars>
      </dgm:prSet>
      <dgm:spPr/>
    </dgm:pt>
    <dgm:pt modelId="{CDD7A7CB-FEFF-4AB5-85A9-9ED6423A5FAA}" type="pres">
      <dgm:prSet presAssocID="{291C05B7-1062-4B15-9C4E-34FDB80CA4F4}" presName="FiveNodes_2" presStyleLbl="node1" presStyleIdx="1" presStyleCnt="5">
        <dgm:presLayoutVars>
          <dgm:bulletEnabled val="1"/>
        </dgm:presLayoutVars>
      </dgm:prSet>
      <dgm:spPr/>
    </dgm:pt>
    <dgm:pt modelId="{BC31DB4E-51BD-4834-B201-BD81F0163444}" type="pres">
      <dgm:prSet presAssocID="{291C05B7-1062-4B15-9C4E-34FDB80CA4F4}" presName="FiveNodes_3" presStyleLbl="node1" presStyleIdx="2" presStyleCnt="5">
        <dgm:presLayoutVars>
          <dgm:bulletEnabled val="1"/>
        </dgm:presLayoutVars>
      </dgm:prSet>
      <dgm:spPr/>
    </dgm:pt>
    <dgm:pt modelId="{78CC058F-2F72-4587-BA1A-2329FAB959E2}" type="pres">
      <dgm:prSet presAssocID="{291C05B7-1062-4B15-9C4E-34FDB80CA4F4}" presName="FiveNodes_4" presStyleLbl="node1" presStyleIdx="3" presStyleCnt="5">
        <dgm:presLayoutVars>
          <dgm:bulletEnabled val="1"/>
        </dgm:presLayoutVars>
      </dgm:prSet>
      <dgm:spPr/>
    </dgm:pt>
    <dgm:pt modelId="{1F46965E-5207-45A2-A225-331467238C96}" type="pres">
      <dgm:prSet presAssocID="{291C05B7-1062-4B15-9C4E-34FDB80CA4F4}" presName="FiveNodes_5" presStyleLbl="node1" presStyleIdx="4" presStyleCnt="5">
        <dgm:presLayoutVars>
          <dgm:bulletEnabled val="1"/>
        </dgm:presLayoutVars>
      </dgm:prSet>
      <dgm:spPr/>
    </dgm:pt>
    <dgm:pt modelId="{27898C5B-6DDF-4B44-B659-97D00F27CE60}" type="pres">
      <dgm:prSet presAssocID="{291C05B7-1062-4B15-9C4E-34FDB80CA4F4}" presName="FiveConn_1-2" presStyleLbl="fgAccFollowNode1" presStyleIdx="0" presStyleCnt="4">
        <dgm:presLayoutVars>
          <dgm:bulletEnabled val="1"/>
        </dgm:presLayoutVars>
      </dgm:prSet>
      <dgm:spPr/>
    </dgm:pt>
    <dgm:pt modelId="{75012300-FCDF-4D77-8A2B-32E0C5A20992}" type="pres">
      <dgm:prSet presAssocID="{291C05B7-1062-4B15-9C4E-34FDB80CA4F4}" presName="FiveConn_2-3" presStyleLbl="fgAccFollowNode1" presStyleIdx="1" presStyleCnt="4">
        <dgm:presLayoutVars>
          <dgm:bulletEnabled val="1"/>
        </dgm:presLayoutVars>
      </dgm:prSet>
      <dgm:spPr/>
    </dgm:pt>
    <dgm:pt modelId="{ABB3C8DE-9726-4EB9-893D-D553D865B0FC}" type="pres">
      <dgm:prSet presAssocID="{291C05B7-1062-4B15-9C4E-34FDB80CA4F4}" presName="FiveConn_3-4" presStyleLbl="fgAccFollowNode1" presStyleIdx="2" presStyleCnt="4">
        <dgm:presLayoutVars>
          <dgm:bulletEnabled val="1"/>
        </dgm:presLayoutVars>
      </dgm:prSet>
      <dgm:spPr/>
    </dgm:pt>
    <dgm:pt modelId="{49C37BE2-E6E8-4D60-8658-8531B8CD53C9}" type="pres">
      <dgm:prSet presAssocID="{291C05B7-1062-4B15-9C4E-34FDB80CA4F4}" presName="FiveConn_4-5" presStyleLbl="fgAccFollowNode1" presStyleIdx="3" presStyleCnt="4">
        <dgm:presLayoutVars>
          <dgm:bulletEnabled val="1"/>
        </dgm:presLayoutVars>
      </dgm:prSet>
      <dgm:spPr/>
    </dgm:pt>
    <dgm:pt modelId="{B4550DE4-7D9E-4E94-A1A9-75B087099C18}" type="pres">
      <dgm:prSet presAssocID="{291C05B7-1062-4B15-9C4E-34FDB80CA4F4}" presName="FiveNodes_1_text" presStyleLbl="node1" presStyleIdx="4" presStyleCnt="5">
        <dgm:presLayoutVars>
          <dgm:bulletEnabled val="1"/>
        </dgm:presLayoutVars>
      </dgm:prSet>
      <dgm:spPr/>
    </dgm:pt>
    <dgm:pt modelId="{F681EEF2-3819-47C1-A093-9EE9551427F6}" type="pres">
      <dgm:prSet presAssocID="{291C05B7-1062-4B15-9C4E-34FDB80CA4F4}" presName="FiveNodes_2_text" presStyleLbl="node1" presStyleIdx="4" presStyleCnt="5">
        <dgm:presLayoutVars>
          <dgm:bulletEnabled val="1"/>
        </dgm:presLayoutVars>
      </dgm:prSet>
      <dgm:spPr/>
    </dgm:pt>
    <dgm:pt modelId="{7EB9D99C-75EB-4E9E-8A48-E500C5A2E44F}" type="pres">
      <dgm:prSet presAssocID="{291C05B7-1062-4B15-9C4E-34FDB80CA4F4}" presName="FiveNodes_3_text" presStyleLbl="node1" presStyleIdx="4" presStyleCnt="5">
        <dgm:presLayoutVars>
          <dgm:bulletEnabled val="1"/>
        </dgm:presLayoutVars>
      </dgm:prSet>
      <dgm:spPr/>
    </dgm:pt>
    <dgm:pt modelId="{46DF4338-0136-49A1-9076-A93374525E71}" type="pres">
      <dgm:prSet presAssocID="{291C05B7-1062-4B15-9C4E-34FDB80CA4F4}" presName="FiveNodes_4_text" presStyleLbl="node1" presStyleIdx="4" presStyleCnt="5">
        <dgm:presLayoutVars>
          <dgm:bulletEnabled val="1"/>
        </dgm:presLayoutVars>
      </dgm:prSet>
      <dgm:spPr/>
    </dgm:pt>
    <dgm:pt modelId="{49DDE8DB-9F45-4BB3-A711-011D1BBB3C71}" type="pres">
      <dgm:prSet presAssocID="{291C05B7-1062-4B15-9C4E-34FDB80CA4F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C9C251C-B3E7-4E72-9413-B1A8F54A7F4C}" type="presOf" srcId="{9BB10D1F-AF12-4FCC-9B88-544FE28A40F0}" destId="{B4550DE4-7D9E-4E94-A1A9-75B087099C18}" srcOrd="1" destOrd="0" presId="urn:microsoft.com/office/officeart/2005/8/layout/vProcess5"/>
    <dgm:cxn modelId="{FA39F63A-6077-406B-A266-629ABA663043}" srcId="{291C05B7-1062-4B15-9C4E-34FDB80CA4F4}" destId="{AEDE74C7-8B6B-481E-A599-9323084AB4E8}" srcOrd="4" destOrd="0" parTransId="{1B2906EB-0F1C-4BBF-8EBC-C77B262FA61E}" sibTransId="{A3A24C2E-EBE7-4F0E-928E-AC5279A3DC66}"/>
    <dgm:cxn modelId="{20598F5B-A803-43BE-B291-CBC58D57FE4F}" type="presOf" srcId="{1366F512-0CEA-4D17-A320-6B25667CB5BC}" destId="{7EB9D99C-75EB-4E9E-8A48-E500C5A2E44F}" srcOrd="1" destOrd="0" presId="urn:microsoft.com/office/officeart/2005/8/layout/vProcess5"/>
    <dgm:cxn modelId="{2CE02143-6817-4F97-9BC9-9013C67CB711}" srcId="{291C05B7-1062-4B15-9C4E-34FDB80CA4F4}" destId="{9BB10D1F-AF12-4FCC-9B88-544FE28A40F0}" srcOrd="0" destOrd="0" parTransId="{515CF3A2-5964-4476-AD17-37C4E545E12D}" sibTransId="{AAA1321B-106F-4998-A6AE-D3E3A6BA2EB8}"/>
    <dgm:cxn modelId="{6DDBC76A-6B1C-41CA-979F-E0F1F7F64425}" srcId="{291C05B7-1062-4B15-9C4E-34FDB80CA4F4}" destId="{5D059320-1EA0-4645-9263-D2F8908F72E9}" srcOrd="1" destOrd="0" parTransId="{397E02CA-F931-45F2-BE1D-1B623E0B2C2B}" sibTransId="{575D2CBB-3F82-4333-8121-5EFC3326695C}"/>
    <dgm:cxn modelId="{2656656B-3650-443B-9450-021540F0CDBA}" type="presOf" srcId="{9BC412AA-1F9D-48C5-B248-0749DF6725D4}" destId="{78CC058F-2F72-4587-BA1A-2329FAB959E2}" srcOrd="0" destOrd="0" presId="urn:microsoft.com/office/officeart/2005/8/layout/vProcess5"/>
    <dgm:cxn modelId="{68427C6D-810D-4DDC-95DF-63789B9261B0}" srcId="{291C05B7-1062-4B15-9C4E-34FDB80CA4F4}" destId="{9BC412AA-1F9D-48C5-B248-0749DF6725D4}" srcOrd="3" destOrd="0" parTransId="{5726A0AD-6CEB-4237-B67B-45364F5DABA5}" sibTransId="{7427715A-F073-4BC0-84AF-D7D4488F7321}"/>
    <dgm:cxn modelId="{32F74751-FE42-418D-997F-A367CDC74910}" type="presOf" srcId="{AEDE74C7-8B6B-481E-A599-9323084AB4E8}" destId="{1F46965E-5207-45A2-A225-331467238C96}" srcOrd="0" destOrd="0" presId="urn:microsoft.com/office/officeart/2005/8/layout/vProcess5"/>
    <dgm:cxn modelId="{FB3BAE7A-2677-4ED6-AB66-1393C0837BD6}" type="presOf" srcId="{291C05B7-1062-4B15-9C4E-34FDB80CA4F4}" destId="{6D8D4210-8A8F-427C-8919-65C3AC3588DF}" srcOrd="0" destOrd="0" presId="urn:microsoft.com/office/officeart/2005/8/layout/vProcess5"/>
    <dgm:cxn modelId="{55F9AE81-03A2-47B3-90AC-63769F6C1FD1}" type="presOf" srcId="{1366F512-0CEA-4D17-A320-6B25667CB5BC}" destId="{BC31DB4E-51BD-4834-B201-BD81F0163444}" srcOrd="0" destOrd="0" presId="urn:microsoft.com/office/officeart/2005/8/layout/vProcess5"/>
    <dgm:cxn modelId="{65D7268F-7356-4B9E-8CD7-D5A6235420BC}" type="presOf" srcId="{575D2CBB-3F82-4333-8121-5EFC3326695C}" destId="{75012300-FCDF-4D77-8A2B-32E0C5A20992}" srcOrd="0" destOrd="0" presId="urn:microsoft.com/office/officeart/2005/8/layout/vProcess5"/>
    <dgm:cxn modelId="{98148091-44F9-460E-B808-19A806592F42}" type="presOf" srcId="{5D059320-1EA0-4645-9263-D2F8908F72E9}" destId="{F681EEF2-3819-47C1-A093-9EE9551427F6}" srcOrd="1" destOrd="0" presId="urn:microsoft.com/office/officeart/2005/8/layout/vProcess5"/>
    <dgm:cxn modelId="{FD463D93-DF57-439F-8174-114D39DFE0A2}" type="presOf" srcId="{9BB10D1F-AF12-4FCC-9B88-544FE28A40F0}" destId="{EA3F757A-C0F4-4E80-869D-1F5633EDBE62}" srcOrd="0" destOrd="0" presId="urn:microsoft.com/office/officeart/2005/8/layout/vProcess5"/>
    <dgm:cxn modelId="{899C3CA5-74D3-4E4E-818C-648303C1ADCD}" type="presOf" srcId="{AAA1321B-106F-4998-A6AE-D3E3A6BA2EB8}" destId="{27898C5B-6DDF-4B44-B659-97D00F27CE60}" srcOrd="0" destOrd="0" presId="urn:microsoft.com/office/officeart/2005/8/layout/vProcess5"/>
    <dgm:cxn modelId="{CD3B78B1-F28F-4F4F-970D-DD2FDAC57D49}" type="presOf" srcId="{5D059320-1EA0-4645-9263-D2F8908F72E9}" destId="{CDD7A7CB-FEFF-4AB5-85A9-9ED6423A5FAA}" srcOrd="0" destOrd="0" presId="urn:microsoft.com/office/officeart/2005/8/layout/vProcess5"/>
    <dgm:cxn modelId="{1BDC82B1-E85C-456D-A231-50F4A10B74F3}" type="presOf" srcId="{345B7032-FF42-4A3D-8917-33C12AFECD6D}" destId="{ABB3C8DE-9726-4EB9-893D-D553D865B0FC}" srcOrd="0" destOrd="0" presId="urn:microsoft.com/office/officeart/2005/8/layout/vProcess5"/>
    <dgm:cxn modelId="{D4435FCA-155F-4946-8634-218420D57224}" srcId="{291C05B7-1062-4B15-9C4E-34FDB80CA4F4}" destId="{1366F512-0CEA-4D17-A320-6B25667CB5BC}" srcOrd="2" destOrd="0" parTransId="{59FCF309-79D0-4EFA-995F-63AE305E3DF1}" sibTransId="{345B7032-FF42-4A3D-8917-33C12AFECD6D}"/>
    <dgm:cxn modelId="{8B9DA7D0-F54B-4D14-9411-304086845F69}" type="presOf" srcId="{9BC412AA-1F9D-48C5-B248-0749DF6725D4}" destId="{46DF4338-0136-49A1-9076-A93374525E71}" srcOrd="1" destOrd="0" presId="urn:microsoft.com/office/officeart/2005/8/layout/vProcess5"/>
    <dgm:cxn modelId="{F40E10ED-A827-459E-A243-3D017C67F779}" type="presOf" srcId="{7427715A-F073-4BC0-84AF-D7D4488F7321}" destId="{49C37BE2-E6E8-4D60-8658-8531B8CD53C9}" srcOrd="0" destOrd="0" presId="urn:microsoft.com/office/officeart/2005/8/layout/vProcess5"/>
    <dgm:cxn modelId="{529304F6-2706-4BFF-A1A1-C1ECB3F96CCE}" type="presOf" srcId="{AEDE74C7-8B6B-481E-A599-9323084AB4E8}" destId="{49DDE8DB-9F45-4BB3-A711-011D1BBB3C71}" srcOrd="1" destOrd="0" presId="urn:microsoft.com/office/officeart/2005/8/layout/vProcess5"/>
    <dgm:cxn modelId="{30E46A46-0D75-41C7-A508-4384B7FB6774}" type="presParOf" srcId="{6D8D4210-8A8F-427C-8919-65C3AC3588DF}" destId="{838E97A8-F35E-47A0-865C-D17CFD5BE866}" srcOrd="0" destOrd="0" presId="urn:microsoft.com/office/officeart/2005/8/layout/vProcess5"/>
    <dgm:cxn modelId="{765CE019-063B-4A0C-ADE5-7488634651A2}" type="presParOf" srcId="{6D8D4210-8A8F-427C-8919-65C3AC3588DF}" destId="{EA3F757A-C0F4-4E80-869D-1F5633EDBE62}" srcOrd="1" destOrd="0" presId="urn:microsoft.com/office/officeart/2005/8/layout/vProcess5"/>
    <dgm:cxn modelId="{FAB40490-24A4-4946-BE66-D07EDFCE7A9B}" type="presParOf" srcId="{6D8D4210-8A8F-427C-8919-65C3AC3588DF}" destId="{CDD7A7CB-FEFF-4AB5-85A9-9ED6423A5FAA}" srcOrd="2" destOrd="0" presId="urn:microsoft.com/office/officeart/2005/8/layout/vProcess5"/>
    <dgm:cxn modelId="{1DDADF5F-21FA-466F-93F5-783B9BECB66D}" type="presParOf" srcId="{6D8D4210-8A8F-427C-8919-65C3AC3588DF}" destId="{BC31DB4E-51BD-4834-B201-BD81F0163444}" srcOrd="3" destOrd="0" presId="urn:microsoft.com/office/officeart/2005/8/layout/vProcess5"/>
    <dgm:cxn modelId="{FF7C11A3-7A99-45F2-9A24-F418FB0814D6}" type="presParOf" srcId="{6D8D4210-8A8F-427C-8919-65C3AC3588DF}" destId="{78CC058F-2F72-4587-BA1A-2329FAB959E2}" srcOrd="4" destOrd="0" presId="urn:microsoft.com/office/officeart/2005/8/layout/vProcess5"/>
    <dgm:cxn modelId="{3D9B5159-82E6-4248-9891-2AB6FABF2B49}" type="presParOf" srcId="{6D8D4210-8A8F-427C-8919-65C3AC3588DF}" destId="{1F46965E-5207-45A2-A225-331467238C96}" srcOrd="5" destOrd="0" presId="urn:microsoft.com/office/officeart/2005/8/layout/vProcess5"/>
    <dgm:cxn modelId="{28CFF31F-CB40-4C5B-8679-A0350A01895D}" type="presParOf" srcId="{6D8D4210-8A8F-427C-8919-65C3AC3588DF}" destId="{27898C5B-6DDF-4B44-B659-97D00F27CE60}" srcOrd="6" destOrd="0" presId="urn:microsoft.com/office/officeart/2005/8/layout/vProcess5"/>
    <dgm:cxn modelId="{B2A133BD-CEC2-4805-8D8A-71A7FAFC25E9}" type="presParOf" srcId="{6D8D4210-8A8F-427C-8919-65C3AC3588DF}" destId="{75012300-FCDF-4D77-8A2B-32E0C5A20992}" srcOrd="7" destOrd="0" presId="urn:microsoft.com/office/officeart/2005/8/layout/vProcess5"/>
    <dgm:cxn modelId="{C4865DDC-D000-4209-BE99-F7641C349F02}" type="presParOf" srcId="{6D8D4210-8A8F-427C-8919-65C3AC3588DF}" destId="{ABB3C8DE-9726-4EB9-893D-D553D865B0FC}" srcOrd="8" destOrd="0" presId="urn:microsoft.com/office/officeart/2005/8/layout/vProcess5"/>
    <dgm:cxn modelId="{6DA32A43-99F0-4BB8-901E-2A1D21A441D3}" type="presParOf" srcId="{6D8D4210-8A8F-427C-8919-65C3AC3588DF}" destId="{49C37BE2-E6E8-4D60-8658-8531B8CD53C9}" srcOrd="9" destOrd="0" presId="urn:microsoft.com/office/officeart/2005/8/layout/vProcess5"/>
    <dgm:cxn modelId="{AB78DA8B-4847-45BB-B9E3-D0659C46A4FF}" type="presParOf" srcId="{6D8D4210-8A8F-427C-8919-65C3AC3588DF}" destId="{B4550DE4-7D9E-4E94-A1A9-75B087099C18}" srcOrd="10" destOrd="0" presId="urn:microsoft.com/office/officeart/2005/8/layout/vProcess5"/>
    <dgm:cxn modelId="{7F37EFCC-6E47-4E5C-B872-01400DBF3D94}" type="presParOf" srcId="{6D8D4210-8A8F-427C-8919-65C3AC3588DF}" destId="{F681EEF2-3819-47C1-A093-9EE9551427F6}" srcOrd="11" destOrd="0" presId="urn:microsoft.com/office/officeart/2005/8/layout/vProcess5"/>
    <dgm:cxn modelId="{A30E5A2F-B3AD-4A19-8BB7-5C0F034EA78B}" type="presParOf" srcId="{6D8D4210-8A8F-427C-8919-65C3AC3588DF}" destId="{7EB9D99C-75EB-4E9E-8A48-E500C5A2E44F}" srcOrd="12" destOrd="0" presId="urn:microsoft.com/office/officeart/2005/8/layout/vProcess5"/>
    <dgm:cxn modelId="{F5E9309A-546E-4D98-9F81-1C03B981BEF6}" type="presParOf" srcId="{6D8D4210-8A8F-427C-8919-65C3AC3588DF}" destId="{46DF4338-0136-49A1-9076-A93374525E71}" srcOrd="13" destOrd="0" presId="urn:microsoft.com/office/officeart/2005/8/layout/vProcess5"/>
    <dgm:cxn modelId="{5D1A4BF6-D0ED-432B-9ABE-6B458DF01CA8}" type="presParOf" srcId="{6D8D4210-8A8F-427C-8919-65C3AC3588DF}" destId="{49DDE8DB-9F45-4BB3-A711-011D1BBB3C7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7C7BE-65A2-48F4-ACD1-C4BE323FFA77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2FCD69-C4A0-49D9-AB1A-4CA3BFFA6385}">
      <dgm:prSet/>
      <dgm:spPr/>
      <dgm:t>
        <a:bodyPr/>
        <a:lstStyle/>
        <a:p>
          <a:r>
            <a:rPr lang="es-MX"/>
            <a:t>Del Objetivo</a:t>
          </a:r>
          <a:endParaRPr lang="en-US"/>
        </a:p>
      </dgm:t>
    </dgm:pt>
    <dgm:pt modelId="{F9846DFD-78CA-4B98-A1B0-77B0C6EA4C3E}" type="parTrans" cxnId="{EF0E0F26-91E7-4D94-B610-D72174D8FCD3}">
      <dgm:prSet/>
      <dgm:spPr/>
      <dgm:t>
        <a:bodyPr/>
        <a:lstStyle/>
        <a:p>
          <a:endParaRPr lang="en-US"/>
        </a:p>
      </dgm:t>
    </dgm:pt>
    <dgm:pt modelId="{58F0A9A7-F122-49DB-A4ED-446D4A3082E3}" type="sibTrans" cxnId="{EF0E0F26-91E7-4D94-B610-D72174D8FCD3}">
      <dgm:prSet/>
      <dgm:spPr/>
      <dgm:t>
        <a:bodyPr/>
        <a:lstStyle/>
        <a:p>
          <a:endParaRPr lang="en-US"/>
        </a:p>
      </dgm:t>
    </dgm:pt>
    <dgm:pt modelId="{45181E59-74BC-4394-954F-BB35A912F019}">
      <dgm:prSet/>
      <dgm:spPr/>
      <dgm:t>
        <a:bodyPr/>
        <a:lstStyle/>
        <a:p>
          <a:r>
            <a:rPr lang="es-MX"/>
            <a:t>Especialización</a:t>
          </a:r>
          <a:endParaRPr lang="en-US"/>
        </a:p>
      </dgm:t>
    </dgm:pt>
    <dgm:pt modelId="{693DEFB5-9B61-4059-B570-413E518E2449}" type="parTrans" cxnId="{B49A4BE5-78EA-4430-AFE7-BB651AD71CEC}">
      <dgm:prSet/>
      <dgm:spPr/>
      <dgm:t>
        <a:bodyPr/>
        <a:lstStyle/>
        <a:p>
          <a:endParaRPr lang="en-US"/>
        </a:p>
      </dgm:t>
    </dgm:pt>
    <dgm:pt modelId="{44CF69D9-2562-4E50-AC18-4EE8C39F7674}" type="sibTrans" cxnId="{B49A4BE5-78EA-4430-AFE7-BB651AD71CEC}">
      <dgm:prSet/>
      <dgm:spPr/>
      <dgm:t>
        <a:bodyPr/>
        <a:lstStyle/>
        <a:p>
          <a:endParaRPr lang="en-US"/>
        </a:p>
      </dgm:t>
    </dgm:pt>
    <dgm:pt modelId="{489DE909-B236-400E-BD94-05DCF19488FB}">
      <dgm:prSet/>
      <dgm:spPr/>
      <dgm:t>
        <a:bodyPr/>
        <a:lstStyle/>
        <a:p>
          <a:r>
            <a:rPr lang="es-MX"/>
            <a:t>Jerarquía</a:t>
          </a:r>
          <a:endParaRPr lang="en-US"/>
        </a:p>
      </dgm:t>
    </dgm:pt>
    <dgm:pt modelId="{E16AFCB7-F6B3-4629-8079-40A17CB28B5C}" type="parTrans" cxnId="{55AE04D7-4C07-4914-9DBC-A7B383505BF7}">
      <dgm:prSet/>
      <dgm:spPr/>
      <dgm:t>
        <a:bodyPr/>
        <a:lstStyle/>
        <a:p>
          <a:endParaRPr lang="en-US"/>
        </a:p>
      </dgm:t>
    </dgm:pt>
    <dgm:pt modelId="{B22604F4-1152-4209-8108-15D19F4B0F87}" type="sibTrans" cxnId="{55AE04D7-4C07-4914-9DBC-A7B383505BF7}">
      <dgm:prSet/>
      <dgm:spPr/>
      <dgm:t>
        <a:bodyPr/>
        <a:lstStyle/>
        <a:p>
          <a:endParaRPr lang="en-US"/>
        </a:p>
      </dgm:t>
    </dgm:pt>
    <dgm:pt modelId="{B8BFAEC3-A2EF-4B7A-AAE9-57EAC0C787BD}">
      <dgm:prSet/>
      <dgm:spPr/>
      <dgm:t>
        <a:bodyPr/>
        <a:lstStyle/>
        <a:p>
          <a:r>
            <a:rPr lang="es-MX"/>
            <a:t>Paridad de Autoridad y Responsabilidad</a:t>
          </a:r>
          <a:endParaRPr lang="en-US"/>
        </a:p>
      </dgm:t>
    </dgm:pt>
    <dgm:pt modelId="{39A92C46-3CF6-47ED-AC7F-16DAEBEF0B75}" type="parTrans" cxnId="{1D11AA9D-9298-45A3-AB84-63EDC920095A}">
      <dgm:prSet/>
      <dgm:spPr/>
      <dgm:t>
        <a:bodyPr/>
        <a:lstStyle/>
        <a:p>
          <a:endParaRPr lang="en-US"/>
        </a:p>
      </dgm:t>
    </dgm:pt>
    <dgm:pt modelId="{EEA431E4-2396-41A4-93D6-0601C28C2DE0}" type="sibTrans" cxnId="{1D11AA9D-9298-45A3-AB84-63EDC920095A}">
      <dgm:prSet/>
      <dgm:spPr/>
      <dgm:t>
        <a:bodyPr/>
        <a:lstStyle/>
        <a:p>
          <a:endParaRPr lang="en-US"/>
        </a:p>
      </dgm:t>
    </dgm:pt>
    <dgm:pt modelId="{5F21D733-0861-4F0B-9F79-93C90B2393F8}">
      <dgm:prSet/>
      <dgm:spPr/>
      <dgm:t>
        <a:bodyPr/>
        <a:lstStyle/>
        <a:p>
          <a:r>
            <a:rPr lang="es-MX"/>
            <a:t>Unidad de Mando</a:t>
          </a:r>
          <a:endParaRPr lang="en-US"/>
        </a:p>
      </dgm:t>
    </dgm:pt>
    <dgm:pt modelId="{5112FC0E-2506-4F38-8145-9C13DB550132}" type="parTrans" cxnId="{3A87CA98-4D3B-411C-B066-6015D01013F4}">
      <dgm:prSet/>
      <dgm:spPr/>
      <dgm:t>
        <a:bodyPr/>
        <a:lstStyle/>
        <a:p>
          <a:endParaRPr lang="en-US"/>
        </a:p>
      </dgm:t>
    </dgm:pt>
    <dgm:pt modelId="{B9A288A2-4863-4A99-9ABD-BE7802AE71F5}" type="sibTrans" cxnId="{3A87CA98-4D3B-411C-B066-6015D01013F4}">
      <dgm:prSet/>
      <dgm:spPr/>
      <dgm:t>
        <a:bodyPr/>
        <a:lstStyle/>
        <a:p>
          <a:endParaRPr lang="en-US"/>
        </a:p>
      </dgm:t>
    </dgm:pt>
    <dgm:pt modelId="{9115F2EA-8DEF-44DB-9571-9F61C10EF709}">
      <dgm:prSet/>
      <dgm:spPr/>
      <dgm:t>
        <a:bodyPr/>
        <a:lstStyle/>
        <a:p>
          <a:r>
            <a:rPr lang="es-MX"/>
            <a:t>Difusión</a:t>
          </a:r>
          <a:endParaRPr lang="en-US"/>
        </a:p>
      </dgm:t>
    </dgm:pt>
    <dgm:pt modelId="{E0C86C0C-A074-4414-80FD-E3C6B5128FF3}" type="parTrans" cxnId="{2FB54D92-E91D-4631-A022-28FFFEC89B60}">
      <dgm:prSet/>
      <dgm:spPr/>
      <dgm:t>
        <a:bodyPr/>
        <a:lstStyle/>
        <a:p>
          <a:endParaRPr lang="en-US"/>
        </a:p>
      </dgm:t>
    </dgm:pt>
    <dgm:pt modelId="{86320A51-F9C4-4EB3-9E72-0BA15A3C1413}" type="sibTrans" cxnId="{2FB54D92-E91D-4631-A022-28FFFEC89B60}">
      <dgm:prSet/>
      <dgm:spPr/>
      <dgm:t>
        <a:bodyPr/>
        <a:lstStyle/>
        <a:p>
          <a:endParaRPr lang="en-US"/>
        </a:p>
      </dgm:t>
    </dgm:pt>
    <dgm:pt modelId="{082A2845-80F1-4D89-842B-20D3536DC277}">
      <dgm:prSet/>
      <dgm:spPr/>
      <dgm:t>
        <a:bodyPr/>
        <a:lstStyle/>
        <a:p>
          <a:r>
            <a:rPr lang="es-MX"/>
            <a:t>Amplitud o Tramo de Control</a:t>
          </a:r>
          <a:endParaRPr lang="en-US"/>
        </a:p>
      </dgm:t>
    </dgm:pt>
    <dgm:pt modelId="{B1349F0A-E849-47C7-A376-944901AFEA89}" type="parTrans" cxnId="{F0B2FFFE-7153-4AB5-A4F2-DBF120980E25}">
      <dgm:prSet/>
      <dgm:spPr/>
      <dgm:t>
        <a:bodyPr/>
        <a:lstStyle/>
        <a:p>
          <a:endParaRPr lang="en-US"/>
        </a:p>
      </dgm:t>
    </dgm:pt>
    <dgm:pt modelId="{74965AA9-0D28-42D6-8A22-32B6DFE263ED}" type="sibTrans" cxnId="{F0B2FFFE-7153-4AB5-A4F2-DBF120980E25}">
      <dgm:prSet/>
      <dgm:spPr/>
      <dgm:t>
        <a:bodyPr/>
        <a:lstStyle/>
        <a:p>
          <a:endParaRPr lang="en-US"/>
        </a:p>
      </dgm:t>
    </dgm:pt>
    <dgm:pt modelId="{D7FAA797-558B-4F10-8647-0E2E3B606D9F}">
      <dgm:prSet/>
      <dgm:spPr/>
      <dgm:t>
        <a:bodyPr/>
        <a:lstStyle/>
        <a:p>
          <a:r>
            <a:rPr lang="es-MX"/>
            <a:t>De la Coordinación</a:t>
          </a:r>
          <a:endParaRPr lang="en-US"/>
        </a:p>
      </dgm:t>
    </dgm:pt>
    <dgm:pt modelId="{0869CA51-EA31-4477-82F3-F1E43C3BB7E0}" type="parTrans" cxnId="{AFC0FC15-3081-4063-B2CD-2305151796DC}">
      <dgm:prSet/>
      <dgm:spPr/>
      <dgm:t>
        <a:bodyPr/>
        <a:lstStyle/>
        <a:p>
          <a:endParaRPr lang="en-US"/>
        </a:p>
      </dgm:t>
    </dgm:pt>
    <dgm:pt modelId="{99EF90AC-CDC0-4441-A212-24EC200A768A}" type="sibTrans" cxnId="{AFC0FC15-3081-4063-B2CD-2305151796DC}">
      <dgm:prSet/>
      <dgm:spPr/>
      <dgm:t>
        <a:bodyPr/>
        <a:lstStyle/>
        <a:p>
          <a:endParaRPr lang="en-US"/>
        </a:p>
      </dgm:t>
    </dgm:pt>
    <dgm:pt modelId="{FF23BCBA-FAE2-40DF-A0C3-72A567BAD36B}">
      <dgm:prSet/>
      <dgm:spPr/>
      <dgm:t>
        <a:bodyPr/>
        <a:lstStyle/>
        <a:p>
          <a:r>
            <a:rPr lang="es-MX"/>
            <a:t>Continuidad</a:t>
          </a:r>
          <a:endParaRPr lang="en-US"/>
        </a:p>
      </dgm:t>
    </dgm:pt>
    <dgm:pt modelId="{D20A1E29-CDEB-44AE-966F-CE1B5CB4D13C}" type="parTrans" cxnId="{C52E2D67-AE78-4D7E-8365-FB9DFDD81A5F}">
      <dgm:prSet/>
      <dgm:spPr/>
      <dgm:t>
        <a:bodyPr/>
        <a:lstStyle/>
        <a:p>
          <a:endParaRPr lang="en-US"/>
        </a:p>
      </dgm:t>
    </dgm:pt>
    <dgm:pt modelId="{E0878540-0133-45C1-8730-081809B79781}" type="sibTrans" cxnId="{C52E2D67-AE78-4D7E-8365-FB9DFDD81A5F}">
      <dgm:prSet/>
      <dgm:spPr/>
      <dgm:t>
        <a:bodyPr/>
        <a:lstStyle/>
        <a:p>
          <a:endParaRPr lang="en-US"/>
        </a:p>
      </dgm:t>
    </dgm:pt>
    <dgm:pt modelId="{7C30AC33-5269-4C9D-87E5-47583DEE401F}" type="pres">
      <dgm:prSet presAssocID="{F467C7BE-65A2-48F4-ACD1-C4BE323FFA77}" presName="linear" presStyleCnt="0">
        <dgm:presLayoutVars>
          <dgm:dir/>
          <dgm:animLvl val="lvl"/>
          <dgm:resizeHandles val="exact"/>
        </dgm:presLayoutVars>
      </dgm:prSet>
      <dgm:spPr/>
    </dgm:pt>
    <dgm:pt modelId="{9506E330-E833-483A-BE6A-699B9338EADC}" type="pres">
      <dgm:prSet presAssocID="{7D2FCD69-C4A0-49D9-AB1A-4CA3BFFA6385}" presName="parentLin" presStyleCnt="0"/>
      <dgm:spPr/>
    </dgm:pt>
    <dgm:pt modelId="{F6B586A1-EA57-4F1B-87D0-BBE298A9A49C}" type="pres">
      <dgm:prSet presAssocID="{7D2FCD69-C4A0-49D9-AB1A-4CA3BFFA6385}" presName="parentLeftMargin" presStyleLbl="node1" presStyleIdx="0" presStyleCnt="9"/>
      <dgm:spPr/>
    </dgm:pt>
    <dgm:pt modelId="{8DC313BD-59BB-4ABC-84A4-9B25F164B82D}" type="pres">
      <dgm:prSet presAssocID="{7D2FCD69-C4A0-49D9-AB1A-4CA3BFFA6385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73A3E442-9ED8-4A7D-B18B-E49F3B2B363F}" type="pres">
      <dgm:prSet presAssocID="{7D2FCD69-C4A0-49D9-AB1A-4CA3BFFA6385}" presName="negativeSpace" presStyleCnt="0"/>
      <dgm:spPr/>
    </dgm:pt>
    <dgm:pt modelId="{63B5C6D3-3F28-4CB2-AED9-A10C5EAAC9E1}" type="pres">
      <dgm:prSet presAssocID="{7D2FCD69-C4A0-49D9-AB1A-4CA3BFFA6385}" presName="childText" presStyleLbl="conFgAcc1" presStyleIdx="0" presStyleCnt="9">
        <dgm:presLayoutVars>
          <dgm:bulletEnabled val="1"/>
        </dgm:presLayoutVars>
      </dgm:prSet>
      <dgm:spPr/>
    </dgm:pt>
    <dgm:pt modelId="{C1B2ED9F-822F-4D80-96A2-3234C296D23B}" type="pres">
      <dgm:prSet presAssocID="{58F0A9A7-F122-49DB-A4ED-446D4A3082E3}" presName="spaceBetweenRectangles" presStyleCnt="0"/>
      <dgm:spPr/>
    </dgm:pt>
    <dgm:pt modelId="{21313381-0BB7-4B49-9341-5A1206055DEA}" type="pres">
      <dgm:prSet presAssocID="{45181E59-74BC-4394-954F-BB35A912F019}" presName="parentLin" presStyleCnt="0"/>
      <dgm:spPr/>
    </dgm:pt>
    <dgm:pt modelId="{FAF45F2A-C807-4E10-BD90-C2FC5687D2B6}" type="pres">
      <dgm:prSet presAssocID="{45181E59-74BC-4394-954F-BB35A912F019}" presName="parentLeftMargin" presStyleLbl="node1" presStyleIdx="0" presStyleCnt="9"/>
      <dgm:spPr/>
    </dgm:pt>
    <dgm:pt modelId="{C86D5B75-8364-4F9C-9C7D-8C4BAC96ED49}" type="pres">
      <dgm:prSet presAssocID="{45181E59-74BC-4394-954F-BB35A912F019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73CE78B8-06CD-44EE-B14B-89A2442A5CD0}" type="pres">
      <dgm:prSet presAssocID="{45181E59-74BC-4394-954F-BB35A912F019}" presName="negativeSpace" presStyleCnt="0"/>
      <dgm:spPr/>
    </dgm:pt>
    <dgm:pt modelId="{83A2EA20-95CA-46AF-A3D0-6A82B3191A70}" type="pres">
      <dgm:prSet presAssocID="{45181E59-74BC-4394-954F-BB35A912F019}" presName="childText" presStyleLbl="conFgAcc1" presStyleIdx="1" presStyleCnt="9">
        <dgm:presLayoutVars>
          <dgm:bulletEnabled val="1"/>
        </dgm:presLayoutVars>
      </dgm:prSet>
      <dgm:spPr/>
    </dgm:pt>
    <dgm:pt modelId="{5D3A58E9-E3D3-4BE8-BC2C-F39E36F7691B}" type="pres">
      <dgm:prSet presAssocID="{44CF69D9-2562-4E50-AC18-4EE8C39F7674}" presName="spaceBetweenRectangles" presStyleCnt="0"/>
      <dgm:spPr/>
    </dgm:pt>
    <dgm:pt modelId="{DA483F96-5ABB-4257-8065-37EF579A1197}" type="pres">
      <dgm:prSet presAssocID="{489DE909-B236-400E-BD94-05DCF19488FB}" presName="parentLin" presStyleCnt="0"/>
      <dgm:spPr/>
    </dgm:pt>
    <dgm:pt modelId="{5B7B0648-9B8D-4C84-829D-F49632F1C42C}" type="pres">
      <dgm:prSet presAssocID="{489DE909-B236-400E-BD94-05DCF19488FB}" presName="parentLeftMargin" presStyleLbl="node1" presStyleIdx="1" presStyleCnt="9"/>
      <dgm:spPr/>
    </dgm:pt>
    <dgm:pt modelId="{CC6BD5E0-1597-4EF0-9DF3-F803ABDEB9CA}" type="pres">
      <dgm:prSet presAssocID="{489DE909-B236-400E-BD94-05DCF19488FB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F7D4EB1-1868-421A-AFB7-8D398C9E6EA6}" type="pres">
      <dgm:prSet presAssocID="{489DE909-B236-400E-BD94-05DCF19488FB}" presName="negativeSpace" presStyleCnt="0"/>
      <dgm:spPr/>
    </dgm:pt>
    <dgm:pt modelId="{1856D9E5-4460-4670-841C-9F790C1E7CAA}" type="pres">
      <dgm:prSet presAssocID="{489DE909-B236-400E-BD94-05DCF19488FB}" presName="childText" presStyleLbl="conFgAcc1" presStyleIdx="2" presStyleCnt="9">
        <dgm:presLayoutVars>
          <dgm:bulletEnabled val="1"/>
        </dgm:presLayoutVars>
      </dgm:prSet>
      <dgm:spPr/>
    </dgm:pt>
    <dgm:pt modelId="{C1281ABF-C6EF-46F9-9762-A7AE05A43930}" type="pres">
      <dgm:prSet presAssocID="{B22604F4-1152-4209-8108-15D19F4B0F87}" presName="spaceBetweenRectangles" presStyleCnt="0"/>
      <dgm:spPr/>
    </dgm:pt>
    <dgm:pt modelId="{039CD8B3-18EA-431F-93A7-5EB2BDD5EB75}" type="pres">
      <dgm:prSet presAssocID="{B8BFAEC3-A2EF-4B7A-AAE9-57EAC0C787BD}" presName="parentLin" presStyleCnt="0"/>
      <dgm:spPr/>
    </dgm:pt>
    <dgm:pt modelId="{A9A11EDA-968A-4BF4-9679-9CC5AE9347AC}" type="pres">
      <dgm:prSet presAssocID="{B8BFAEC3-A2EF-4B7A-AAE9-57EAC0C787BD}" presName="parentLeftMargin" presStyleLbl="node1" presStyleIdx="2" presStyleCnt="9"/>
      <dgm:spPr/>
    </dgm:pt>
    <dgm:pt modelId="{44BD7E47-EE15-449E-BC1B-2B65D8ADC12A}" type="pres">
      <dgm:prSet presAssocID="{B8BFAEC3-A2EF-4B7A-AAE9-57EAC0C787BD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A2FBC2A4-8A55-4368-9435-CAC967355AEB}" type="pres">
      <dgm:prSet presAssocID="{B8BFAEC3-A2EF-4B7A-AAE9-57EAC0C787BD}" presName="negativeSpace" presStyleCnt="0"/>
      <dgm:spPr/>
    </dgm:pt>
    <dgm:pt modelId="{CA5A97A4-CEDB-4616-BF21-35F8E16AFC6C}" type="pres">
      <dgm:prSet presAssocID="{B8BFAEC3-A2EF-4B7A-AAE9-57EAC0C787BD}" presName="childText" presStyleLbl="conFgAcc1" presStyleIdx="3" presStyleCnt="9">
        <dgm:presLayoutVars>
          <dgm:bulletEnabled val="1"/>
        </dgm:presLayoutVars>
      </dgm:prSet>
      <dgm:spPr/>
    </dgm:pt>
    <dgm:pt modelId="{50462D9B-29A4-4835-AAB2-9A49D525BDA8}" type="pres">
      <dgm:prSet presAssocID="{EEA431E4-2396-41A4-93D6-0601C28C2DE0}" presName="spaceBetweenRectangles" presStyleCnt="0"/>
      <dgm:spPr/>
    </dgm:pt>
    <dgm:pt modelId="{E70139D3-0C82-42B6-A786-4EF41AB8C6FA}" type="pres">
      <dgm:prSet presAssocID="{5F21D733-0861-4F0B-9F79-93C90B2393F8}" presName="parentLin" presStyleCnt="0"/>
      <dgm:spPr/>
    </dgm:pt>
    <dgm:pt modelId="{0EC75583-CD1A-4897-AE2D-92119E068958}" type="pres">
      <dgm:prSet presAssocID="{5F21D733-0861-4F0B-9F79-93C90B2393F8}" presName="parentLeftMargin" presStyleLbl="node1" presStyleIdx="3" presStyleCnt="9"/>
      <dgm:spPr/>
    </dgm:pt>
    <dgm:pt modelId="{D9B61488-ABE6-48E7-BABB-0380C4251F5E}" type="pres">
      <dgm:prSet presAssocID="{5F21D733-0861-4F0B-9F79-93C90B2393F8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8A25260-988E-41E1-BADB-86DC5A404635}" type="pres">
      <dgm:prSet presAssocID="{5F21D733-0861-4F0B-9F79-93C90B2393F8}" presName="negativeSpace" presStyleCnt="0"/>
      <dgm:spPr/>
    </dgm:pt>
    <dgm:pt modelId="{F79BC41A-FE25-4694-B450-16AA4AE24A17}" type="pres">
      <dgm:prSet presAssocID="{5F21D733-0861-4F0B-9F79-93C90B2393F8}" presName="childText" presStyleLbl="conFgAcc1" presStyleIdx="4" presStyleCnt="9">
        <dgm:presLayoutVars>
          <dgm:bulletEnabled val="1"/>
        </dgm:presLayoutVars>
      </dgm:prSet>
      <dgm:spPr/>
    </dgm:pt>
    <dgm:pt modelId="{0E176BD2-066C-4F51-96BE-B36A200E9DAB}" type="pres">
      <dgm:prSet presAssocID="{B9A288A2-4863-4A99-9ABD-BE7802AE71F5}" presName="spaceBetweenRectangles" presStyleCnt="0"/>
      <dgm:spPr/>
    </dgm:pt>
    <dgm:pt modelId="{8960E8E1-898E-40C5-BCBC-ED1206037713}" type="pres">
      <dgm:prSet presAssocID="{9115F2EA-8DEF-44DB-9571-9F61C10EF709}" presName="parentLin" presStyleCnt="0"/>
      <dgm:spPr/>
    </dgm:pt>
    <dgm:pt modelId="{DF72BF7F-A2BD-4A5A-BA84-A92A2EF4A2AB}" type="pres">
      <dgm:prSet presAssocID="{9115F2EA-8DEF-44DB-9571-9F61C10EF709}" presName="parentLeftMargin" presStyleLbl="node1" presStyleIdx="4" presStyleCnt="9"/>
      <dgm:spPr/>
    </dgm:pt>
    <dgm:pt modelId="{401CADF5-CCB2-4F5D-A7B0-6F6F5862AAAF}" type="pres">
      <dgm:prSet presAssocID="{9115F2EA-8DEF-44DB-9571-9F61C10EF709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D6EB038-6C80-459D-B571-7755072E5E2A}" type="pres">
      <dgm:prSet presAssocID="{9115F2EA-8DEF-44DB-9571-9F61C10EF709}" presName="negativeSpace" presStyleCnt="0"/>
      <dgm:spPr/>
    </dgm:pt>
    <dgm:pt modelId="{F0F360B1-89C7-4831-8D28-54B8B2B22ED6}" type="pres">
      <dgm:prSet presAssocID="{9115F2EA-8DEF-44DB-9571-9F61C10EF709}" presName="childText" presStyleLbl="conFgAcc1" presStyleIdx="5" presStyleCnt="9">
        <dgm:presLayoutVars>
          <dgm:bulletEnabled val="1"/>
        </dgm:presLayoutVars>
      </dgm:prSet>
      <dgm:spPr/>
    </dgm:pt>
    <dgm:pt modelId="{55562F84-3EED-4FAF-AEF0-3A91C9018020}" type="pres">
      <dgm:prSet presAssocID="{86320A51-F9C4-4EB3-9E72-0BA15A3C1413}" presName="spaceBetweenRectangles" presStyleCnt="0"/>
      <dgm:spPr/>
    </dgm:pt>
    <dgm:pt modelId="{77383D1B-94AB-425D-8DD7-EAEE75347D4B}" type="pres">
      <dgm:prSet presAssocID="{082A2845-80F1-4D89-842B-20D3536DC277}" presName="parentLin" presStyleCnt="0"/>
      <dgm:spPr/>
    </dgm:pt>
    <dgm:pt modelId="{EAD4F452-0AAD-4F43-9CB2-46EB98DD49B4}" type="pres">
      <dgm:prSet presAssocID="{082A2845-80F1-4D89-842B-20D3536DC277}" presName="parentLeftMargin" presStyleLbl="node1" presStyleIdx="5" presStyleCnt="9"/>
      <dgm:spPr/>
    </dgm:pt>
    <dgm:pt modelId="{425A3F45-DBC6-4D10-92FA-FEFCFCF07A14}" type="pres">
      <dgm:prSet presAssocID="{082A2845-80F1-4D89-842B-20D3536DC277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1C998B90-07D2-4EA3-8B81-98D730E22C72}" type="pres">
      <dgm:prSet presAssocID="{082A2845-80F1-4D89-842B-20D3536DC277}" presName="negativeSpace" presStyleCnt="0"/>
      <dgm:spPr/>
    </dgm:pt>
    <dgm:pt modelId="{DD6AF07A-8E4C-4C97-AEF9-59F42E978867}" type="pres">
      <dgm:prSet presAssocID="{082A2845-80F1-4D89-842B-20D3536DC277}" presName="childText" presStyleLbl="conFgAcc1" presStyleIdx="6" presStyleCnt="9">
        <dgm:presLayoutVars>
          <dgm:bulletEnabled val="1"/>
        </dgm:presLayoutVars>
      </dgm:prSet>
      <dgm:spPr/>
    </dgm:pt>
    <dgm:pt modelId="{31AB9D06-E1C4-4D62-A529-BD14AC63C558}" type="pres">
      <dgm:prSet presAssocID="{74965AA9-0D28-42D6-8A22-32B6DFE263ED}" presName="spaceBetweenRectangles" presStyleCnt="0"/>
      <dgm:spPr/>
    </dgm:pt>
    <dgm:pt modelId="{50AF618A-60D7-459F-829C-7CBA148B9D69}" type="pres">
      <dgm:prSet presAssocID="{D7FAA797-558B-4F10-8647-0E2E3B606D9F}" presName="parentLin" presStyleCnt="0"/>
      <dgm:spPr/>
    </dgm:pt>
    <dgm:pt modelId="{CE8CB80D-8B66-4EB0-900B-CC32EAB186A5}" type="pres">
      <dgm:prSet presAssocID="{D7FAA797-558B-4F10-8647-0E2E3B606D9F}" presName="parentLeftMargin" presStyleLbl="node1" presStyleIdx="6" presStyleCnt="9"/>
      <dgm:spPr/>
    </dgm:pt>
    <dgm:pt modelId="{5B4400EF-C03A-4CB3-B7B9-6C3D041928BA}" type="pres">
      <dgm:prSet presAssocID="{D7FAA797-558B-4F10-8647-0E2E3B606D9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E41F8E71-021E-4AEF-846E-774184275801}" type="pres">
      <dgm:prSet presAssocID="{D7FAA797-558B-4F10-8647-0E2E3B606D9F}" presName="negativeSpace" presStyleCnt="0"/>
      <dgm:spPr/>
    </dgm:pt>
    <dgm:pt modelId="{8A304678-2C41-4DA0-ACBE-7441E6F83B2E}" type="pres">
      <dgm:prSet presAssocID="{D7FAA797-558B-4F10-8647-0E2E3B606D9F}" presName="childText" presStyleLbl="conFgAcc1" presStyleIdx="7" presStyleCnt="9">
        <dgm:presLayoutVars>
          <dgm:bulletEnabled val="1"/>
        </dgm:presLayoutVars>
      </dgm:prSet>
      <dgm:spPr/>
    </dgm:pt>
    <dgm:pt modelId="{35583B95-37A9-43C6-8D79-204FB541AE40}" type="pres">
      <dgm:prSet presAssocID="{99EF90AC-CDC0-4441-A212-24EC200A768A}" presName="spaceBetweenRectangles" presStyleCnt="0"/>
      <dgm:spPr/>
    </dgm:pt>
    <dgm:pt modelId="{3C13BBD6-5788-4FDB-9704-0D5B51F9798D}" type="pres">
      <dgm:prSet presAssocID="{FF23BCBA-FAE2-40DF-A0C3-72A567BAD36B}" presName="parentLin" presStyleCnt="0"/>
      <dgm:spPr/>
    </dgm:pt>
    <dgm:pt modelId="{433CB163-659E-4A18-9940-D0DE4FA603DF}" type="pres">
      <dgm:prSet presAssocID="{FF23BCBA-FAE2-40DF-A0C3-72A567BAD36B}" presName="parentLeftMargin" presStyleLbl="node1" presStyleIdx="7" presStyleCnt="9"/>
      <dgm:spPr/>
    </dgm:pt>
    <dgm:pt modelId="{C74F4CF2-7A01-4EB6-8712-75488186D053}" type="pres">
      <dgm:prSet presAssocID="{FF23BCBA-FAE2-40DF-A0C3-72A567BAD36B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5C1535FA-0DCD-49BB-A654-08924905BDC1}" type="pres">
      <dgm:prSet presAssocID="{FF23BCBA-FAE2-40DF-A0C3-72A567BAD36B}" presName="negativeSpace" presStyleCnt="0"/>
      <dgm:spPr/>
    </dgm:pt>
    <dgm:pt modelId="{41943E14-C8E3-427D-BA7C-20E60CB4BDAB}" type="pres">
      <dgm:prSet presAssocID="{FF23BCBA-FAE2-40DF-A0C3-72A567BAD36B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DEFA2E10-0ED6-42F9-A08E-1BF11BAE1254}" type="presOf" srcId="{F467C7BE-65A2-48F4-ACD1-C4BE323FFA77}" destId="{7C30AC33-5269-4C9D-87E5-47583DEE401F}" srcOrd="0" destOrd="0" presId="urn:microsoft.com/office/officeart/2005/8/layout/list1"/>
    <dgm:cxn modelId="{53418811-D33E-4291-B030-A5EA28CE33F4}" type="presOf" srcId="{9115F2EA-8DEF-44DB-9571-9F61C10EF709}" destId="{DF72BF7F-A2BD-4A5A-BA84-A92A2EF4A2AB}" srcOrd="0" destOrd="0" presId="urn:microsoft.com/office/officeart/2005/8/layout/list1"/>
    <dgm:cxn modelId="{ED76D514-0493-46DE-AF51-B6F9DD3B2245}" type="presOf" srcId="{5F21D733-0861-4F0B-9F79-93C90B2393F8}" destId="{D9B61488-ABE6-48E7-BABB-0380C4251F5E}" srcOrd="1" destOrd="0" presId="urn:microsoft.com/office/officeart/2005/8/layout/list1"/>
    <dgm:cxn modelId="{AFC0FC15-3081-4063-B2CD-2305151796DC}" srcId="{F467C7BE-65A2-48F4-ACD1-C4BE323FFA77}" destId="{D7FAA797-558B-4F10-8647-0E2E3B606D9F}" srcOrd="7" destOrd="0" parTransId="{0869CA51-EA31-4477-82F3-F1E43C3BB7E0}" sibTransId="{99EF90AC-CDC0-4441-A212-24EC200A768A}"/>
    <dgm:cxn modelId="{EF0E0F26-91E7-4D94-B610-D72174D8FCD3}" srcId="{F467C7BE-65A2-48F4-ACD1-C4BE323FFA77}" destId="{7D2FCD69-C4A0-49D9-AB1A-4CA3BFFA6385}" srcOrd="0" destOrd="0" parTransId="{F9846DFD-78CA-4B98-A1B0-77B0C6EA4C3E}" sibTransId="{58F0A9A7-F122-49DB-A4ED-446D4A3082E3}"/>
    <dgm:cxn modelId="{EF5C5B29-1EE4-4056-B94A-3F58D38AC11B}" type="presOf" srcId="{45181E59-74BC-4394-954F-BB35A912F019}" destId="{FAF45F2A-C807-4E10-BD90-C2FC5687D2B6}" srcOrd="0" destOrd="0" presId="urn:microsoft.com/office/officeart/2005/8/layout/list1"/>
    <dgm:cxn modelId="{C6893D2C-8199-4787-90B1-ED4FBC3EC7FB}" type="presOf" srcId="{D7FAA797-558B-4F10-8647-0E2E3B606D9F}" destId="{CE8CB80D-8B66-4EB0-900B-CC32EAB186A5}" srcOrd="0" destOrd="0" presId="urn:microsoft.com/office/officeart/2005/8/layout/list1"/>
    <dgm:cxn modelId="{AB55632C-4516-4E82-A4AB-AFF08650EE31}" type="presOf" srcId="{7D2FCD69-C4A0-49D9-AB1A-4CA3BFFA6385}" destId="{8DC313BD-59BB-4ABC-84A4-9B25F164B82D}" srcOrd="1" destOrd="0" presId="urn:microsoft.com/office/officeart/2005/8/layout/list1"/>
    <dgm:cxn modelId="{89456A3A-61A1-43F8-9780-422E180FD983}" type="presOf" srcId="{082A2845-80F1-4D89-842B-20D3536DC277}" destId="{EAD4F452-0AAD-4F43-9CB2-46EB98DD49B4}" srcOrd="0" destOrd="0" presId="urn:microsoft.com/office/officeart/2005/8/layout/list1"/>
    <dgm:cxn modelId="{02297862-A376-4CDE-A016-BD64BAFC3E82}" type="presOf" srcId="{FF23BCBA-FAE2-40DF-A0C3-72A567BAD36B}" destId="{433CB163-659E-4A18-9940-D0DE4FA603DF}" srcOrd="0" destOrd="0" presId="urn:microsoft.com/office/officeart/2005/8/layout/list1"/>
    <dgm:cxn modelId="{C52E2D67-AE78-4D7E-8365-FB9DFDD81A5F}" srcId="{F467C7BE-65A2-48F4-ACD1-C4BE323FFA77}" destId="{FF23BCBA-FAE2-40DF-A0C3-72A567BAD36B}" srcOrd="8" destOrd="0" parTransId="{D20A1E29-CDEB-44AE-966F-CE1B5CB4D13C}" sibTransId="{E0878540-0133-45C1-8730-081809B79781}"/>
    <dgm:cxn modelId="{CAC64A4E-5EB9-42A2-AC42-0A44CB95EF84}" type="presOf" srcId="{45181E59-74BC-4394-954F-BB35A912F019}" destId="{C86D5B75-8364-4F9C-9C7D-8C4BAC96ED49}" srcOrd="1" destOrd="0" presId="urn:microsoft.com/office/officeart/2005/8/layout/list1"/>
    <dgm:cxn modelId="{68101853-F305-47C9-A41C-3A49D4529811}" type="presOf" srcId="{489DE909-B236-400E-BD94-05DCF19488FB}" destId="{5B7B0648-9B8D-4C84-829D-F49632F1C42C}" srcOrd="0" destOrd="0" presId="urn:microsoft.com/office/officeart/2005/8/layout/list1"/>
    <dgm:cxn modelId="{778C227A-48DE-4F75-8E9C-9CEB483843F7}" type="presOf" srcId="{D7FAA797-558B-4F10-8647-0E2E3B606D9F}" destId="{5B4400EF-C03A-4CB3-B7B9-6C3D041928BA}" srcOrd="1" destOrd="0" presId="urn:microsoft.com/office/officeart/2005/8/layout/list1"/>
    <dgm:cxn modelId="{4C619D80-9B5C-412C-AD5E-A85345B3EDFF}" type="presOf" srcId="{7D2FCD69-C4A0-49D9-AB1A-4CA3BFFA6385}" destId="{F6B586A1-EA57-4F1B-87D0-BBE298A9A49C}" srcOrd="0" destOrd="0" presId="urn:microsoft.com/office/officeart/2005/8/layout/list1"/>
    <dgm:cxn modelId="{8A370A86-2CF1-4556-9392-C51999033865}" type="presOf" srcId="{9115F2EA-8DEF-44DB-9571-9F61C10EF709}" destId="{401CADF5-CCB2-4F5D-A7B0-6F6F5862AAAF}" srcOrd="1" destOrd="0" presId="urn:microsoft.com/office/officeart/2005/8/layout/list1"/>
    <dgm:cxn modelId="{D5445B8D-41FE-413E-89FA-8DB0611A5813}" type="presOf" srcId="{FF23BCBA-FAE2-40DF-A0C3-72A567BAD36B}" destId="{C74F4CF2-7A01-4EB6-8712-75488186D053}" srcOrd="1" destOrd="0" presId="urn:microsoft.com/office/officeart/2005/8/layout/list1"/>
    <dgm:cxn modelId="{2FB54D92-E91D-4631-A022-28FFFEC89B60}" srcId="{F467C7BE-65A2-48F4-ACD1-C4BE323FFA77}" destId="{9115F2EA-8DEF-44DB-9571-9F61C10EF709}" srcOrd="5" destOrd="0" parTransId="{E0C86C0C-A074-4414-80FD-E3C6B5128FF3}" sibTransId="{86320A51-F9C4-4EB3-9E72-0BA15A3C1413}"/>
    <dgm:cxn modelId="{3A87CA98-4D3B-411C-B066-6015D01013F4}" srcId="{F467C7BE-65A2-48F4-ACD1-C4BE323FFA77}" destId="{5F21D733-0861-4F0B-9F79-93C90B2393F8}" srcOrd="4" destOrd="0" parTransId="{5112FC0E-2506-4F38-8145-9C13DB550132}" sibTransId="{B9A288A2-4863-4A99-9ABD-BE7802AE71F5}"/>
    <dgm:cxn modelId="{1D11AA9D-9298-45A3-AB84-63EDC920095A}" srcId="{F467C7BE-65A2-48F4-ACD1-C4BE323FFA77}" destId="{B8BFAEC3-A2EF-4B7A-AAE9-57EAC0C787BD}" srcOrd="3" destOrd="0" parTransId="{39A92C46-3CF6-47ED-AC7F-16DAEBEF0B75}" sibTransId="{EEA431E4-2396-41A4-93D6-0601C28C2DE0}"/>
    <dgm:cxn modelId="{0F95CDA1-7DEE-4B11-BD53-BE8134844F94}" type="presOf" srcId="{5F21D733-0861-4F0B-9F79-93C90B2393F8}" destId="{0EC75583-CD1A-4897-AE2D-92119E068958}" srcOrd="0" destOrd="0" presId="urn:microsoft.com/office/officeart/2005/8/layout/list1"/>
    <dgm:cxn modelId="{C1C992A7-98C0-48F7-AF8D-7B9A099AA961}" type="presOf" srcId="{B8BFAEC3-A2EF-4B7A-AAE9-57EAC0C787BD}" destId="{44BD7E47-EE15-449E-BC1B-2B65D8ADC12A}" srcOrd="1" destOrd="0" presId="urn:microsoft.com/office/officeart/2005/8/layout/list1"/>
    <dgm:cxn modelId="{E0FA7BCF-D909-4C59-87D5-484B058990F2}" type="presOf" srcId="{489DE909-B236-400E-BD94-05DCF19488FB}" destId="{CC6BD5E0-1597-4EF0-9DF3-F803ABDEB9CA}" srcOrd="1" destOrd="0" presId="urn:microsoft.com/office/officeart/2005/8/layout/list1"/>
    <dgm:cxn modelId="{55AE04D7-4C07-4914-9DBC-A7B383505BF7}" srcId="{F467C7BE-65A2-48F4-ACD1-C4BE323FFA77}" destId="{489DE909-B236-400E-BD94-05DCF19488FB}" srcOrd="2" destOrd="0" parTransId="{E16AFCB7-F6B3-4629-8079-40A17CB28B5C}" sibTransId="{B22604F4-1152-4209-8108-15D19F4B0F87}"/>
    <dgm:cxn modelId="{9FCC4CDD-F977-4D0D-8D3E-F0E41ED5E14C}" type="presOf" srcId="{082A2845-80F1-4D89-842B-20D3536DC277}" destId="{425A3F45-DBC6-4D10-92FA-FEFCFCF07A14}" srcOrd="1" destOrd="0" presId="urn:microsoft.com/office/officeart/2005/8/layout/list1"/>
    <dgm:cxn modelId="{B49A4BE5-78EA-4430-AFE7-BB651AD71CEC}" srcId="{F467C7BE-65A2-48F4-ACD1-C4BE323FFA77}" destId="{45181E59-74BC-4394-954F-BB35A912F019}" srcOrd="1" destOrd="0" parTransId="{693DEFB5-9B61-4059-B570-413E518E2449}" sibTransId="{44CF69D9-2562-4E50-AC18-4EE8C39F7674}"/>
    <dgm:cxn modelId="{61482CF0-9758-4899-9DA0-7114BC511145}" type="presOf" srcId="{B8BFAEC3-A2EF-4B7A-AAE9-57EAC0C787BD}" destId="{A9A11EDA-968A-4BF4-9679-9CC5AE9347AC}" srcOrd="0" destOrd="0" presId="urn:microsoft.com/office/officeart/2005/8/layout/list1"/>
    <dgm:cxn modelId="{F0B2FFFE-7153-4AB5-A4F2-DBF120980E25}" srcId="{F467C7BE-65A2-48F4-ACD1-C4BE323FFA77}" destId="{082A2845-80F1-4D89-842B-20D3536DC277}" srcOrd="6" destOrd="0" parTransId="{B1349F0A-E849-47C7-A376-944901AFEA89}" sibTransId="{74965AA9-0D28-42D6-8A22-32B6DFE263ED}"/>
    <dgm:cxn modelId="{BBFB4160-25D4-4939-9973-CA88783C61B5}" type="presParOf" srcId="{7C30AC33-5269-4C9D-87E5-47583DEE401F}" destId="{9506E330-E833-483A-BE6A-699B9338EADC}" srcOrd="0" destOrd="0" presId="urn:microsoft.com/office/officeart/2005/8/layout/list1"/>
    <dgm:cxn modelId="{D133BCDC-4923-412D-844F-1DBF59FDF260}" type="presParOf" srcId="{9506E330-E833-483A-BE6A-699B9338EADC}" destId="{F6B586A1-EA57-4F1B-87D0-BBE298A9A49C}" srcOrd="0" destOrd="0" presId="urn:microsoft.com/office/officeart/2005/8/layout/list1"/>
    <dgm:cxn modelId="{5D5372F2-35E6-48A1-9340-FBAF3DE95158}" type="presParOf" srcId="{9506E330-E833-483A-BE6A-699B9338EADC}" destId="{8DC313BD-59BB-4ABC-84A4-9B25F164B82D}" srcOrd="1" destOrd="0" presId="urn:microsoft.com/office/officeart/2005/8/layout/list1"/>
    <dgm:cxn modelId="{D600BAB2-3B84-402B-8277-81EA4C767278}" type="presParOf" srcId="{7C30AC33-5269-4C9D-87E5-47583DEE401F}" destId="{73A3E442-9ED8-4A7D-B18B-E49F3B2B363F}" srcOrd="1" destOrd="0" presId="urn:microsoft.com/office/officeart/2005/8/layout/list1"/>
    <dgm:cxn modelId="{38752453-B7A6-4958-A1D2-A7B13EF248DF}" type="presParOf" srcId="{7C30AC33-5269-4C9D-87E5-47583DEE401F}" destId="{63B5C6D3-3F28-4CB2-AED9-A10C5EAAC9E1}" srcOrd="2" destOrd="0" presId="urn:microsoft.com/office/officeart/2005/8/layout/list1"/>
    <dgm:cxn modelId="{BCB7D553-CB72-42FD-8BA0-A5BC13C66091}" type="presParOf" srcId="{7C30AC33-5269-4C9D-87E5-47583DEE401F}" destId="{C1B2ED9F-822F-4D80-96A2-3234C296D23B}" srcOrd="3" destOrd="0" presId="urn:microsoft.com/office/officeart/2005/8/layout/list1"/>
    <dgm:cxn modelId="{C2A8FE78-70C7-472C-BCFB-DDA03EA13BB8}" type="presParOf" srcId="{7C30AC33-5269-4C9D-87E5-47583DEE401F}" destId="{21313381-0BB7-4B49-9341-5A1206055DEA}" srcOrd="4" destOrd="0" presId="urn:microsoft.com/office/officeart/2005/8/layout/list1"/>
    <dgm:cxn modelId="{A3E9C58C-962A-4569-99A6-48B2B7582704}" type="presParOf" srcId="{21313381-0BB7-4B49-9341-5A1206055DEA}" destId="{FAF45F2A-C807-4E10-BD90-C2FC5687D2B6}" srcOrd="0" destOrd="0" presId="urn:microsoft.com/office/officeart/2005/8/layout/list1"/>
    <dgm:cxn modelId="{F467C2E6-8620-4842-BF44-712F29609921}" type="presParOf" srcId="{21313381-0BB7-4B49-9341-5A1206055DEA}" destId="{C86D5B75-8364-4F9C-9C7D-8C4BAC96ED49}" srcOrd="1" destOrd="0" presId="urn:microsoft.com/office/officeart/2005/8/layout/list1"/>
    <dgm:cxn modelId="{DE83AFFB-E4EE-4279-A295-B5C60E815D49}" type="presParOf" srcId="{7C30AC33-5269-4C9D-87E5-47583DEE401F}" destId="{73CE78B8-06CD-44EE-B14B-89A2442A5CD0}" srcOrd="5" destOrd="0" presId="urn:microsoft.com/office/officeart/2005/8/layout/list1"/>
    <dgm:cxn modelId="{0C183036-C025-438C-BD72-0670CE5F332D}" type="presParOf" srcId="{7C30AC33-5269-4C9D-87E5-47583DEE401F}" destId="{83A2EA20-95CA-46AF-A3D0-6A82B3191A70}" srcOrd="6" destOrd="0" presId="urn:microsoft.com/office/officeart/2005/8/layout/list1"/>
    <dgm:cxn modelId="{876B1900-7C33-4419-BA60-3540CA176A43}" type="presParOf" srcId="{7C30AC33-5269-4C9D-87E5-47583DEE401F}" destId="{5D3A58E9-E3D3-4BE8-BC2C-F39E36F7691B}" srcOrd="7" destOrd="0" presId="urn:microsoft.com/office/officeart/2005/8/layout/list1"/>
    <dgm:cxn modelId="{3B3EF855-57B0-4FF1-9B3B-B76952FE3268}" type="presParOf" srcId="{7C30AC33-5269-4C9D-87E5-47583DEE401F}" destId="{DA483F96-5ABB-4257-8065-37EF579A1197}" srcOrd="8" destOrd="0" presId="urn:microsoft.com/office/officeart/2005/8/layout/list1"/>
    <dgm:cxn modelId="{F9B1A138-B0B0-4D8F-819A-FB7DDF0C3669}" type="presParOf" srcId="{DA483F96-5ABB-4257-8065-37EF579A1197}" destId="{5B7B0648-9B8D-4C84-829D-F49632F1C42C}" srcOrd="0" destOrd="0" presId="urn:microsoft.com/office/officeart/2005/8/layout/list1"/>
    <dgm:cxn modelId="{AA372FDB-94A7-4B67-AA78-F3CCED6255EE}" type="presParOf" srcId="{DA483F96-5ABB-4257-8065-37EF579A1197}" destId="{CC6BD5E0-1597-4EF0-9DF3-F803ABDEB9CA}" srcOrd="1" destOrd="0" presId="urn:microsoft.com/office/officeart/2005/8/layout/list1"/>
    <dgm:cxn modelId="{4D60CA71-FA9F-4495-AFD5-9CEC2A20DF2D}" type="presParOf" srcId="{7C30AC33-5269-4C9D-87E5-47583DEE401F}" destId="{8F7D4EB1-1868-421A-AFB7-8D398C9E6EA6}" srcOrd="9" destOrd="0" presId="urn:microsoft.com/office/officeart/2005/8/layout/list1"/>
    <dgm:cxn modelId="{48F6A6D3-29EB-438E-BB10-801ACA13E253}" type="presParOf" srcId="{7C30AC33-5269-4C9D-87E5-47583DEE401F}" destId="{1856D9E5-4460-4670-841C-9F790C1E7CAA}" srcOrd="10" destOrd="0" presId="urn:microsoft.com/office/officeart/2005/8/layout/list1"/>
    <dgm:cxn modelId="{C96EF9A3-C2E9-4F00-827F-B4752FE3990A}" type="presParOf" srcId="{7C30AC33-5269-4C9D-87E5-47583DEE401F}" destId="{C1281ABF-C6EF-46F9-9762-A7AE05A43930}" srcOrd="11" destOrd="0" presId="urn:microsoft.com/office/officeart/2005/8/layout/list1"/>
    <dgm:cxn modelId="{C76BA1A4-C7F1-4FD2-BE83-376CCEE012C6}" type="presParOf" srcId="{7C30AC33-5269-4C9D-87E5-47583DEE401F}" destId="{039CD8B3-18EA-431F-93A7-5EB2BDD5EB75}" srcOrd="12" destOrd="0" presId="urn:microsoft.com/office/officeart/2005/8/layout/list1"/>
    <dgm:cxn modelId="{C555F5E9-3C0B-4FC3-AAFE-91FC6EB5F39F}" type="presParOf" srcId="{039CD8B3-18EA-431F-93A7-5EB2BDD5EB75}" destId="{A9A11EDA-968A-4BF4-9679-9CC5AE9347AC}" srcOrd="0" destOrd="0" presId="urn:microsoft.com/office/officeart/2005/8/layout/list1"/>
    <dgm:cxn modelId="{C65138FE-38C2-4DE7-BD19-AE777E202EEF}" type="presParOf" srcId="{039CD8B3-18EA-431F-93A7-5EB2BDD5EB75}" destId="{44BD7E47-EE15-449E-BC1B-2B65D8ADC12A}" srcOrd="1" destOrd="0" presId="urn:microsoft.com/office/officeart/2005/8/layout/list1"/>
    <dgm:cxn modelId="{FD5499DB-7F83-4892-B7D4-3E9340E79439}" type="presParOf" srcId="{7C30AC33-5269-4C9D-87E5-47583DEE401F}" destId="{A2FBC2A4-8A55-4368-9435-CAC967355AEB}" srcOrd="13" destOrd="0" presId="urn:microsoft.com/office/officeart/2005/8/layout/list1"/>
    <dgm:cxn modelId="{7C319349-EEB6-400D-81D0-6EA05A799538}" type="presParOf" srcId="{7C30AC33-5269-4C9D-87E5-47583DEE401F}" destId="{CA5A97A4-CEDB-4616-BF21-35F8E16AFC6C}" srcOrd="14" destOrd="0" presId="urn:microsoft.com/office/officeart/2005/8/layout/list1"/>
    <dgm:cxn modelId="{DDF8A4F4-887D-43EB-A4F5-2BD3DFE5E4CA}" type="presParOf" srcId="{7C30AC33-5269-4C9D-87E5-47583DEE401F}" destId="{50462D9B-29A4-4835-AAB2-9A49D525BDA8}" srcOrd="15" destOrd="0" presId="urn:microsoft.com/office/officeart/2005/8/layout/list1"/>
    <dgm:cxn modelId="{3146588E-A3C2-4D86-985F-8F30342A8302}" type="presParOf" srcId="{7C30AC33-5269-4C9D-87E5-47583DEE401F}" destId="{E70139D3-0C82-42B6-A786-4EF41AB8C6FA}" srcOrd="16" destOrd="0" presId="urn:microsoft.com/office/officeart/2005/8/layout/list1"/>
    <dgm:cxn modelId="{1D1AEDE7-D34A-409D-BB9B-9CD1132761D7}" type="presParOf" srcId="{E70139D3-0C82-42B6-A786-4EF41AB8C6FA}" destId="{0EC75583-CD1A-4897-AE2D-92119E068958}" srcOrd="0" destOrd="0" presId="urn:microsoft.com/office/officeart/2005/8/layout/list1"/>
    <dgm:cxn modelId="{A61464D2-FD49-47A3-8C46-8DA8A914DC42}" type="presParOf" srcId="{E70139D3-0C82-42B6-A786-4EF41AB8C6FA}" destId="{D9B61488-ABE6-48E7-BABB-0380C4251F5E}" srcOrd="1" destOrd="0" presId="urn:microsoft.com/office/officeart/2005/8/layout/list1"/>
    <dgm:cxn modelId="{081F5500-0566-41BB-9C52-5B85DC22A59F}" type="presParOf" srcId="{7C30AC33-5269-4C9D-87E5-47583DEE401F}" destId="{68A25260-988E-41E1-BADB-86DC5A404635}" srcOrd="17" destOrd="0" presId="urn:microsoft.com/office/officeart/2005/8/layout/list1"/>
    <dgm:cxn modelId="{3A996F56-E3DD-475B-A011-C37C8699D9E1}" type="presParOf" srcId="{7C30AC33-5269-4C9D-87E5-47583DEE401F}" destId="{F79BC41A-FE25-4694-B450-16AA4AE24A17}" srcOrd="18" destOrd="0" presId="urn:microsoft.com/office/officeart/2005/8/layout/list1"/>
    <dgm:cxn modelId="{154827C1-67D3-418E-8692-EC92A8FBB301}" type="presParOf" srcId="{7C30AC33-5269-4C9D-87E5-47583DEE401F}" destId="{0E176BD2-066C-4F51-96BE-B36A200E9DAB}" srcOrd="19" destOrd="0" presId="urn:microsoft.com/office/officeart/2005/8/layout/list1"/>
    <dgm:cxn modelId="{451D77BE-EA72-4A3C-BE01-B4CAB39C2183}" type="presParOf" srcId="{7C30AC33-5269-4C9D-87E5-47583DEE401F}" destId="{8960E8E1-898E-40C5-BCBC-ED1206037713}" srcOrd="20" destOrd="0" presId="urn:microsoft.com/office/officeart/2005/8/layout/list1"/>
    <dgm:cxn modelId="{D10F9C1D-66FD-40CE-BDE5-FFE8DA0C1282}" type="presParOf" srcId="{8960E8E1-898E-40C5-BCBC-ED1206037713}" destId="{DF72BF7F-A2BD-4A5A-BA84-A92A2EF4A2AB}" srcOrd="0" destOrd="0" presId="urn:microsoft.com/office/officeart/2005/8/layout/list1"/>
    <dgm:cxn modelId="{9897D6E2-6EC2-40AF-AC34-D6B395D3738B}" type="presParOf" srcId="{8960E8E1-898E-40C5-BCBC-ED1206037713}" destId="{401CADF5-CCB2-4F5D-A7B0-6F6F5862AAAF}" srcOrd="1" destOrd="0" presId="urn:microsoft.com/office/officeart/2005/8/layout/list1"/>
    <dgm:cxn modelId="{8B2C791C-63F6-4BB0-98C7-423EFB807B36}" type="presParOf" srcId="{7C30AC33-5269-4C9D-87E5-47583DEE401F}" destId="{2D6EB038-6C80-459D-B571-7755072E5E2A}" srcOrd="21" destOrd="0" presId="urn:microsoft.com/office/officeart/2005/8/layout/list1"/>
    <dgm:cxn modelId="{D1679A3E-E85C-452B-B0B7-CFEBC998D60D}" type="presParOf" srcId="{7C30AC33-5269-4C9D-87E5-47583DEE401F}" destId="{F0F360B1-89C7-4831-8D28-54B8B2B22ED6}" srcOrd="22" destOrd="0" presId="urn:microsoft.com/office/officeart/2005/8/layout/list1"/>
    <dgm:cxn modelId="{AAF76116-CEFC-4004-808D-74B655C06821}" type="presParOf" srcId="{7C30AC33-5269-4C9D-87E5-47583DEE401F}" destId="{55562F84-3EED-4FAF-AEF0-3A91C9018020}" srcOrd="23" destOrd="0" presId="urn:microsoft.com/office/officeart/2005/8/layout/list1"/>
    <dgm:cxn modelId="{5977BBCA-B30C-4B83-91D3-B60141B22B85}" type="presParOf" srcId="{7C30AC33-5269-4C9D-87E5-47583DEE401F}" destId="{77383D1B-94AB-425D-8DD7-EAEE75347D4B}" srcOrd="24" destOrd="0" presId="urn:microsoft.com/office/officeart/2005/8/layout/list1"/>
    <dgm:cxn modelId="{C6F91669-CCA4-435D-82DD-03999F573DB6}" type="presParOf" srcId="{77383D1B-94AB-425D-8DD7-EAEE75347D4B}" destId="{EAD4F452-0AAD-4F43-9CB2-46EB98DD49B4}" srcOrd="0" destOrd="0" presId="urn:microsoft.com/office/officeart/2005/8/layout/list1"/>
    <dgm:cxn modelId="{1B3D3593-8402-48A4-9E72-0EE668D61F89}" type="presParOf" srcId="{77383D1B-94AB-425D-8DD7-EAEE75347D4B}" destId="{425A3F45-DBC6-4D10-92FA-FEFCFCF07A14}" srcOrd="1" destOrd="0" presId="urn:microsoft.com/office/officeart/2005/8/layout/list1"/>
    <dgm:cxn modelId="{D86DD1F1-05F5-4E52-9F2B-5AD89F5E7628}" type="presParOf" srcId="{7C30AC33-5269-4C9D-87E5-47583DEE401F}" destId="{1C998B90-07D2-4EA3-8B81-98D730E22C72}" srcOrd="25" destOrd="0" presId="urn:microsoft.com/office/officeart/2005/8/layout/list1"/>
    <dgm:cxn modelId="{03C18368-A5B0-4CF5-B931-320C40BCD7E9}" type="presParOf" srcId="{7C30AC33-5269-4C9D-87E5-47583DEE401F}" destId="{DD6AF07A-8E4C-4C97-AEF9-59F42E978867}" srcOrd="26" destOrd="0" presId="urn:microsoft.com/office/officeart/2005/8/layout/list1"/>
    <dgm:cxn modelId="{AAF2B0FE-1B5F-463F-B051-05B280B99B76}" type="presParOf" srcId="{7C30AC33-5269-4C9D-87E5-47583DEE401F}" destId="{31AB9D06-E1C4-4D62-A529-BD14AC63C558}" srcOrd="27" destOrd="0" presId="urn:microsoft.com/office/officeart/2005/8/layout/list1"/>
    <dgm:cxn modelId="{8E90B74F-8F43-4732-A4D5-46E48BCE1599}" type="presParOf" srcId="{7C30AC33-5269-4C9D-87E5-47583DEE401F}" destId="{50AF618A-60D7-459F-829C-7CBA148B9D69}" srcOrd="28" destOrd="0" presId="urn:microsoft.com/office/officeart/2005/8/layout/list1"/>
    <dgm:cxn modelId="{F1ADB6C6-5E78-4632-9634-0AA5120559BC}" type="presParOf" srcId="{50AF618A-60D7-459F-829C-7CBA148B9D69}" destId="{CE8CB80D-8B66-4EB0-900B-CC32EAB186A5}" srcOrd="0" destOrd="0" presId="urn:microsoft.com/office/officeart/2005/8/layout/list1"/>
    <dgm:cxn modelId="{BAACE5FF-7513-4FFF-B133-CFEF91BD8F39}" type="presParOf" srcId="{50AF618A-60D7-459F-829C-7CBA148B9D69}" destId="{5B4400EF-C03A-4CB3-B7B9-6C3D041928BA}" srcOrd="1" destOrd="0" presId="urn:microsoft.com/office/officeart/2005/8/layout/list1"/>
    <dgm:cxn modelId="{CF514BAA-DFAC-4E1A-806B-D50387F62708}" type="presParOf" srcId="{7C30AC33-5269-4C9D-87E5-47583DEE401F}" destId="{E41F8E71-021E-4AEF-846E-774184275801}" srcOrd="29" destOrd="0" presId="urn:microsoft.com/office/officeart/2005/8/layout/list1"/>
    <dgm:cxn modelId="{BFAD0435-D6E8-441A-8222-966EDEE0AF08}" type="presParOf" srcId="{7C30AC33-5269-4C9D-87E5-47583DEE401F}" destId="{8A304678-2C41-4DA0-ACBE-7441E6F83B2E}" srcOrd="30" destOrd="0" presId="urn:microsoft.com/office/officeart/2005/8/layout/list1"/>
    <dgm:cxn modelId="{03E25B72-30E5-4C72-AD3A-DB7DE5FFCA98}" type="presParOf" srcId="{7C30AC33-5269-4C9D-87E5-47583DEE401F}" destId="{35583B95-37A9-43C6-8D79-204FB541AE40}" srcOrd="31" destOrd="0" presId="urn:microsoft.com/office/officeart/2005/8/layout/list1"/>
    <dgm:cxn modelId="{CC51FDF5-C073-4882-AB42-EC1435C22D46}" type="presParOf" srcId="{7C30AC33-5269-4C9D-87E5-47583DEE401F}" destId="{3C13BBD6-5788-4FDB-9704-0D5B51F9798D}" srcOrd="32" destOrd="0" presId="urn:microsoft.com/office/officeart/2005/8/layout/list1"/>
    <dgm:cxn modelId="{EA1EAF97-A98D-419C-8B9C-9D8305CD15FE}" type="presParOf" srcId="{3C13BBD6-5788-4FDB-9704-0D5B51F9798D}" destId="{433CB163-659E-4A18-9940-D0DE4FA603DF}" srcOrd="0" destOrd="0" presId="urn:microsoft.com/office/officeart/2005/8/layout/list1"/>
    <dgm:cxn modelId="{178C2050-9918-4286-B2B6-454BE530A10F}" type="presParOf" srcId="{3C13BBD6-5788-4FDB-9704-0D5B51F9798D}" destId="{C74F4CF2-7A01-4EB6-8712-75488186D053}" srcOrd="1" destOrd="0" presId="urn:microsoft.com/office/officeart/2005/8/layout/list1"/>
    <dgm:cxn modelId="{E4808638-9B9B-42A3-8E06-C2996B7409E5}" type="presParOf" srcId="{7C30AC33-5269-4C9D-87E5-47583DEE401F}" destId="{5C1535FA-0DCD-49BB-A654-08924905BDC1}" srcOrd="33" destOrd="0" presId="urn:microsoft.com/office/officeart/2005/8/layout/list1"/>
    <dgm:cxn modelId="{58A9123F-577D-41B0-B551-D25C1F52B347}" type="presParOf" srcId="{7C30AC33-5269-4C9D-87E5-47583DEE401F}" destId="{41943E14-C8E3-427D-BA7C-20E60CB4BDAB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AF33B-F7AE-40EE-85EF-95B07CAB361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C77C14-57DB-47C1-A38C-356F9CBEB7D5}">
      <dgm:prSet/>
      <dgm:spPr/>
      <dgm:t>
        <a:bodyPr/>
        <a:lstStyle/>
        <a:p>
          <a:r>
            <a:rPr lang="es-MX" u="sng"/>
            <a:t>Organización Formal</a:t>
          </a:r>
          <a:r>
            <a:rPr lang="es-MX"/>
            <a:t>:</a:t>
          </a:r>
          <a:r>
            <a:rPr lang="es-ES"/>
            <a:t>  La que se muestra en un organigrama que identifique la división del trabajo, los gerentes y subordinados, los tipos de trabajo ejecutado, el agrupamiento del trabajo y los niveles gerenciales. </a:t>
          </a:r>
          <a:endParaRPr lang="en-US"/>
        </a:p>
      </dgm:t>
    </dgm:pt>
    <dgm:pt modelId="{3E500306-49AC-4093-A52D-CC78D45E1CCC}" type="parTrans" cxnId="{0F73767F-DC65-4686-B1B1-249FBA84C7AF}">
      <dgm:prSet/>
      <dgm:spPr/>
      <dgm:t>
        <a:bodyPr/>
        <a:lstStyle/>
        <a:p>
          <a:endParaRPr lang="en-US"/>
        </a:p>
      </dgm:t>
    </dgm:pt>
    <dgm:pt modelId="{9EF57A69-BEA9-438A-83DA-91F0EAB45CEB}" type="sibTrans" cxnId="{0F73767F-DC65-4686-B1B1-249FBA84C7AF}">
      <dgm:prSet/>
      <dgm:spPr/>
      <dgm:t>
        <a:bodyPr/>
        <a:lstStyle/>
        <a:p>
          <a:endParaRPr lang="en-US"/>
        </a:p>
      </dgm:t>
    </dgm:pt>
    <dgm:pt modelId="{2FED50C8-3403-4036-96EB-54D20EECDB51}">
      <dgm:prSet/>
      <dgm:spPr/>
      <dgm:t>
        <a:bodyPr/>
        <a:lstStyle/>
        <a:p>
          <a:r>
            <a:rPr lang="es-MX" u="sng"/>
            <a:t>Organización Informal</a:t>
          </a:r>
          <a:r>
            <a:rPr lang="es-MX"/>
            <a:t>:</a:t>
          </a:r>
          <a:r>
            <a:rPr lang="es-ES"/>
            <a:t> Relaciones interpersonales no reconocidas oficialmente entre los miembros de una organización, que suelen surgir de manera inevitable de las necesidades personales y colectivas de los empleados.</a:t>
          </a:r>
          <a:endParaRPr lang="en-US"/>
        </a:p>
      </dgm:t>
    </dgm:pt>
    <dgm:pt modelId="{F35660A7-7A8F-4D14-B76A-30A5BDC2AE61}" type="parTrans" cxnId="{22F46D6B-C051-4190-9B2C-DB548EDF1407}">
      <dgm:prSet/>
      <dgm:spPr/>
      <dgm:t>
        <a:bodyPr/>
        <a:lstStyle/>
        <a:p>
          <a:endParaRPr lang="en-US"/>
        </a:p>
      </dgm:t>
    </dgm:pt>
    <dgm:pt modelId="{35F332AB-6110-453B-A3B1-91D2E1DAF898}" type="sibTrans" cxnId="{22F46D6B-C051-4190-9B2C-DB548EDF1407}">
      <dgm:prSet/>
      <dgm:spPr/>
      <dgm:t>
        <a:bodyPr/>
        <a:lstStyle/>
        <a:p>
          <a:endParaRPr lang="en-US"/>
        </a:p>
      </dgm:t>
    </dgm:pt>
    <dgm:pt modelId="{67AC2FCC-1DEA-429C-8A37-F49D2E01FAE6}" type="pres">
      <dgm:prSet presAssocID="{B33AF33B-F7AE-40EE-85EF-95B07CAB3613}" presName="linear" presStyleCnt="0">
        <dgm:presLayoutVars>
          <dgm:animLvl val="lvl"/>
          <dgm:resizeHandles val="exact"/>
        </dgm:presLayoutVars>
      </dgm:prSet>
      <dgm:spPr/>
    </dgm:pt>
    <dgm:pt modelId="{10F4F107-8733-4709-810C-FDCE197D9DCD}" type="pres">
      <dgm:prSet presAssocID="{41C77C14-57DB-47C1-A38C-356F9CBEB7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FF32AE-E9C9-4EBA-A667-C99D843C175A}" type="pres">
      <dgm:prSet presAssocID="{9EF57A69-BEA9-438A-83DA-91F0EAB45CEB}" presName="spacer" presStyleCnt="0"/>
      <dgm:spPr/>
    </dgm:pt>
    <dgm:pt modelId="{BC14045E-83D3-47D2-A05C-2825282821F0}" type="pres">
      <dgm:prSet presAssocID="{2FED50C8-3403-4036-96EB-54D20EECDB5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5CCE72D-06FB-4DB9-9EE4-6EADFE4D74FF}" type="presOf" srcId="{41C77C14-57DB-47C1-A38C-356F9CBEB7D5}" destId="{10F4F107-8733-4709-810C-FDCE197D9DCD}" srcOrd="0" destOrd="0" presId="urn:microsoft.com/office/officeart/2005/8/layout/vList2"/>
    <dgm:cxn modelId="{22F46D6B-C051-4190-9B2C-DB548EDF1407}" srcId="{B33AF33B-F7AE-40EE-85EF-95B07CAB3613}" destId="{2FED50C8-3403-4036-96EB-54D20EECDB51}" srcOrd="1" destOrd="0" parTransId="{F35660A7-7A8F-4D14-B76A-30A5BDC2AE61}" sibTransId="{35F332AB-6110-453B-A3B1-91D2E1DAF898}"/>
    <dgm:cxn modelId="{0F73767F-DC65-4686-B1B1-249FBA84C7AF}" srcId="{B33AF33B-F7AE-40EE-85EF-95B07CAB3613}" destId="{41C77C14-57DB-47C1-A38C-356F9CBEB7D5}" srcOrd="0" destOrd="0" parTransId="{3E500306-49AC-4093-A52D-CC78D45E1CCC}" sibTransId="{9EF57A69-BEA9-438A-83DA-91F0EAB45CEB}"/>
    <dgm:cxn modelId="{C9478BDD-40DF-49FD-B231-1424C40C9E14}" type="presOf" srcId="{2FED50C8-3403-4036-96EB-54D20EECDB51}" destId="{BC14045E-83D3-47D2-A05C-2825282821F0}" srcOrd="0" destOrd="0" presId="urn:microsoft.com/office/officeart/2005/8/layout/vList2"/>
    <dgm:cxn modelId="{ACA2A1F0-C629-4DC9-8812-8E678AD1FFA6}" type="presOf" srcId="{B33AF33B-F7AE-40EE-85EF-95B07CAB3613}" destId="{67AC2FCC-1DEA-429C-8A37-F49D2E01FAE6}" srcOrd="0" destOrd="0" presId="urn:microsoft.com/office/officeart/2005/8/layout/vList2"/>
    <dgm:cxn modelId="{F0D5B0AF-1ECD-4555-9E93-0E4C585CEB84}" type="presParOf" srcId="{67AC2FCC-1DEA-429C-8A37-F49D2E01FAE6}" destId="{10F4F107-8733-4709-810C-FDCE197D9DCD}" srcOrd="0" destOrd="0" presId="urn:microsoft.com/office/officeart/2005/8/layout/vList2"/>
    <dgm:cxn modelId="{8929001C-723C-42B6-B663-05CC3FFCFA6B}" type="presParOf" srcId="{67AC2FCC-1DEA-429C-8A37-F49D2E01FAE6}" destId="{45FF32AE-E9C9-4EBA-A667-C99D843C175A}" srcOrd="1" destOrd="0" presId="urn:microsoft.com/office/officeart/2005/8/layout/vList2"/>
    <dgm:cxn modelId="{17EDE145-7A54-46A0-B1C0-82EEAFF714B7}" type="presParOf" srcId="{67AC2FCC-1DEA-429C-8A37-F49D2E01FAE6}" destId="{BC14045E-83D3-47D2-A05C-2825282821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F514E6-7DF6-49CD-9891-225C7D55A4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5EA68F-2FF9-4334-9B81-613D26C0FF79}">
      <dgm:prSet/>
      <dgm:spPr/>
      <dgm:t>
        <a:bodyPr/>
        <a:lstStyle/>
        <a:p>
          <a:r>
            <a:rPr lang="es-ES"/>
            <a:t>Por funciones</a:t>
          </a:r>
          <a:endParaRPr lang="en-US"/>
        </a:p>
      </dgm:t>
    </dgm:pt>
    <dgm:pt modelId="{84EF7F79-2422-41DD-8D46-2E560C5B33DF}" type="parTrans" cxnId="{514E3D48-BEB5-4303-ADBE-E52E50E49BA5}">
      <dgm:prSet/>
      <dgm:spPr/>
      <dgm:t>
        <a:bodyPr/>
        <a:lstStyle/>
        <a:p>
          <a:endParaRPr lang="en-US"/>
        </a:p>
      </dgm:t>
    </dgm:pt>
    <dgm:pt modelId="{5F9D04E9-0CE1-4517-AF06-E21CA190E6F4}" type="sibTrans" cxnId="{514E3D48-BEB5-4303-ADBE-E52E50E49BA5}">
      <dgm:prSet/>
      <dgm:spPr/>
      <dgm:t>
        <a:bodyPr/>
        <a:lstStyle/>
        <a:p>
          <a:endParaRPr lang="en-US"/>
        </a:p>
      </dgm:t>
    </dgm:pt>
    <dgm:pt modelId="{F527BCCB-5E27-42EE-A3CD-196183374EB2}">
      <dgm:prSet/>
      <dgm:spPr/>
      <dgm:t>
        <a:bodyPr/>
        <a:lstStyle/>
        <a:p>
          <a:r>
            <a:rPr lang="es-ES"/>
            <a:t>Por productos</a:t>
          </a:r>
          <a:endParaRPr lang="en-US"/>
        </a:p>
      </dgm:t>
    </dgm:pt>
    <dgm:pt modelId="{45B61C70-6490-450F-BC41-74CCFA7606AE}" type="parTrans" cxnId="{42365312-FFA6-4629-947E-3680F0CA159B}">
      <dgm:prSet/>
      <dgm:spPr/>
      <dgm:t>
        <a:bodyPr/>
        <a:lstStyle/>
        <a:p>
          <a:endParaRPr lang="en-US"/>
        </a:p>
      </dgm:t>
    </dgm:pt>
    <dgm:pt modelId="{C2D6CB41-178D-4407-B3F3-1B443852FB88}" type="sibTrans" cxnId="{42365312-FFA6-4629-947E-3680F0CA159B}">
      <dgm:prSet/>
      <dgm:spPr/>
      <dgm:t>
        <a:bodyPr/>
        <a:lstStyle/>
        <a:p>
          <a:endParaRPr lang="en-US"/>
        </a:p>
      </dgm:t>
    </dgm:pt>
    <dgm:pt modelId="{995EDB86-7534-4702-B92C-EF692437A470}">
      <dgm:prSet/>
      <dgm:spPr/>
      <dgm:t>
        <a:bodyPr/>
        <a:lstStyle/>
        <a:p>
          <a:r>
            <a:rPr lang="es-ES"/>
            <a:t>Por zonas geográficas 	</a:t>
          </a:r>
          <a:endParaRPr lang="en-US"/>
        </a:p>
      </dgm:t>
    </dgm:pt>
    <dgm:pt modelId="{EFD97D68-16D3-4EEF-9445-94460B2E9F9F}" type="parTrans" cxnId="{C9880EC2-A84A-43C5-8161-0059DECEC583}">
      <dgm:prSet/>
      <dgm:spPr/>
      <dgm:t>
        <a:bodyPr/>
        <a:lstStyle/>
        <a:p>
          <a:endParaRPr lang="en-US"/>
        </a:p>
      </dgm:t>
    </dgm:pt>
    <dgm:pt modelId="{DC3E60B6-B56C-4768-A593-840F18AEA167}" type="sibTrans" cxnId="{C9880EC2-A84A-43C5-8161-0059DECEC583}">
      <dgm:prSet/>
      <dgm:spPr/>
      <dgm:t>
        <a:bodyPr/>
        <a:lstStyle/>
        <a:p>
          <a:endParaRPr lang="en-US"/>
        </a:p>
      </dgm:t>
    </dgm:pt>
    <dgm:pt modelId="{0F6A9C01-BDA4-42B4-91C5-DB7F820F74A8}">
      <dgm:prSet/>
      <dgm:spPr/>
      <dgm:t>
        <a:bodyPr/>
        <a:lstStyle/>
        <a:p>
          <a:r>
            <a:rPr lang="es-ES"/>
            <a:t>Por clientes</a:t>
          </a:r>
          <a:endParaRPr lang="en-US"/>
        </a:p>
      </dgm:t>
    </dgm:pt>
    <dgm:pt modelId="{E62783AE-212B-46C4-9FE9-0B920BC2E224}" type="parTrans" cxnId="{DDC21E8F-59F2-4E46-8C35-1AF4DBC96F4B}">
      <dgm:prSet/>
      <dgm:spPr/>
      <dgm:t>
        <a:bodyPr/>
        <a:lstStyle/>
        <a:p>
          <a:endParaRPr lang="en-US"/>
        </a:p>
      </dgm:t>
    </dgm:pt>
    <dgm:pt modelId="{63C406DC-4C13-4CF8-8867-1F7C315D3528}" type="sibTrans" cxnId="{DDC21E8F-59F2-4E46-8C35-1AF4DBC96F4B}">
      <dgm:prSet/>
      <dgm:spPr/>
      <dgm:t>
        <a:bodyPr/>
        <a:lstStyle/>
        <a:p>
          <a:endParaRPr lang="en-US"/>
        </a:p>
      </dgm:t>
    </dgm:pt>
    <dgm:pt modelId="{35799ABD-3A48-43D1-9F5A-A9DD5479A884}">
      <dgm:prSet/>
      <dgm:spPr/>
      <dgm:t>
        <a:bodyPr/>
        <a:lstStyle/>
        <a:p>
          <a:r>
            <a:rPr lang="es-ES"/>
            <a:t>Por procesos o equipo</a:t>
          </a:r>
          <a:endParaRPr lang="en-US"/>
        </a:p>
      </dgm:t>
    </dgm:pt>
    <dgm:pt modelId="{E8D8C223-12CA-4C9E-9C78-BC8FA4FAB94F}" type="parTrans" cxnId="{3B60EE2F-016D-491C-BF66-2222D944D84C}">
      <dgm:prSet/>
      <dgm:spPr/>
      <dgm:t>
        <a:bodyPr/>
        <a:lstStyle/>
        <a:p>
          <a:endParaRPr lang="en-US"/>
        </a:p>
      </dgm:t>
    </dgm:pt>
    <dgm:pt modelId="{3664794F-BDEA-40CA-8528-EAA7538F6B20}" type="sibTrans" cxnId="{3B60EE2F-016D-491C-BF66-2222D944D84C}">
      <dgm:prSet/>
      <dgm:spPr/>
      <dgm:t>
        <a:bodyPr/>
        <a:lstStyle/>
        <a:p>
          <a:endParaRPr lang="en-US"/>
        </a:p>
      </dgm:t>
    </dgm:pt>
    <dgm:pt modelId="{CE010E77-EFF4-48F3-A246-EE489233C933}">
      <dgm:prSet/>
      <dgm:spPr/>
      <dgm:t>
        <a:bodyPr/>
        <a:lstStyle/>
        <a:p>
          <a:r>
            <a:rPr lang="es-ES"/>
            <a:t>Por secuencia</a:t>
          </a:r>
          <a:endParaRPr lang="en-US"/>
        </a:p>
      </dgm:t>
    </dgm:pt>
    <dgm:pt modelId="{386F52AF-9787-4B55-A2AF-5E4E449839DC}" type="parTrans" cxnId="{F4E12324-CD88-467E-871E-DC2CC69EA25B}">
      <dgm:prSet/>
      <dgm:spPr/>
      <dgm:t>
        <a:bodyPr/>
        <a:lstStyle/>
        <a:p>
          <a:endParaRPr lang="en-US"/>
        </a:p>
      </dgm:t>
    </dgm:pt>
    <dgm:pt modelId="{43465FB5-5053-44FA-8966-8C150632F1E3}" type="sibTrans" cxnId="{F4E12324-CD88-467E-871E-DC2CC69EA25B}">
      <dgm:prSet/>
      <dgm:spPr/>
      <dgm:t>
        <a:bodyPr/>
        <a:lstStyle/>
        <a:p>
          <a:endParaRPr lang="en-US"/>
        </a:p>
      </dgm:t>
    </dgm:pt>
    <dgm:pt modelId="{D7910F58-AEE1-4AA9-B4CE-5BF4EF68A4F0}">
      <dgm:prSet/>
      <dgm:spPr/>
      <dgm:t>
        <a:bodyPr/>
        <a:lstStyle/>
        <a:p>
          <a:r>
            <a:rPr lang="es-ES"/>
            <a:t>Mixtos</a:t>
          </a:r>
          <a:endParaRPr lang="en-US"/>
        </a:p>
      </dgm:t>
    </dgm:pt>
    <dgm:pt modelId="{7A5F5432-F0F9-4A79-90A5-0703D7DC6120}" type="parTrans" cxnId="{F5829569-BA44-4E04-BEEC-A1E0FCDA1BA5}">
      <dgm:prSet/>
      <dgm:spPr/>
      <dgm:t>
        <a:bodyPr/>
        <a:lstStyle/>
        <a:p>
          <a:endParaRPr lang="en-US"/>
        </a:p>
      </dgm:t>
    </dgm:pt>
    <dgm:pt modelId="{313C13DB-F740-435F-817E-F789FD21317E}" type="sibTrans" cxnId="{F5829569-BA44-4E04-BEEC-A1E0FCDA1BA5}">
      <dgm:prSet/>
      <dgm:spPr/>
      <dgm:t>
        <a:bodyPr/>
        <a:lstStyle/>
        <a:p>
          <a:endParaRPr lang="en-US"/>
        </a:p>
      </dgm:t>
    </dgm:pt>
    <dgm:pt modelId="{BBF7E165-72F6-464A-9518-51BA5FC8F090}" type="pres">
      <dgm:prSet presAssocID="{49F514E6-7DF6-49CD-9891-225C7D55A463}" presName="vert0" presStyleCnt="0">
        <dgm:presLayoutVars>
          <dgm:dir/>
          <dgm:animOne val="branch"/>
          <dgm:animLvl val="lvl"/>
        </dgm:presLayoutVars>
      </dgm:prSet>
      <dgm:spPr/>
    </dgm:pt>
    <dgm:pt modelId="{ACFAE0A4-3EE8-4882-9913-262683EDED6F}" type="pres">
      <dgm:prSet presAssocID="{B35EA68F-2FF9-4334-9B81-613D26C0FF79}" presName="thickLine" presStyleLbl="alignNode1" presStyleIdx="0" presStyleCnt="7"/>
      <dgm:spPr/>
    </dgm:pt>
    <dgm:pt modelId="{13D682E7-538F-470D-9EFD-812484591113}" type="pres">
      <dgm:prSet presAssocID="{B35EA68F-2FF9-4334-9B81-613D26C0FF79}" presName="horz1" presStyleCnt="0"/>
      <dgm:spPr/>
    </dgm:pt>
    <dgm:pt modelId="{B83FCF33-0183-4F77-B501-3D9BA1979C21}" type="pres">
      <dgm:prSet presAssocID="{B35EA68F-2FF9-4334-9B81-613D26C0FF79}" presName="tx1" presStyleLbl="revTx" presStyleIdx="0" presStyleCnt="7"/>
      <dgm:spPr/>
    </dgm:pt>
    <dgm:pt modelId="{A261A0CC-D81A-430B-9331-1F94D9766D40}" type="pres">
      <dgm:prSet presAssocID="{B35EA68F-2FF9-4334-9B81-613D26C0FF79}" presName="vert1" presStyleCnt="0"/>
      <dgm:spPr/>
    </dgm:pt>
    <dgm:pt modelId="{927DBF09-62BA-45D7-B43D-20AADE314973}" type="pres">
      <dgm:prSet presAssocID="{F527BCCB-5E27-42EE-A3CD-196183374EB2}" presName="thickLine" presStyleLbl="alignNode1" presStyleIdx="1" presStyleCnt="7"/>
      <dgm:spPr/>
    </dgm:pt>
    <dgm:pt modelId="{EA4467C1-FF82-4DE7-9B76-017E2A7ACC7D}" type="pres">
      <dgm:prSet presAssocID="{F527BCCB-5E27-42EE-A3CD-196183374EB2}" presName="horz1" presStyleCnt="0"/>
      <dgm:spPr/>
    </dgm:pt>
    <dgm:pt modelId="{76FB7AB0-4490-4932-B45D-07A55AC1C8F9}" type="pres">
      <dgm:prSet presAssocID="{F527BCCB-5E27-42EE-A3CD-196183374EB2}" presName="tx1" presStyleLbl="revTx" presStyleIdx="1" presStyleCnt="7"/>
      <dgm:spPr/>
    </dgm:pt>
    <dgm:pt modelId="{3C064518-49A2-4AB3-8C37-7F544BCAF6DE}" type="pres">
      <dgm:prSet presAssocID="{F527BCCB-5E27-42EE-A3CD-196183374EB2}" presName="vert1" presStyleCnt="0"/>
      <dgm:spPr/>
    </dgm:pt>
    <dgm:pt modelId="{2EA1F081-42E1-431F-96A6-84C1BB98243A}" type="pres">
      <dgm:prSet presAssocID="{995EDB86-7534-4702-B92C-EF692437A470}" presName="thickLine" presStyleLbl="alignNode1" presStyleIdx="2" presStyleCnt="7"/>
      <dgm:spPr/>
    </dgm:pt>
    <dgm:pt modelId="{CB325C52-77D9-4DC2-9985-EE7C74AE7320}" type="pres">
      <dgm:prSet presAssocID="{995EDB86-7534-4702-B92C-EF692437A470}" presName="horz1" presStyleCnt="0"/>
      <dgm:spPr/>
    </dgm:pt>
    <dgm:pt modelId="{2DD0EB46-C3F7-4343-BCD9-FEF9D02D9524}" type="pres">
      <dgm:prSet presAssocID="{995EDB86-7534-4702-B92C-EF692437A470}" presName="tx1" presStyleLbl="revTx" presStyleIdx="2" presStyleCnt="7"/>
      <dgm:spPr/>
    </dgm:pt>
    <dgm:pt modelId="{749627BD-722F-4822-B04B-68D3E26BD97C}" type="pres">
      <dgm:prSet presAssocID="{995EDB86-7534-4702-B92C-EF692437A470}" presName="vert1" presStyleCnt="0"/>
      <dgm:spPr/>
    </dgm:pt>
    <dgm:pt modelId="{D25E5693-4D18-473E-A28C-633E78B1E6F6}" type="pres">
      <dgm:prSet presAssocID="{0F6A9C01-BDA4-42B4-91C5-DB7F820F74A8}" presName="thickLine" presStyleLbl="alignNode1" presStyleIdx="3" presStyleCnt="7"/>
      <dgm:spPr/>
    </dgm:pt>
    <dgm:pt modelId="{7AC25413-9B90-4E67-9D76-DCC4A77574E7}" type="pres">
      <dgm:prSet presAssocID="{0F6A9C01-BDA4-42B4-91C5-DB7F820F74A8}" presName="horz1" presStyleCnt="0"/>
      <dgm:spPr/>
    </dgm:pt>
    <dgm:pt modelId="{7CB94706-324D-4418-9931-AECBC9C10E28}" type="pres">
      <dgm:prSet presAssocID="{0F6A9C01-BDA4-42B4-91C5-DB7F820F74A8}" presName="tx1" presStyleLbl="revTx" presStyleIdx="3" presStyleCnt="7"/>
      <dgm:spPr/>
    </dgm:pt>
    <dgm:pt modelId="{64DBC826-FB94-4B75-B258-6ED4C2B60F24}" type="pres">
      <dgm:prSet presAssocID="{0F6A9C01-BDA4-42B4-91C5-DB7F820F74A8}" presName="vert1" presStyleCnt="0"/>
      <dgm:spPr/>
    </dgm:pt>
    <dgm:pt modelId="{C4FDED37-FCBB-4DA4-83ED-E371D625A2FB}" type="pres">
      <dgm:prSet presAssocID="{35799ABD-3A48-43D1-9F5A-A9DD5479A884}" presName="thickLine" presStyleLbl="alignNode1" presStyleIdx="4" presStyleCnt="7"/>
      <dgm:spPr/>
    </dgm:pt>
    <dgm:pt modelId="{1B9C789F-625A-4E1E-97B5-7E931CCA9CF8}" type="pres">
      <dgm:prSet presAssocID="{35799ABD-3A48-43D1-9F5A-A9DD5479A884}" presName="horz1" presStyleCnt="0"/>
      <dgm:spPr/>
    </dgm:pt>
    <dgm:pt modelId="{8D6E54A0-A30E-4066-A7CE-9F9A22632CCE}" type="pres">
      <dgm:prSet presAssocID="{35799ABD-3A48-43D1-9F5A-A9DD5479A884}" presName="tx1" presStyleLbl="revTx" presStyleIdx="4" presStyleCnt="7"/>
      <dgm:spPr/>
    </dgm:pt>
    <dgm:pt modelId="{9B4BC467-5303-489D-96D1-83FB2A64B37D}" type="pres">
      <dgm:prSet presAssocID="{35799ABD-3A48-43D1-9F5A-A9DD5479A884}" presName="vert1" presStyleCnt="0"/>
      <dgm:spPr/>
    </dgm:pt>
    <dgm:pt modelId="{8A14D88A-BDF2-4F5D-AE9E-E978A831434A}" type="pres">
      <dgm:prSet presAssocID="{CE010E77-EFF4-48F3-A246-EE489233C933}" presName="thickLine" presStyleLbl="alignNode1" presStyleIdx="5" presStyleCnt="7"/>
      <dgm:spPr/>
    </dgm:pt>
    <dgm:pt modelId="{450AB939-F52E-40E6-A953-D0F300E739A8}" type="pres">
      <dgm:prSet presAssocID="{CE010E77-EFF4-48F3-A246-EE489233C933}" presName="horz1" presStyleCnt="0"/>
      <dgm:spPr/>
    </dgm:pt>
    <dgm:pt modelId="{7F46D014-A2AF-41D1-ADF4-58D8B05CDDBB}" type="pres">
      <dgm:prSet presAssocID="{CE010E77-EFF4-48F3-A246-EE489233C933}" presName="tx1" presStyleLbl="revTx" presStyleIdx="5" presStyleCnt="7"/>
      <dgm:spPr/>
    </dgm:pt>
    <dgm:pt modelId="{38D7375E-9700-4A2F-A327-8AF8DA611776}" type="pres">
      <dgm:prSet presAssocID="{CE010E77-EFF4-48F3-A246-EE489233C933}" presName="vert1" presStyleCnt="0"/>
      <dgm:spPr/>
    </dgm:pt>
    <dgm:pt modelId="{05A28F2E-2954-4C9D-B17B-48B5E2411C42}" type="pres">
      <dgm:prSet presAssocID="{D7910F58-AEE1-4AA9-B4CE-5BF4EF68A4F0}" presName="thickLine" presStyleLbl="alignNode1" presStyleIdx="6" presStyleCnt="7"/>
      <dgm:spPr/>
    </dgm:pt>
    <dgm:pt modelId="{CE246CC6-2133-4B61-BD0A-27BCEDC871EE}" type="pres">
      <dgm:prSet presAssocID="{D7910F58-AEE1-4AA9-B4CE-5BF4EF68A4F0}" presName="horz1" presStyleCnt="0"/>
      <dgm:spPr/>
    </dgm:pt>
    <dgm:pt modelId="{6D49F83B-5B19-4BA8-8E1F-317146A98CEC}" type="pres">
      <dgm:prSet presAssocID="{D7910F58-AEE1-4AA9-B4CE-5BF4EF68A4F0}" presName="tx1" presStyleLbl="revTx" presStyleIdx="6" presStyleCnt="7"/>
      <dgm:spPr/>
    </dgm:pt>
    <dgm:pt modelId="{AD8A7D69-8329-4B0B-85A5-4C6E0BF6F2CB}" type="pres">
      <dgm:prSet presAssocID="{D7910F58-AEE1-4AA9-B4CE-5BF4EF68A4F0}" presName="vert1" presStyleCnt="0"/>
      <dgm:spPr/>
    </dgm:pt>
  </dgm:ptLst>
  <dgm:cxnLst>
    <dgm:cxn modelId="{42365312-FFA6-4629-947E-3680F0CA159B}" srcId="{49F514E6-7DF6-49CD-9891-225C7D55A463}" destId="{F527BCCB-5E27-42EE-A3CD-196183374EB2}" srcOrd="1" destOrd="0" parTransId="{45B61C70-6490-450F-BC41-74CCFA7606AE}" sibTransId="{C2D6CB41-178D-4407-B3F3-1B443852FB88}"/>
    <dgm:cxn modelId="{6BC22523-7244-42AC-8454-9D596401CBF8}" type="presOf" srcId="{35799ABD-3A48-43D1-9F5A-A9DD5479A884}" destId="{8D6E54A0-A30E-4066-A7CE-9F9A22632CCE}" srcOrd="0" destOrd="0" presId="urn:microsoft.com/office/officeart/2008/layout/LinedList"/>
    <dgm:cxn modelId="{F4E12324-CD88-467E-871E-DC2CC69EA25B}" srcId="{49F514E6-7DF6-49CD-9891-225C7D55A463}" destId="{CE010E77-EFF4-48F3-A246-EE489233C933}" srcOrd="5" destOrd="0" parTransId="{386F52AF-9787-4B55-A2AF-5E4E449839DC}" sibTransId="{43465FB5-5053-44FA-8966-8C150632F1E3}"/>
    <dgm:cxn modelId="{504B7928-B428-40C5-A6C4-9D7CA32921DC}" type="presOf" srcId="{CE010E77-EFF4-48F3-A246-EE489233C933}" destId="{7F46D014-A2AF-41D1-ADF4-58D8B05CDDBB}" srcOrd="0" destOrd="0" presId="urn:microsoft.com/office/officeart/2008/layout/LinedList"/>
    <dgm:cxn modelId="{D7A7B928-07F3-4E23-87A9-F6C44BF1F027}" type="presOf" srcId="{0F6A9C01-BDA4-42B4-91C5-DB7F820F74A8}" destId="{7CB94706-324D-4418-9931-AECBC9C10E28}" srcOrd="0" destOrd="0" presId="urn:microsoft.com/office/officeart/2008/layout/LinedList"/>
    <dgm:cxn modelId="{3B60EE2F-016D-491C-BF66-2222D944D84C}" srcId="{49F514E6-7DF6-49CD-9891-225C7D55A463}" destId="{35799ABD-3A48-43D1-9F5A-A9DD5479A884}" srcOrd="4" destOrd="0" parTransId="{E8D8C223-12CA-4C9E-9C78-BC8FA4FAB94F}" sibTransId="{3664794F-BDEA-40CA-8528-EAA7538F6B20}"/>
    <dgm:cxn modelId="{514E3D48-BEB5-4303-ADBE-E52E50E49BA5}" srcId="{49F514E6-7DF6-49CD-9891-225C7D55A463}" destId="{B35EA68F-2FF9-4334-9B81-613D26C0FF79}" srcOrd="0" destOrd="0" parTransId="{84EF7F79-2422-41DD-8D46-2E560C5B33DF}" sibTransId="{5F9D04E9-0CE1-4517-AF06-E21CA190E6F4}"/>
    <dgm:cxn modelId="{F5829569-BA44-4E04-BEEC-A1E0FCDA1BA5}" srcId="{49F514E6-7DF6-49CD-9891-225C7D55A463}" destId="{D7910F58-AEE1-4AA9-B4CE-5BF4EF68A4F0}" srcOrd="6" destOrd="0" parTransId="{7A5F5432-F0F9-4A79-90A5-0703D7DC6120}" sibTransId="{313C13DB-F740-435F-817E-F789FD21317E}"/>
    <dgm:cxn modelId="{E828C078-80EE-48C3-82D7-3A997F58A6E1}" type="presOf" srcId="{B35EA68F-2FF9-4334-9B81-613D26C0FF79}" destId="{B83FCF33-0183-4F77-B501-3D9BA1979C21}" srcOrd="0" destOrd="0" presId="urn:microsoft.com/office/officeart/2008/layout/LinedList"/>
    <dgm:cxn modelId="{5525898E-B43F-4DD4-966C-8A56DED135A8}" type="presOf" srcId="{D7910F58-AEE1-4AA9-B4CE-5BF4EF68A4F0}" destId="{6D49F83B-5B19-4BA8-8E1F-317146A98CEC}" srcOrd="0" destOrd="0" presId="urn:microsoft.com/office/officeart/2008/layout/LinedList"/>
    <dgm:cxn modelId="{DDC21E8F-59F2-4E46-8C35-1AF4DBC96F4B}" srcId="{49F514E6-7DF6-49CD-9891-225C7D55A463}" destId="{0F6A9C01-BDA4-42B4-91C5-DB7F820F74A8}" srcOrd="3" destOrd="0" parTransId="{E62783AE-212B-46C4-9FE9-0B920BC2E224}" sibTransId="{63C406DC-4C13-4CF8-8867-1F7C315D3528}"/>
    <dgm:cxn modelId="{07AB709D-E46D-4A98-AFEB-5F373CA58AE9}" type="presOf" srcId="{F527BCCB-5E27-42EE-A3CD-196183374EB2}" destId="{76FB7AB0-4490-4932-B45D-07A55AC1C8F9}" srcOrd="0" destOrd="0" presId="urn:microsoft.com/office/officeart/2008/layout/LinedList"/>
    <dgm:cxn modelId="{C9880EC2-A84A-43C5-8161-0059DECEC583}" srcId="{49F514E6-7DF6-49CD-9891-225C7D55A463}" destId="{995EDB86-7534-4702-B92C-EF692437A470}" srcOrd="2" destOrd="0" parTransId="{EFD97D68-16D3-4EEF-9445-94460B2E9F9F}" sibTransId="{DC3E60B6-B56C-4768-A593-840F18AEA167}"/>
    <dgm:cxn modelId="{9746A6C7-72B0-4793-820C-A8E461780F47}" type="presOf" srcId="{995EDB86-7534-4702-B92C-EF692437A470}" destId="{2DD0EB46-C3F7-4343-BCD9-FEF9D02D9524}" srcOrd="0" destOrd="0" presId="urn:microsoft.com/office/officeart/2008/layout/LinedList"/>
    <dgm:cxn modelId="{F15A37F8-9BDE-4F2A-92ED-599A5FFA08C9}" type="presOf" srcId="{49F514E6-7DF6-49CD-9891-225C7D55A463}" destId="{BBF7E165-72F6-464A-9518-51BA5FC8F090}" srcOrd="0" destOrd="0" presId="urn:microsoft.com/office/officeart/2008/layout/LinedList"/>
    <dgm:cxn modelId="{4599AC36-9E14-4782-91EC-3B90E932EC03}" type="presParOf" srcId="{BBF7E165-72F6-464A-9518-51BA5FC8F090}" destId="{ACFAE0A4-3EE8-4882-9913-262683EDED6F}" srcOrd="0" destOrd="0" presId="urn:microsoft.com/office/officeart/2008/layout/LinedList"/>
    <dgm:cxn modelId="{A5B2733A-0A7F-44EC-A603-ADF44024251C}" type="presParOf" srcId="{BBF7E165-72F6-464A-9518-51BA5FC8F090}" destId="{13D682E7-538F-470D-9EFD-812484591113}" srcOrd="1" destOrd="0" presId="urn:microsoft.com/office/officeart/2008/layout/LinedList"/>
    <dgm:cxn modelId="{DDAE30EA-0B6F-48BE-9CEC-D4AE591F7F65}" type="presParOf" srcId="{13D682E7-538F-470D-9EFD-812484591113}" destId="{B83FCF33-0183-4F77-B501-3D9BA1979C21}" srcOrd="0" destOrd="0" presId="urn:microsoft.com/office/officeart/2008/layout/LinedList"/>
    <dgm:cxn modelId="{3D03BD87-4E98-438F-B4C7-C1AAC9CA3745}" type="presParOf" srcId="{13D682E7-538F-470D-9EFD-812484591113}" destId="{A261A0CC-D81A-430B-9331-1F94D9766D40}" srcOrd="1" destOrd="0" presId="urn:microsoft.com/office/officeart/2008/layout/LinedList"/>
    <dgm:cxn modelId="{F8809AC9-B97B-44D4-82AD-8A31D47275E9}" type="presParOf" srcId="{BBF7E165-72F6-464A-9518-51BA5FC8F090}" destId="{927DBF09-62BA-45D7-B43D-20AADE314973}" srcOrd="2" destOrd="0" presId="urn:microsoft.com/office/officeart/2008/layout/LinedList"/>
    <dgm:cxn modelId="{3041A3EF-4D46-4CAD-912F-8224EF12CE0C}" type="presParOf" srcId="{BBF7E165-72F6-464A-9518-51BA5FC8F090}" destId="{EA4467C1-FF82-4DE7-9B76-017E2A7ACC7D}" srcOrd="3" destOrd="0" presId="urn:microsoft.com/office/officeart/2008/layout/LinedList"/>
    <dgm:cxn modelId="{27BCD28E-8930-4A79-BC5F-CE2E31C31D94}" type="presParOf" srcId="{EA4467C1-FF82-4DE7-9B76-017E2A7ACC7D}" destId="{76FB7AB0-4490-4932-B45D-07A55AC1C8F9}" srcOrd="0" destOrd="0" presId="urn:microsoft.com/office/officeart/2008/layout/LinedList"/>
    <dgm:cxn modelId="{F2BB453F-0BA2-46B9-95ED-16B918E76201}" type="presParOf" srcId="{EA4467C1-FF82-4DE7-9B76-017E2A7ACC7D}" destId="{3C064518-49A2-4AB3-8C37-7F544BCAF6DE}" srcOrd="1" destOrd="0" presId="urn:microsoft.com/office/officeart/2008/layout/LinedList"/>
    <dgm:cxn modelId="{72159B80-4E96-44AA-AA64-575466A83111}" type="presParOf" srcId="{BBF7E165-72F6-464A-9518-51BA5FC8F090}" destId="{2EA1F081-42E1-431F-96A6-84C1BB98243A}" srcOrd="4" destOrd="0" presId="urn:microsoft.com/office/officeart/2008/layout/LinedList"/>
    <dgm:cxn modelId="{DAB4B703-6A37-4723-A769-0A42344EF36A}" type="presParOf" srcId="{BBF7E165-72F6-464A-9518-51BA5FC8F090}" destId="{CB325C52-77D9-4DC2-9985-EE7C74AE7320}" srcOrd="5" destOrd="0" presId="urn:microsoft.com/office/officeart/2008/layout/LinedList"/>
    <dgm:cxn modelId="{4FDADECA-9BDA-41BC-8D21-B595167E1AF4}" type="presParOf" srcId="{CB325C52-77D9-4DC2-9985-EE7C74AE7320}" destId="{2DD0EB46-C3F7-4343-BCD9-FEF9D02D9524}" srcOrd="0" destOrd="0" presId="urn:microsoft.com/office/officeart/2008/layout/LinedList"/>
    <dgm:cxn modelId="{9188237C-DAC2-4BA6-ADCF-AB84F4E6871F}" type="presParOf" srcId="{CB325C52-77D9-4DC2-9985-EE7C74AE7320}" destId="{749627BD-722F-4822-B04B-68D3E26BD97C}" srcOrd="1" destOrd="0" presId="urn:microsoft.com/office/officeart/2008/layout/LinedList"/>
    <dgm:cxn modelId="{0EB19AFF-8B11-495E-8177-665A71905FC5}" type="presParOf" srcId="{BBF7E165-72F6-464A-9518-51BA5FC8F090}" destId="{D25E5693-4D18-473E-A28C-633E78B1E6F6}" srcOrd="6" destOrd="0" presId="urn:microsoft.com/office/officeart/2008/layout/LinedList"/>
    <dgm:cxn modelId="{33C34E3F-EEB4-445E-861F-2D4C41425F62}" type="presParOf" srcId="{BBF7E165-72F6-464A-9518-51BA5FC8F090}" destId="{7AC25413-9B90-4E67-9D76-DCC4A77574E7}" srcOrd="7" destOrd="0" presId="urn:microsoft.com/office/officeart/2008/layout/LinedList"/>
    <dgm:cxn modelId="{BD4BD74E-6D23-4189-9F54-290442299D6A}" type="presParOf" srcId="{7AC25413-9B90-4E67-9D76-DCC4A77574E7}" destId="{7CB94706-324D-4418-9931-AECBC9C10E28}" srcOrd="0" destOrd="0" presId="urn:microsoft.com/office/officeart/2008/layout/LinedList"/>
    <dgm:cxn modelId="{72FF6A17-B973-480C-BF83-4C3F74FDC21E}" type="presParOf" srcId="{7AC25413-9B90-4E67-9D76-DCC4A77574E7}" destId="{64DBC826-FB94-4B75-B258-6ED4C2B60F24}" srcOrd="1" destOrd="0" presId="urn:microsoft.com/office/officeart/2008/layout/LinedList"/>
    <dgm:cxn modelId="{C21ABCCB-6DE6-41EB-BB02-581526BE1CB6}" type="presParOf" srcId="{BBF7E165-72F6-464A-9518-51BA5FC8F090}" destId="{C4FDED37-FCBB-4DA4-83ED-E371D625A2FB}" srcOrd="8" destOrd="0" presId="urn:microsoft.com/office/officeart/2008/layout/LinedList"/>
    <dgm:cxn modelId="{96494B91-0C98-42CC-8F0A-CAA5C95DE19F}" type="presParOf" srcId="{BBF7E165-72F6-464A-9518-51BA5FC8F090}" destId="{1B9C789F-625A-4E1E-97B5-7E931CCA9CF8}" srcOrd="9" destOrd="0" presId="urn:microsoft.com/office/officeart/2008/layout/LinedList"/>
    <dgm:cxn modelId="{7DC685D8-E195-474D-872B-40C4CB792C90}" type="presParOf" srcId="{1B9C789F-625A-4E1E-97B5-7E931CCA9CF8}" destId="{8D6E54A0-A30E-4066-A7CE-9F9A22632CCE}" srcOrd="0" destOrd="0" presId="urn:microsoft.com/office/officeart/2008/layout/LinedList"/>
    <dgm:cxn modelId="{94268276-2E3F-453D-8FB8-678C7F2D0D0C}" type="presParOf" srcId="{1B9C789F-625A-4E1E-97B5-7E931CCA9CF8}" destId="{9B4BC467-5303-489D-96D1-83FB2A64B37D}" srcOrd="1" destOrd="0" presId="urn:microsoft.com/office/officeart/2008/layout/LinedList"/>
    <dgm:cxn modelId="{56BCFB8D-E67E-4AFD-8613-46679A4A19D3}" type="presParOf" srcId="{BBF7E165-72F6-464A-9518-51BA5FC8F090}" destId="{8A14D88A-BDF2-4F5D-AE9E-E978A831434A}" srcOrd="10" destOrd="0" presId="urn:microsoft.com/office/officeart/2008/layout/LinedList"/>
    <dgm:cxn modelId="{E0E4C9D1-A2B9-4D7A-B9DE-C010E3C60447}" type="presParOf" srcId="{BBF7E165-72F6-464A-9518-51BA5FC8F090}" destId="{450AB939-F52E-40E6-A953-D0F300E739A8}" srcOrd="11" destOrd="0" presId="urn:microsoft.com/office/officeart/2008/layout/LinedList"/>
    <dgm:cxn modelId="{2825588D-CE9D-4144-A81D-49C1D1E14E42}" type="presParOf" srcId="{450AB939-F52E-40E6-A953-D0F300E739A8}" destId="{7F46D014-A2AF-41D1-ADF4-58D8B05CDDBB}" srcOrd="0" destOrd="0" presId="urn:microsoft.com/office/officeart/2008/layout/LinedList"/>
    <dgm:cxn modelId="{20E06183-2050-4AA4-A1F8-BDBC331C3D52}" type="presParOf" srcId="{450AB939-F52E-40E6-A953-D0F300E739A8}" destId="{38D7375E-9700-4A2F-A327-8AF8DA611776}" srcOrd="1" destOrd="0" presId="urn:microsoft.com/office/officeart/2008/layout/LinedList"/>
    <dgm:cxn modelId="{A138C2A6-2F6D-4E5E-BBD4-76955F8192B2}" type="presParOf" srcId="{BBF7E165-72F6-464A-9518-51BA5FC8F090}" destId="{05A28F2E-2954-4C9D-B17B-48B5E2411C42}" srcOrd="12" destOrd="0" presId="urn:microsoft.com/office/officeart/2008/layout/LinedList"/>
    <dgm:cxn modelId="{236BE25B-463C-4C72-A56E-36F7F7C4B120}" type="presParOf" srcId="{BBF7E165-72F6-464A-9518-51BA5FC8F090}" destId="{CE246CC6-2133-4B61-BD0A-27BCEDC871EE}" srcOrd="13" destOrd="0" presId="urn:microsoft.com/office/officeart/2008/layout/LinedList"/>
    <dgm:cxn modelId="{C9FA38A6-B713-47B6-A4AC-9FADA8F7A976}" type="presParOf" srcId="{CE246CC6-2133-4B61-BD0A-27BCEDC871EE}" destId="{6D49F83B-5B19-4BA8-8E1F-317146A98CEC}" srcOrd="0" destOrd="0" presId="urn:microsoft.com/office/officeart/2008/layout/LinedList"/>
    <dgm:cxn modelId="{B43CBCE1-91AF-4217-AD7C-D3B851F3EA44}" type="presParOf" srcId="{CE246CC6-2133-4B61-BD0A-27BCEDC871EE}" destId="{AD8A7D69-8329-4B0B-85A5-4C6E0BF6F2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D0A402-083C-4AD5-A6F3-9E991E71533D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2F07EA-2B03-4335-ACFA-AA8CDB19F065}">
      <dgm:prSet/>
      <dgm:spPr/>
      <dgm:t>
        <a:bodyPr/>
        <a:lstStyle/>
        <a:p>
          <a:r>
            <a:rPr lang="es-ES"/>
            <a:t>Cuando las personas que deben ser supervisadas se encuentran dispersas, se crean unidades geográficas o territoriales</a:t>
          </a:r>
          <a:endParaRPr lang="en-US"/>
        </a:p>
      </dgm:t>
    </dgm:pt>
    <dgm:pt modelId="{9306BB75-C138-42DD-BE88-1905A5F9593C}" type="parTrans" cxnId="{6EC1C4C0-BA22-4FF1-882E-9E05C84AC003}">
      <dgm:prSet/>
      <dgm:spPr/>
      <dgm:t>
        <a:bodyPr/>
        <a:lstStyle/>
        <a:p>
          <a:endParaRPr lang="en-US"/>
        </a:p>
      </dgm:t>
    </dgm:pt>
    <dgm:pt modelId="{08EF2F1D-944D-4301-9847-3A69D4EC1CBC}" type="sibTrans" cxnId="{6EC1C4C0-BA22-4FF1-882E-9E05C84AC003}">
      <dgm:prSet/>
      <dgm:spPr/>
      <dgm:t>
        <a:bodyPr/>
        <a:lstStyle/>
        <a:p>
          <a:endParaRPr lang="en-US"/>
        </a:p>
      </dgm:t>
    </dgm:pt>
    <dgm:pt modelId="{6FD23F46-6773-4630-8A59-8B1B7DC90D1F}">
      <dgm:prSet/>
      <dgm:spPr/>
      <dgm:t>
        <a:bodyPr/>
        <a:lstStyle/>
        <a:p>
          <a:r>
            <a:rPr lang="es-ES_tradnl"/>
            <a:t>Proporciona un instrumento lógico y eficiente cuando las unidades de la empresa realizan actividades en sectores alejados físicamente.</a:t>
          </a:r>
          <a:endParaRPr lang="en-US"/>
        </a:p>
      </dgm:t>
    </dgm:pt>
    <dgm:pt modelId="{03AC77FE-8906-4633-97ED-D5784EC1B0F9}" type="parTrans" cxnId="{6A60C6ED-1F52-4AF3-B33F-5E2D881E618A}">
      <dgm:prSet/>
      <dgm:spPr/>
      <dgm:t>
        <a:bodyPr/>
        <a:lstStyle/>
        <a:p>
          <a:endParaRPr lang="en-US"/>
        </a:p>
      </dgm:t>
    </dgm:pt>
    <dgm:pt modelId="{79B156B5-B7AC-4BC9-B747-CE3932A5344A}" type="sibTrans" cxnId="{6A60C6ED-1F52-4AF3-B33F-5E2D881E618A}">
      <dgm:prSet/>
      <dgm:spPr/>
      <dgm:t>
        <a:bodyPr/>
        <a:lstStyle/>
        <a:p>
          <a:endParaRPr lang="en-US"/>
        </a:p>
      </dgm:t>
    </dgm:pt>
    <dgm:pt modelId="{284EDE51-E2C1-4228-974D-0F65FF64D2B7}">
      <dgm:prSet/>
      <dgm:spPr/>
      <dgm:t>
        <a:bodyPr/>
        <a:lstStyle/>
        <a:p>
          <a:r>
            <a:rPr lang="es-ES_tradnl"/>
            <a:t>Se utiliza principalmente en el área de ventas.</a:t>
          </a:r>
          <a:endParaRPr lang="en-US"/>
        </a:p>
      </dgm:t>
    </dgm:pt>
    <dgm:pt modelId="{3285B5E2-62F8-46A5-96D1-5345BFB11F3F}" type="parTrans" cxnId="{131E0E34-1773-46A1-A678-732848025CF6}">
      <dgm:prSet/>
      <dgm:spPr/>
      <dgm:t>
        <a:bodyPr/>
        <a:lstStyle/>
        <a:p>
          <a:endParaRPr lang="en-US"/>
        </a:p>
      </dgm:t>
    </dgm:pt>
    <dgm:pt modelId="{A19CF5F6-D0BA-4274-B8F5-334A3B30674A}" type="sibTrans" cxnId="{131E0E34-1773-46A1-A678-732848025CF6}">
      <dgm:prSet/>
      <dgm:spPr/>
      <dgm:t>
        <a:bodyPr/>
        <a:lstStyle/>
        <a:p>
          <a:endParaRPr lang="en-US"/>
        </a:p>
      </dgm:t>
    </dgm:pt>
    <dgm:pt modelId="{7FFDC5ED-011A-4572-87A0-6EF67306643A}" type="pres">
      <dgm:prSet presAssocID="{7ED0A402-083C-4AD5-A6F3-9E991E71533D}" presName="Name0" presStyleCnt="0">
        <dgm:presLayoutVars>
          <dgm:dir/>
          <dgm:animLvl val="lvl"/>
          <dgm:resizeHandles val="exact"/>
        </dgm:presLayoutVars>
      </dgm:prSet>
      <dgm:spPr/>
    </dgm:pt>
    <dgm:pt modelId="{BDCAFABF-1AEC-4483-A14F-EF2F55F8F960}" type="pres">
      <dgm:prSet presAssocID="{284EDE51-E2C1-4228-974D-0F65FF64D2B7}" presName="boxAndChildren" presStyleCnt="0"/>
      <dgm:spPr/>
    </dgm:pt>
    <dgm:pt modelId="{B73A48E2-DC33-4642-B709-6A88BCC00EAE}" type="pres">
      <dgm:prSet presAssocID="{284EDE51-E2C1-4228-974D-0F65FF64D2B7}" presName="parentTextBox" presStyleLbl="node1" presStyleIdx="0" presStyleCnt="3"/>
      <dgm:spPr/>
    </dgm:pt>
    <dgm:pt modelId="{6DB51D55-AB20-49FB-990E-5652D5E2B2E6}" type="pres">
      <dgm:prSet presAssocID="{79B156B5-B7AC-4BC9-B747-CE3932A5344A}" presName="sp" presStyleCnt="0"/>
      <dgm:spPr/>
    </dgm:pt>
    <dgm:pt modelId="{956DCF03-F7C3-4744-8A77-C70B2AB15D8B}" type="pres">
      <dgm:prSet presAssocID="{6FD23F46-6773-4630-8A59-8B1B7DC90D1F}" presName="arrowAndChildren" presStyleCnt="0"/>
      <dgm:spPr/>
    </dgm:pt>
    <dgm:pt modelId="{34EE72F3-6AFD-4526-AEBA-59021A56EB05}" type="pres">
      <dgm:prSet presAssocID="{6FD23F46-6773-4630-8A59-8B1B7DC90D1F}" presName="parentTextArrow" presStyleLbl="node1" presStyleIdx="1" presStyleCnt="3"/>
      <dgm:spPr/>
    </dgm:pt>
    <dgm:pt modelId="{06914F41-1178-4EC0-BD5D-04A1F25789B9}" type="pres">
      <dgm:prSet presAssocID="{08EF2F1D-944D-4301-9847-3A69D4EC1CBC}" presName="sp" presStyleCnt="0"/>
      <dgm:spPr/>
    </dgm:pt>
    <dgm:pt modelId="{3A9B17CD-C9F8-4C44-B6BA-943F30B5B65F}" type="pres">
      <dgm:prSet presAssocID="{D82F07EA-2B03-4335-ACFA-AA8CDB19F065}" presName="arrowAndChildren" presStyleCnt="0"/>
      <dgm:spPr/>
    </dgm:pt>
    <dgm:pt modelId="{F2AE1BB0-CFCF-4C23-B48A-2F7B6377A9A4}" type="pres">
      <dgm:prSet presAssocID="{D82F07EA-2B03-4335-ACFA-AA8CDB19F065}" presName="parentTextArrow" presStyleLbl="node1" presStyleIdx="2" presStyleCnt="3"/>
      <dgm:spPr/>
    </dgm:pt>
  </dgm:ptLst>
  <dgm:cxnLst>
    <dgm:cxn modelId="{131E0E34-1773-46A1-A678-732848025CF6}" srcId="{7ED0A402-083C-4AD5-A6F3-9E991E71533D}" destId="{284EDE51-E2C1-4228-974D-0F65FF64D2B7}" srcOrd="2" destOrd="0" parTransId="{3285B5E2-62F8-46A5-96D1-5345BFB11F3F}" sibTransId="{A19CF5F6-D0BA-4274-B8F5-334A3B30674A}"/>
    <dgm:cxn modelId="{2F14485F-E69B-46C9-8926-0AC63A9C8807}" type="presOf" srcId="{284EDE51-E2C1-4228-974D-0F65FF64D2B7}" destId="{B73A48E2-DC33-4642-B709-6A88BCC00EAE}" srcOrd="0" destOrd="0" presId="urn:microsoft.com/office/officeart/2005/8/layout/process4"/>
    <dgm:cxn modelId="{6BE08461-379C-4F83-BF8F-1C084C1F1E5D}" type="presOf" srcId="{6FD23F46-6773-4630-8A59-8B1B7DC90D1F}" destId="{34EE72F3-6AFD-4526-AEBA-59021A56EB05}" srcOrd="0" destOrd="0" presId="urn:microsoft.com/office/officeart/2005/8/layout/process4"/>
    <dgm:cxn modelId="{B001CD86-0282-4A59-9796-568D7560214E}" type="presOf" srcId="{7ED0A402-083C-4AD5-A6F3-9E991E71533D}" destId="{7FFDC5ED-011A-4572-87A0-6EF67306643A}" srcOrd="0" destOrd="0" presId="urn:microsoft.com/office/officeart/2005/8/layout/process4"/>
    <dgm:cxn modelId="{6EC1C4C0-BA22-4FF1-882E-9E05C84AC003}" srcId="{7ED0A402-083C-4AD5-A6F3-9E991E71533D}" destId="{D82F07EA-2B03-4335-ACFA-AA8CDB19F065}" srcOrd="0" destOrd="0" parTransId="{9306BB75-C138-42DD-BE88-1905A5F9593C}" sibTransId="{08EF2F1D-944D-4301-9847-3A69D4EC1CBC}"/>
    <dgm:cxn modelId="{848CF0EB-6138-43EC-8C4D-F2FB34BC3FFE}" type="presOf" srcId="{D82F07EA-2B03-4335-ACFA-AA8CDB19F065}" destId="{F2AE1BB0-CFCF-4C23-B48A-2F7B6377A9A4}" srcOrd="0" destOrd="0" presId="urn:microsoft.com/office/officeart/2005/8/layout/process4"/>
    <dgm:cxn modelId="{6A60C6ED-1F52-4AF3-B33F-5E2D881E618A}" srcId="{7ED0A402-083C-4AD5-A6F3-9E991E71533D}" destId="{6FD23F46-6773-4630-8A59-8B1B7DC90D1F}" srcOrd="1" destOrd="0" parTransId="{03AC77FE-8906-4633-97ED-D5784EC1B0F9}" sibTransId="{79B156B5-B7AC-4BC9-B747-CE3932A5344A}"/>
    <dgm:cxn modelId="{AB6CB0F0-1471-4663-B013-CD7A16C9AB51}" type="presParOf" srcId="{7FFDC5ED-011A-4572-87A0-6EF67306643A}" destId="{BDCAFABF-1AEC-4483-A14F-EF2F55F8F960}" srcOrd="0" destOrd="0" presId="urn:microsoft.com/office/officeart/2005/8/layout/process4"/>
    <dgm:cxn modelId="{1B7D9BCA-4070-4B20-B49D-EB767ACDDF81}" type="presParOf" srcId="{BDCAFABF-1AEC-4483-A14F-EF2F55F8F960}" destId="{B73A48E2-DC33-4642-B709-6A88BCC00EAE}" srcOrd="0" destOrd="0" presId="urn:microsoft.com/office/officeart/2005/8/layout/process4"/>
    <dgm:cxn modelId="{ACAC8918-30BE-4C16-BC83-D6C046C4E520}" type="presParOf" srcId="{7FFDC5ED-011A-4572-87A0-6EF67306643A}" destId="{6DB51D55-AB20-49FB-990E-5652D5E2B2E6}" srcOrd="1" destOrd="0" presId="urn:microsoft.com/office/officeart/2005/8/layout/process4"/>
    <dgm:cxn modelId="{2A9C9A98-4170-401D-9628-70CFF1424643}" type="presParOf" srcId="{7FFDC5ED-011A-4572-87A0-6EF67306643A}" destId="{956DCF03-F7C3-4744-8A77-C70B2AB15D8B}" srcOrd="2" destOrd="0" presId="urn:microsoft.com/office/officeart/2005/8/layout/process4"/>
    <dgm:cxn modelId="{843E5F31-ECE8-4928-84C0-16ED62E02FF1}" type="presParOf" srcId="{956DCF03-F7C3-4744-8A77-C70B2AB15D8B}" destId="{34EE72F3-6AFD-4526-AEBA-59021A56EB05}" srcOrd="0" destOrd="0" presId="urn:microsoft.com/office/officeart/2005/8/layout/process4"/>
    <dgm:cxn modelId="{3480D8AB-D51E-45E4-B360-0C3AD6479B83}" type="presParOf" srcId="{7FFDC5ED-011A-4572-87A0-6EF67306643A}" destId="{06914F41-1178-4EC0-BD5D-04A1F25789B9}" srcOrd="3" destOrd="0" presId="urn:microsoft.com/office/officeart/2005/8/layout/process4"/>
    <dgm:cxn modelId="{DEB9413C-DAA4-4E50-99E7-7DBB7E5E168F}" type="presParOf" srcId="{7FFDC5ED-011A-4572-87A0-6EF67306643A}" destId="{3A9B17CD-C9F8-4C44-B6BA-943F30B5B65F}" srcOrd="4" destOrd="0" presId="urn:microsoft.com/office/officeart/2005/8/layout/process4"/>
    <dgm:cxn modelId="{85B1B250-48E7-4E55-867F-65914B2934DE}" type="presParOf" srcId="{3A9B17CD-C9F8-4C44-B6BA-943F30B5B65F}" destId="{F2AE1BB0-CFCF-4C23-B48A-2F7B6377A9A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6187F7-56C4-4E70-A56B-13DAE00BC66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11D56C-FB2F-4B74-8D75-3D85BE3633BA}">
      <dgm:prSet/>
      <dgm:spPr/>
      <dgm:t>
        <a:bodyPr/>
        <a:lstStyle/>
        <a:p>
          <a:r>
            <a:rPr lang="es-ES"/>
            <a:t>Establecidos los niveles jerárquicos y departamentos de la empresa, es necesario definir, con toda claridad, las labores y actividades que habrán de desarrollarse en cada una de las unidades concretas de trabajo o puestos de los distintos departamentos de la organización.</a:t>
          </a:r>
          <a:endParaRPr lang="en-US"/>
        </a:p>
      </dgm:t>
    </dgm:pt>
    <dgm:pt modelId="{9C60281D-E3CD-4F2E-B5F3-BDF368F37A53}" type="parTrans" cxnId="{5C65B80F-868A-453A-B3D3-CA9FC8B2AD9E}">
      <dgm:prSet/>
      <dgm:spPr/>
      <dgm:t>
        <a:bodyPr/>
        <a:lstStyle/>
        <a:p>
          <a:endParaRPr lang="en-US"/>
        </a:p>
      </dgm:t>
    </dgm:pt>
    <dgm:pt modelId="{54142D01-BFB4-4FEC-9F82-5173384E2A9F}" type="sibTrans" cxnId="{5C65B80F-868A-453A-B3D3-CA9FC8B2AD9E}">
      <dgm:prSet/>
      <dgm:spPr/>
      <dgm:t>
        <a:bodyPr/>
        <a:lstStyle/>
        <a:p>
          <a:endParaRPr lang="en-US"/>
        </a:p>
      </dgm:t>
    </dgm:pt>
    <dgm:pt modelId="{74D124A6-DAA8-40FA-B1FF-D973453C163C}">
      <dgm:prSet/>
      <dgm:spPr/>
      <dgm:t>
        <a:bodyPr/>
        <a:lstStyle/>
        <a:p>
          <a:r>
            <a:rPr lang="es-ES"/>
            <a:t>Esta última etapa de la división del trabajo consiste en la recopilación ordenada y clasificada de todos los factores y actividades necesarias para llevar a cabo, de la mejor manera, un trabajo.</a:t>
          </a:r>
          <a:endParaRPr lang="en-US"/>
        </a:p>
      </dgm:t>
    </dgm:pt>
    <dgm:pt modelId="{3705B57D-93CD-45CB-8165-ABCF6A41190D}" type="parTrans" cxnId="{AF0AA034-CC7E-48B6-9D8D-843334ABCE53}">
      <dgm:prSet/>
      <dgm:spPr/>
      <dgm:t>
        <a:bodyPr/>
        <a:lstStyle/>
        <a:p>
          <a:endParaRPr lang="en-US"/>
        </a:p>
      </dgm:t>
    </dgm:pt>
    <dgm:pt modelId="{0C74FA47-A459-4DBF-BAB0-84DA13BB8DD3}" type="sibTrans" cxnId="{AF0AA034-CC7E-48B6-9D8D-843334ABCE53}">
      <dgm:prSet/>
      <dgm:spPr/>
      <dgm:t>
        <a:bodyPr/>
        <a:lstStyle/>
        <a:p>
          <a:endParaRPr lang="en-US"/>
        </a:p>
      </dgm:t>
    </dgm:pt>
    <dgm:pt modelId="{F515F55D-773B-451D-B453-99744B8513FF}" type="pres">
      <dgm:prSet presAssocID="{D56187F7-56C4-4E70-A56B-13DAE00BC6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0483F8-E042-4DEA-97AC-67B67289D919}" type="pres">
      <dgm:prSet presAssocID="{8711D56C-FB2F-4B74-8D75-3D85BE3633BA}" presName="hierRoot1" presStyleCnt="0"/>
      <dgm:spPr/>
    </dgm:pt>
    <dgm:pt modelId="{FFE56461-DB2D-433B-9273-9BE507ADA9B8}" type="pres">
      <dgm:prSet presAssocID="{8711D56C-FB2F-4B74-8D75-3D85BE3633BA}" presName="composite" presStyleCnt="0"/>
      <dgm:spPr/>
    </dgm:pt>
    <dgm:pt modelId="{0AAC0DEF-AA47-4D52-9A3B-795159F89E4D}" type="pres">
      <dgm:prSet presAssocID="{8711D56C-FB2F-4B74-8D75-3D85BE3633BA}" presName="background" presStyleLbl="node0" presStyleIdx="0" presStyleCnt="2"/>
      <dgm:spPr/>
    </dgm:pt>
    <dgm:pt modelId="{01DF6419-8BAB-4FEB-A741-1B42DB3E1D9D}" type="pres">
      <dgm:prSet presAssocID="{8711D56C-FB2F-4B74-8D75-3D85BE3633BA}" presName="text" presStyleLbl="fgAcc0" presStyleIdx="0" presStyleCnt="2">
        <dgm:presLayoutVars>
          <dgm:chPref val="3"/>
        </dgm:presLayoutVars>
      </dgm:prSet>
      <dgm:spPr/>
    </dgm:pt>
    <dgm:pt modelId="{72106CFD-F692-4A0A-A589-18B076C05A8C}" type="pres">
      <dgm:prSet presAssocID="{8711D56C-FB2F-4B74-8D75-3D85BE3633BA}" presName="hierChild2" presStyleCnt="0"/>
      <dgm:spPr/>
    </dgm:pt>
    <dgm:pt modelId="{260AA9B5-4EF4-4972-AD64-6BE903E2E8B6}" type="pres">
      <dgm:prSet presAssocID="{74D124A6-DAA8-40FA-B1FF-D973453C163C}" presName="hierRoot1" presStyleCnt="0"/>
      <dgm:spPr/>
    </dgm:pt>
    <dgm:pt modelId="{C37897B0-1E9D-4607-9A26-BE91D431515D}" type="pres">
      <dgm:prSet presAssocID="{74D124A6-DAA8-40FA-B1FF-D973453C163C}" presName="composite" presStyleCnt="0"/>
      <dgm:spPr/>
    </dgm:pt>
    <dgm:pt modelId="{DE9B3E2B-E140-40C8-9B1D-FF3F8E66B8B8}" type="pres">
      <dgm:prSet presAssocID="{74D124A6-DAA8-40FA-B1FF-D973453C163C}" presName="background" presStyleLbl="node0" presStyleIdx="1" presStyleCnt="2"/>
      <dgm:spPr/>
    </dgm:pt>
    <dgm:pt modelId="{542322FA-F678-4760-A0F7-6895AB9111E0}" type="pres">
      <dgm:prSet presAssocID="{74D124A6-DAA8-40FA-B1FF-D973453C163C}" presName="text" presStyleLbl="fgAcc0" presStyleIdx="1" presStyleCnt="2">
        <dgm:presLayoutVars>
          <dgm:chPref val="3"/>
        </dgm:presLayoutVars>
      </dgm:prSet>
      <dgm:spPr/>
    </dgm:pt>
    <dgm:pt modelId="{46C1EFCC-35CE-4FDF-BBAC-9C4FE7186AFA}" type="pres">
      <dgm:prSet presAssocID="{74D124A6-DAA8-40FA-B1FF-D973453C163C}" presName="hierChild2" presStyleCnt="0"/>
      <dgm:spPr/>
    </dgm:pt>
  </dgm:ptLst>
  <dgm:cxnLst>
    <dgm:cxn modelId="{E0985F03-1A28-42D2-B432-74619EF5A062}" type="presOf" srcId="{8711D56C-FB2F-4B74-8D75-3D85BE3633BA}" destId="{01DF6419-8BAB-4FEB-A741-1B42DB3E1D9D}" srcOrd="0" destOrd="0" presId="urn:microsoft.com/office/officeart/2005/8/layout/hierarchy1"/>
    <dgm:cxn modelId="{5C65B80F-868A-453A-B3D3-CA9FC8B2AD9E}" srcId="{D56187F7-56C4-4E70-A56B-13DAE00BC664}" destId="{8711D56C-FB2F-4B74-8D75-3D85BE3633BA}" srcOrd="0" destOrd="0" parTransId="{9C60281D-E3CD-4F2E-B5F3-BDF368F37A53}" sibTransId="{54142D01-BFB4-4FEC-9F82-5173384E2A9F}"/>
    <dgm:cxn modelId="{AF0AA034-CC7E-48B6-9D8D-843334ABCE53}" srcId="{D56187F7-56C4-4E70-A56B-13DAE00BC664}" destId="{74D124A6-DAA8-40FA-B1FF-D973453C163C}" srcOrd="1" destOrd="0" parTransId="{3705B57D-93CD-45CB-8165-ABCF6A41190D}" sibTransId="{0C74FA47-A459-4DBF-BAB0-84DA13BB8DD3}"/>
    <dgm:cxn modelId="{DE9D4868-F9B0-47D1-8888-F2E2038659B4}" type="presOf" srcId="{74D124A6-DAA8-40FA-B1FF-D973453C163C}" destId="{542322FA-F678-4760-A0F7-6895AB9111E0}" srcOrd="0" destOrd="0" presId="urn:microsoft.com/office/officeart/2005/8/layout/hierarchy1"/>
    <dgm:cxn modelId="{79F7B5F4-93BE-4AE8-AFB5-393F2B1BE106}" type="presOf" srcId="{D56187F7-56C4-4E70-A56B-13DAE00BC664}" destId="{F515F55D-773B-451D-B453-99744B8513FF}" srcOrd="0" destOrd="0" presId="urn:microsoft.com/office/officeart/2005/8/layout/hierarchy1"/>
    <dgm:cxn modelId="{A4B8EBA8-7CB2-46F5-BFD6-FA5C4C05D38E}" type="presParOf" srcId="{F515F55D-773B-451D-B453-99744B8513FF}" destId="{900483F8-E042-4DEA-97AC-67B67289D919}" srcOrd="0" destOrd="0" presId="urn:microsoft.com/office/officeart/2005/8/layout/hierarchy1"/>
    <dgm:cxn modelId="{C347133D-DAB2-4769-A49A-F0512BA7350B}" type="presParOf" srcId="{900483F8-E042-4DEA-97AC-67B67289D919}" destId="{FFE56461-DB2D-433B-9273-9BE507ADA9B8}" srcOrd="0" destOrd="0" presId="urn:microsoft.com/office/officeart/2005/8/layout/hierarchy1"/>
    <dgm:cxn modelId="{CC04B955-E279-49D1-B76C-E13089F7B4F0}" type="presParOf" srcId="{FFE56461-DB2D-433B-9273-9BE507ADA9B8}" destId="{0AAC0DEF-AA47-4D52-9A3B-795159F89E4D}" srcOrd="0" destOrd="0" presId="urn:microsoft.com/office/officeart/2005/8/layout/hierarchy1"/>
    <dgm:cxn modelId="{6DDE476D-2742-4C31-9D77-A7F60C3C5741}" type="presParOf" srcId="{FFE56461-DB2D-433B-9273-9BE507ADA9B8}" destId="{01DF6419-8BAB-4FEB-A741-1B42DB3E1D9D}" srcOrd="1" destOrd="0" presId="urn:microsoft.com/office/officeart/2005/8/layout/hierarchy1"/>
    <dgm:cxn modelId="{A8C45198-7519-4D7A-A30D-BCB6E4D1602C}" type="presParOf" srcId="{900483F8-E042-4DEA-97AC-67B67289D919}" destId="{72106CFD-F692-4A0A-A589-18B076C05A8C}" srcOrd="1" destOrd="0" presId="urn:microsoft.com/office/officeart/2005/8/layout/hierarchy1"/>
    <dgm:cxn modelId="{AB116317-8FCE-4B2D-B09E-440FFA12947E}" type="presParOf" srcId="{F515F55D-773B-451D-B453-99744B8513FF}" destId="{260AA9B5-4EF4-4972-AD64-6BE903E2E8B6}" srcOrd="1" destOrd="0" presId="urn:microsoft.com/office/officeart/2005/8/layout/hierarchy1"/>
    <dgm:cxn modelId="{BF997099-A76A-40A9-ACCC-F65D71671C07}" type="presParOf" srcId="{260AA9B5-4EF4-4972-AD64-6BE903E2E8B6}" destId="{C37897B0-1E9D-4607-9A26-BE91D431515D}" srcOrd="0" destOrd="0" presId="urn:microsoft.com/office/officeart/2005/8/layout/hierarchy1"/>
    <dgm:cxn modelId="{75311FBC-02C0-4CEF-B7DE-FA7939BDFE73}" type="presParOf" srcId="{C37897B0-1E9D-4607-9A26-BE91D431515D}" destId="{DE9B3E2B-E140-40C8-9B1D-FF3F8E66B8B8}" srcOrd="0" destOrd="0" presId="urn:microsoft.com/office/officeart/2005/8/layout/hierarchy1"/>
    <dgm:cxn modelId="{241FBAE2-35B7-4565-B643-A754E8B37195}" type="presParOf" srcId="{C37897B0-1E9D-4607-9A26-BE91D431515D}" destId="{542322FA-F678-4760-A0F7-6895AB9111E0}" srcOrd="1" destOrd="0" presId="urn:microsoft.com/office/officeart/2005/8/layout/hierarchy1"/>
    <dgm:cxn modelId="{17D23C13-E9EF-4B70-927F-78D444C572A8}" type="presParOf" srcId="{260AA9B5-4EF4-4972-AD64-6BE903E2E8B6}" destId="{46C1EFCC-35CE-4FDF-BBAC-9C4FE7186A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C6205E-544C-4FD4-B630-5576A5F0397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6D19FE9-4742-4B9E-A62C-5D5A0A4A296E}">
      <dgm:prSet/>
      <dgm:spPr/>
      <dgm:t>
        <a:bodyPr/>
        <a:lstStyle/>
        <a:p>
          <a:r>
            <a:rPr lang="es-ES_tradnl"/>
            <a:t>Nace de la necesidad de sincronizar y armonizar los esfuerzos para realizar eficientemente una tarea.</a:t>
          </a:r>
          <a:endParaRPr lang="en-US"/>
        </a:p>
      </dgm:t>
    </dgm:pt>
    <dgm:pt modelId="{E3F69173-4A4A-46EA-AC48-882DE8C8E1BC}" type="parTrans" cxnId="{9E15B467-C117-4E30-853F-3B3348044BDA}">
      <dgm:prSet/>
      <dgm:spPr/>
      <dgm:t>
        <a:bodyPr/>
        <a:lstStyle/>
        <a:p>
          <a:endParaRPr lang="en-US"/>
        </a:p>
      </dgm:t>
    </dgm:pt>
    <dgm:pt modelId="{74067AF1-3CE4-4DA9-95F7-BABD4CD15749}" type="sibTrans" cxnId="{9E15B467-C117-4E30-853F-3B3348044BDA}">
      <dgm:prSet/>
      <dgm:spPr/>
      <dgm:t>
        <a:bodyPr/>
        <a:lstStyle/>
        <a:p>
          <a:endParaRPr lang="en-US"/>
        </a:p>
      </dgm:t>
    </dgm:pt>
    <dgm:pt modelId="{C0EC269D-B163-48CF-A87B-BE71A2D29275}">
      <dgm:prSet/>
      <dgm:spPr/>
      <dgm:t>
        <a:bodyPr/>
        <a:lstStyle/>
        <a:p>
          <a:r>
            <a:rPr lang="es-ES_tradnl"/>
            <a:t>La eficacia de cualquier sistema organizacional estará en relación directa con la coordinación.</a:t>
          </a:r>
          <a:endParaRPr lang="en-US"/>
        </a:p>
      </dgm:t>
    </dgm:pt>
    <dgm:pt modelId="{D5279664-F067-487E-8DC6-1A9BA6E254F3}" type="parTrans" cxnId="{FF4110FE-511E-4C1B-9CD2-1BE31563DA9A}">
      <dgm:prSet/>
      <dgm:spPr/>
      <dgm:t>
        <a:bodyPr/>
        <a:lstStyle/>
        <a:p>
          <a:endParaRPr lang="en-US"/>
        </a:p>
      </dgm:t>
    </dgm:pt>
    <dgm:pt modelId="{75D849A9-3105-4DF6-82A7-163A424F14E2}" type="sibTrans" cxnId="{FF4110FE-511E-4C1B-9CD2-1BE31563DA9A}">
      <dgm:prSet/>
      <dgm:spPr/>
      <dgm:t>
        <a:bodyPr/>
        <a:lstStyle/>
        <a:p>
          <a:endParaRPr lang="en-US"/>
        </a:p>
      </dgm:t>
    </dgm:pt>
    <dgm:pt modelId="{CD88B83E-2125-4554-98F9-DB72DAAC9569}" type="pres">
      <dgm:prSet presAssocID="{64C6205E-544C-4FD4-B630-5576A5F03975}" presName="diagram" presStyleCnt="0">
        <dgm:presLayoutVars>
          <dgm:dir/>
          <dgm:resizeHandles val="exact"/>
        </dgm:presLayoutVars>
      </dgm:prSet>
      <dgm:spPr/>
    </dgm:pt>
    <dgm:pt modelId="{9B396B40-746B-454F-A4FA-57436D494A15}" type="pres">
      <dgm:prSet presAssocID="{36D19FE9-4742-4B9E-A62C-5D5A0A4A296E}" presName="node" presStyleLbl="node1" presStyleIdx="0" presStyleCnt="2">
        <dgm:presLayoutVars>
          <dgm:bulletEnabled val="1"/>
        </dgm:presLayoutVars>
      </dgm:prSet>
      <dgm:spPr/>
    </dgm:pt>
    <dgm:pt modelId="{15C46FBB-B5C0-4CC4-962A-CD5DEAD5319B}" type="pres">
      <dgm:prSet presAssocID="{74067AF1-3CE4-4DA9-95F7-BABD4CD15749}" presName="sibTrans" presStyleCnt="0"/>
      <dgm:spPr/>
    </dgm:pt>
    <dgm:pt modelId="{0E5E6F64-BB60-4B13-93BD-B42E0989C391}" type="pres">
      <dgm:prSet presAssocID="{C0EC269D-B163-48CF-A87B-BE71A2D29275}" presName="node" presStyleLbl="node1" presStyleIdx="1" presStyleCnt="2">
        <dgm:presLayoutVars>
          <dgm:bulletEnabled val="1"/>
        </dgm:presLayoutVars>
      </dgm:prSet>
      <dgm:spPr/>
    </dgm:pt>
  </dgm:ptLst>
  <dgm:cxnLst>
    <dgm:cxn modelId="{9E15B467-C117-4E30-853F-3B3348044BDA}" srcId="{64C6205E-544C-4FD4-B630-5576A5F03975}" destId="{36D19FE9-4742-4B9E-A62C-5D5A0A4A296E}" srcOrd="0" destOrd="0" parTransId="{E3F69173-4A4A-46EA-AC48-882DE8C8E1BC}" sibTransId="{74067AF1-3CE4-4DA9-95F7-BABD4CD15749}"/>
    <dgm:cxn modelId="{DBB80768-86FC-40F5-A1C5-A504A46597F8}" type="presOf" srcId="{C0EC269D-B163-48CF-A87B-BE71A2D29275}" destId="{0E5E6F64-BB60-4B13-93BD-B42E0989C391}" srcOrd="0" destOrd="0" presId="urn:microsoft.com/office/officeart/2005/8/layout/default"/>
    <dgm:cxn modelId="{ACACB0B9-2AEC-4939-B69A-42ED42E089B0}" type="presOf" srcId="{36D19FE9-4742-4B9E-A62C-5D5A0A4A296E}" destId="{9B396B40-746B-454F-A4FA-57436D494A15}" srcOrd="0" destOrd="0" presId="urn:microsoft.com/office/officeart/2005/8/layout/default"/>
    <dgm:cxn modelId="{12A03AF9-E2C7-43D5-9402-0D11C5FEA8C9}" type="presOf" srcId="{64C6205E-544C-4FD4-B630-5576A5F03975}" destId="{CD88B83E-2125-4554-98F9-DB72DAAC9569}" srcOrd="0" destOrd="0" presId="urn:microsoft.com/office/officeart/2005/8/layout/default"/>
    <dgm:cxn modelId="{FF4110FE-511E-4C1B-9CD2-1BE31563DA9A}" srcId="{64C6205E-544C-4FD4-B630-5576A5F03975}" destId="{C0EC269D-B163-48CF-A87B-BE71A2D29275}" srcOrd="1" destOrd="0" parTransId="{D5279664-F067-487E-8DC6-1A9BA6E254F3}" sibTransId="{75D849A9-3105-4DF6-82A7-163A424F14E2}"/>
    <dgm:cxn modelId="{D90AB685-03E4-4521-BDF6-BDE2EB3F1B57}" type="presParOf" srcId="{CD88B83E-2125-4554-98F9-DB72DAAC9569}" destId="{9B396B40-746B-454F-A4FA-57436D494A15}" srcOrd="0" destOrd="0" presId="urn:microsoft.com/office/officeart/2005/8/layout/default"/>
    <dgm:cxn modelId="{77D0B460-0418-48B5-AC5E-627204BA0054}" type="presParOf" srcId="{CD88B83E-2125-4554-98F9-DB72DAAC9569}" destId="{15C46FBB-B5C0-4CC4-962A-CD5DEAD5319B}" srcOrd="1" destOrd="0" presId="urn:microsoft.com/office/officeart/2005/8/layout/default"/>
    <dgm:cxn modelId="{C269EFA9-87F5-4446-A597-01C8F7D853D9}" type="presParOf" srcId="{CD88B83E-2125-4554-98F9-DB72DAAC9569}" destId="{0E5E6F64-BB60-4B13-93BD-B42E0989C39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F757A-C0F4-4E80-869D-1F5633EDBE62}">
      <dsp:nvSpPr>
        <dsp:cNvPr id="0" name=""/>
        <dsp:cNvSpPr/>
      </dsp:nvSpPr>
      <dsp:spPr>
        <a:xfrm>
          <a:off x="0" y="0"/>
          <a:ext cx="6072759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Los fundamentos que demuestran la importancia de la organización son:</a:t>
          </a:r>
          <a:endParaRPr lang="en-US" sz="1400" kern="1200"/>
        </a:p>
      </dsp:txBody>
      <dsp:txXfrm>
        <a:off x="22940" y="22940"/>
        <a:ext cx="5135942" cy="737360"/>
      </dsp:txXfrm>
    </dsp:sp>
    <dsp:sp modelId="{CDD7A7CB-FEFF-4AB5-85A9-9ED6423A5FAA}">
      <dsp:nvSpPr>
        <dsp:cNvPr id="0" name=""/>
        <dsp:cNvSpPr/>
      </dsp:nvSpPr>
      <dsp:spPr>
        <a:xfrm>
          <a:off x="453485" y="892024"/>
          <a:ext cx="6072759" cy="783240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E</a:t>
          </a:r>
          <a:r>
            <a:rPr lang="es-ES" sz="1400" kern="1200"/>
            <a:t>s de carácter continuo. Jamás se puede decir que ha terminado, dado que la empresa y sus recursos están sujetos a cambios constantes, lo cual obliga a efectuar cambios en la organización. </a:t>
          </a:r>
          <a:endParaRPr lang="en-US" sz="1400" kern="1200"/>
        </a:p>
      </dsp:txBody>
      <dsp:txXfrm>
        <a:off x="476425" y="914964"/>
        <a:ext cx="5064287" cy="737360"/>
      </dsp:txXfrm>
    </dsp:sp>
    <dsp:sp modelId="{BC31DB4E-51BD-4834-B201-BD81F0163444}">
      <dsp:nvSpPr>
        <dsp:cNvPr id="0" name=""/>
        <dsp:cNvSpPr/>
      </dsp:nvSpPr>
      <dsp:spPr>
        <a:xfrm>
          <a:off x="906970" y="1784048"/>
          <a:ext cx="6072759" cy="78324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Es un factor decisivo en el éxito o fracaso de la empresa.</a:t>
          </a:r>
          <a:endParaRPr lang="en-US" sz="1400" kern="1200"/>
        </a:p>
      </dsp:txBody>
      <dsp:txXfrm>
        <a:off x="929910" y="1806988"/>
        <a:ext cx="5064287" cy="737360"/>
      </dsp:txXfrm>
    </dsp:sp>
    <dsp:sp modelId="{78CC058F-2F72-4587-BA1A-2329FAB959E2}">
      <dsp:nvSpPr>
        <dsp:cNvPr id="0" name=""/>
        <dsp:cNvSpPr/>
      </dsp:nvSpPr>
      <dsp:spPr>
        <a:xfrm>
          <a:off x="1360455" y="2676072"/>
          <a:ext cx="6072759" cy="783240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Elimina la duplicidad de esfuerzos, al delimitar funciones y responsabilidades.</a:t>
          </a:r>
          <a:endParaRPr lang="en-US" sz="1400" kern="1200"/>
        </a:p>
      </dsp:txBody>
      <dsp:txXfrm>
        <a:off x="1383395" y="2699012"/>
        <a:ext cx="5064287" cy="737360"/>
      </dsp:txXfrm>
    </dsp:sp>
    <dsp:sp modelId="{1F46965E-5207-45A2-A225-331467238C96}">
      <dsp:nvSpPr>
        <dsp:cNvPr id="0" name=""/>
        <dsp:cNvSpPr/>
      </dsp:nvSpPr>
      <dsp:spPr>
        <a:xfrm>
          <a:off x="1813940" y="3568097"/>
          <a:ext cx="6072759" cy="78324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Es un medio a través del cual se establece la mejor opción para lograr los objetivos del grupo social.</a:t>
          </a:r>
          <a:endParaRPr lang="en-US" sz="1400" kern="1200"/>
        </a:p>
      </dsp:txBody>
      <dsp:txXfrm>
        <a:off x="1836880" y="3591037"/>
        <a:ext cx="5064287" cy="737360"/>
      </dsp:txXfrm>
    </dsp:sp>
    <dsp:sp modelId="{27898C5B-6DDF-4B44-B659-97D00F27CE60}">
      <dsp:nvSpPr>
        <dsp:cNvPr id="0" name=""/>
        <dsp:cNvSpPr/>
      </dsp:nvSpPr>
      <dsp:spPr>
        <a:xfrm>
          <a:off x="5563652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678201" y="572200"/>
        <a:ext cx="280008" cy="383102"/>
      </dsp:txXfrm>
    </dsp:sp>
    <dsp:sp modelId="{75012300-FCDF-4D77-8A2B-32E0C5A20992}">
      <dsp:nvSpPr>
        <dsp:cNvPr id="0" name=""/>
        <dsp:cNvSpPr/>
      </dsp:nvSpPr>
      <dsp:spPr>
        <a:xfrm>
          <a:off x="6017137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31686" y="1464225"/>
        <a:ext cx="280008" cy="383102"/>
      </dsp:txXfrm>
    </dsp:sp>
    <dsp:sp modelId="{ABB3C8DE-9726-4EB9-893D-D553D865B0FC}">
      <dsp:nvSpPr>
        <dsp:cNvPr id="0" name=""/>
        <dsp:cNvSpPr/>
      </dsp:nvSpPr>
      <dsp:spPr>
        <a:xfrm>
          <a:off x="6470622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585171" y="2343195"/>
        <a:ext cx="280008" cy="383102"/>
      </dsp:txXfrm>
    </dsp:sp>
    <dsp:sp modelId="{49C37BE2-E6E8-4D60-8658-8531B8CD53C9}">
      <dsp:nvSpPr>
        <dsp:cNvPr id="0" name=""/>
        <dsp:cNvSpPr/>
      </dsp:nvSpPr>
      <dsp:spPr>
        <a:xfrm>
          <a:off x="6924108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038657" y="3243922"/>
        <a:ext cx="280008" cy="38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5C6D3-3F28-4CB2-AED9-A10C5EAAC9E1}">
      <dsp:nvSpPr>
        <dsp:cNvPr id="0" name=""/>
        <dsp:cNvSpPr/>
      </dsp:nvSpPr>
      <dsp:spPr>
        <a:xfrm>
          <a:off x="0" y="300380"/>
          <a:ext cx="50001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313BD-59BB-4ABC-84A4-9B25F164B82D}">
      <dsp:nvSpPr>
        <dsp:cNvPr id="0" name=""/>
        <dsp:cNvSpPr/>
      </dsp:nvSpPr>
      <dsp:spPr>
        <a:xfrm>
          <a:off x="250006" y="108500"/>
          <a:ext cx="3500086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Del Objetivo</a:t>
          </a:r>
          <a:endParaRPr lang="en-US" sz="1300" kern="1200"/>
        </a:p>
      </dsp:txBody>
      <dsp:txXfrm>
        <a:off x="268740" y="127234"/>
        <a:ext cx="3462618" cy="346292"/>
      </dsp:txXfrm>
    </dsp:sp>
    <dsp:sp modelId="{83A2EA20-95CA-46AF-A3D0-6A82B3191A70}">
      <dsp:nvSpPr>
        <dsp:cNvPr id="0" name=""/>
        <dsp:cNvSpPr/>
      </dsp:nvSpPr>
      <dsp:spPr>
        <a:xfrm>
          <a:off x="0" y="890060"/>
          <a:ext cx="50001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D5B75-8364-4F9C-9C7D-8C4BAC96ED49}">
      <dsp:nvSpPr>
        <dsp:cNvPr id="0" name=""/>
        <dsp:cNvSpPr/>
      </dsp:nvSpPr>
      <dsp:spPr>
        <a:xfrm>
          <a:off x="250006" y="698180"/>
          <a:ext cx="3500086" cy="383760"/>
        </a:xfrm>
        <a:prstGeom prst="roundRect">
          <a:avLst/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Especialización</a:t>
          </a:r>
          <a:endParaRPr lang="en-US" sz="1300" kern="1200"/>
        </a:p>
      </dsp:txBody>
      <dsp:txXfrm>
        <a:off x="268740" y="716914"/>
        <a:ext cx="3462618" cy="346292"/>
      </dsp:txXfrm>
    </dsp:sp>
    <dsp:sp modelId="{1856D9E5-4460-4670-841C-9F790C1E7CAA}">
      <dsp:nvSpPr>
        <dsp:cNvPr id="0" name=""/>
        <dsp:cNvSpPr/>
      </dsp:nvSpPr>
      <dsp:spPr>
        <a:xfrm>
          <a:off x="0" y="1479740"/>
          <a:ext cx="50001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BD5E0-1597-4EF0-9DF3-F803ABDEB9CA}">
      <dsp:nvSpPr>
        <dsp:cNvPr id="0" name=""/>
        <dsp:cNvSpPr/>
      </dsp:nvSpPr>
      <dsp:spPr>
        <a:xfrm>
          <a:off x="250006" y="1287860"/>
          <a:ext cx="3500086" cy="38376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Jerarquía</a:t>
          </a:r>
          <a:endParaRPr lang="en-US" sz="1300" kern="1200"/>
        </a:p>
      </dsp:txBody>
      <dsp:txXfrm>
        <a:off x="268740" y="1306594"/>
        <a:ext cx="3462618" cy="346292"/>
      </dsp:txXfrm>
    </dsp:sp>
    <dsp:sp modelId="{CA5A97A4-CEDB-4616-BF21-35F8E16AFC6C}">
      <dsp:nvSpPr>
        <dsp:cNvPr id="0" name=""/>
        <dsp:cNvSpPr/>
      </dsp:nvSpPr>
      <dsp:spPr>
        <a:xfrm>
          <a:off x="0" y="2069420"/>
          <a:ext cx="50001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D7E47-EE15-449E-BC1B-2B65D8ADC12A}">
      <dsp:nvSpPr>
        <dsp:cNvPr id="0" name=""/>
        <dsp:cNvSpPr/>
      </dsp:nvSpPr>
      <dsp:spPr>
        <a:xfrm>
          <a:off x="250006" y="1877540"/>
          <a:ext cx="3500086" cy="383760"/>
        </a:xfrm>
        <a:prstGeom prst="roundRect">
          <a:avLst/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Paridad de Autoridad y Responsabilidad</a:t>
          </a:r>
          <a:endParaRPr lang="en-US" sz="1300" kern="1200"/>
        </a:p>
      </dsp:txBody>
      <dsp:txXfrm>
        <a:off x="268740" y="1896274"/>
        <a:ext cx="3462618" cy="346292"/>
      </dsp:txXfrm>
    </dsp:sp>
    <dsp:sp modelId="{F79BC41A-FE25-4694-B450-16AA4AE24A17}">
      <dsp:nvSpPr>
        <dsp:cNvPr id="0" name=""/>
        <dsp:cNvSpPr/>
      </dsp:nvSpPr>
      <dsp:spPr>
        <a:xfrm>
          <a:off x="0" y="2659100"/>
          <a:ext cx="50001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61488-ABE6-48E7-BABB-0380C4251F5E}">
      <dsp:nvSpPr>
        <dsp:cNvPr id="0" name=""/>
        <dsp:cNvSpPr/>
      </dsp:nvSpPr>
      <dsp:spPr>
        <a:xfrm>
          <a:off x="250006" y="2467220"/>
          <a:ext cx="3500086" cy="38376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Unidad de Mando</a:t>
          </a:r>
          <a:endParaRPr lang="en-US" sz="1300" kern="1200"/>
        </a:p>
      </dsp:txBody>
      <dsp:txXfrm>
        <a:off x="268740" y="2485954"/>
        <a:ext cx="3462618" cy="346292"/>
      </dsp:txXfrm>
    </dsp:sp>
    <dsp:sp modelId="{F0F360B1-89C7-4831-8D28-54B8B2B22ED6}">
      <dsp:nvSpPr>
        <dsp:cNvPr id="0" name=""/>
        <dsp:cNvSpPr/>
      </dsp:nvSpPr>
      <dsp:spPr>
        <a:xfrm>
          <a:off x="0" y="3248780"/>
          <a:ext cx="50001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CADF5-CCB2-4F5D-A7B0-6F6F5862AAAF}">
      <dsp:nvSpPr>
        <dsp:cNvPr id="0" name=""/>
        <dsp:cNvSpPr/>
      </dsp:nvSpPr>
      <dsp:spPr>
        <a:xfrm>
          <a:off x="250006" y="3056900"/>
          <a:ext cx="3500086" cy="383760"/>
        </a:xfrm>
        <a:prstGeom prst="roundRect">
          <a:avLst/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Difusión</a:t>
          </a:r>
          <a:endParaRPr lang="en-US" sz="1300" kern="1200"/>
        </a:p>
      </dsp:txBody>
      <dsp:txXfrm>
        <a:off x="268740" y="3075634"/>
        <a:ext cx="3462618" cy="346292"/>
      </dsp:txXfrm>
    </dsp:sp>
    <dsp:sp modelId="{DD6AF07A-8E4C-4C97-AEF9-59F42E978867}">
      <dsp:nvSpPr>
        <dsp:cNvPr id="0" name=""/>
        <dsp:cNvSpPr/>
      </dsp:nvSpPr>
      <dsp:spPr>
        <a:xfrm>
          <a:off x="0" y="3838460"/>
          <a:ext cx="50001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A3F45-DBC6-4D10-92FA-FEFCFCF07A14}">
      <dsp:nvSpPr>
        <dsp:cNvPr id="0" name=""/>
        <dsp:cNvSpPr/>
      </dsp:nvSpPr>
      <dsp:spPr>
        <a:xfrm>
          <a:off x="250006" y="3646580"/>
          <a:ext cx="3500086" cy="38376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Amplitud o Tramo de Control</a:t>
          </a:r>
          <a:endParaRPr lang="en-US" sz="1300" kern="1200"/>
        </a:p>
      </dsp:txBody>
      <dsp:txXfrm>
        <a:off x="268740" y="3665314"/>
        <a:ext cx="3462618" cy="346292"/>
      </dsp:txXfrm>
    </dsp:sp>
    <dsp:sp modelId="{8A304678-2C41-4DA0-ACBE-7441E6F83B2E}">
      <dsp:nvSpPr>
        <dsp:cNvPr id="0" name=""/>
        <dsp:cNvSpPr/>
      </dsp:nvSpPr>
      <dsp:spPr>
        <a:xfrm>
          <a:off x="0" y="4428140"/>
          <a:ext cx="50001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400EF-C03A-4CB3-B7B9-6C3D041928BA}">
      <dsp:nvSpPr>
        <dsp:cNvPr id="0" name=""/>
        <dsp:cNvSpPr/>
      </dsp:nvSpPr>
      <dsp:spPr>
        <a:xfrm>
          <a:off x="250006" y="4236260"/>
          <a:ext cx="3500086" cy="383760"/>
        </a:xfrm>
        <a:prstGeom prst="roundRect">
          <a:avLst/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De la Coordinación</a:t>
          </a:r>
          <a:endParaRPr lang="en-US" sz="1300" kern="1200"/>
        </a:p>
      </dsp:txBody>
      <dsp:txXfrm>
        <a:off x="268740" y="4254994"/>
        <a:ext cx="3462618" cy="346292"/>
      </dsp:txXfrm>
    </dsp:sp>
    <dsp:sp modelId="{41943E14-C8E3-427D-BA7C-20E60CB4BDAB}">
      <dsp:nvSpPr>
        <dsp:cNvPr id="0" name=""/>
        <dsp:cNvSpPr/>
      </dsp:nvSpPr>
      <dsp:spPr>
        <a:xfrm>
          <a:off x="0" y="5017819"/>
          <a:ext cx="50001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F4CF2-7A01-4EB6-8712-75488186D053}">
      <dsp:nvSpPr>
        <dsp:cNvPr id="0" name=""/>
        <dsp:cNvSpPr/>
      </dsp:nvSpPr>
      <dsp:spPr>
        <a:xfrm>
          <a:off x="250006" y="4825939"/>
          <a:ext cx="3500086" cy="3837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Continuidad</a:t>
          </a:r>
          <a:endParaRPr lang="en-US" sz="1300" kern="1200"/>
        </a:p>
      </dsp:txBody>
      <dsp:txXfrm>
        <a:off x="268740" y="4844673"/>
        <a:ext cx="3462618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4F107-8733-4709-810C-FDCE197D9DCD}">
      <dsp:nvSpPr>
        <dsp:cNvPr id="0" name=""/>
        <dsp:cNvSpPr/>
      </dsp:nvSpPr>
      <dsp:spPr>
        <a:xfrm>
          <a:off x="0" y="76234"/>
          <a:ext cx="5000124" cy="26190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u="sng" kern="1200"/>
            <a:t>Organización Formal</a:t>
          </a:r>
          <a:r>
            <a:rPr lang="es-MX" sz="2200" kern="1200"/>
            <a:t>:</a:t>
          </a:r>
          <a:r>
            <a:rPr lang="es-ES" sz="2200" kern="1200"/>
            <a:t>  La que se muestra en un organigrama que identifique la división del trabajo, los gerentes y subordinados, los tipos de trabajo ejecutado, el agrupamiento del trabajo y los niveles gerenciales. </a:t>
          </a:r>
          <a:endParaRPr lang="en-US" sz="2200" kern="1200"/>
        </a:p>
      </dsp:txBody>
      <dsp:txXfrm>
        <a:off x="127851" y="204085"/>
        <a:ext cx="4744422" cy="2363343"/>
      </dsp:txXfrm>
    </dsp:sp>
    <dsp:sp modelId="{BC14045E-83D3-47D2-A05C-2825282821F0}">
      <dsp:nvSpPr>
        <dsp:cNvPr id="0" name=""/>
        <dsp:cNvSpPr/>
      </dsp:nvSpPr>
      <dsp:spPr>
        <a:xfrm>
          <a:off x="0" y="2758640"/>
          <a:ext cx="5000124" cy="261904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u="sng" kern="1200"/>
            <a:t>Organización Informal</a:t>
          </a:r>
          <a:r>
            <a:rPr lang="es-MX" sz="2200" kern="1200"/>
            <a:t>:</a:t>
          </a:r>
          <a:r>
            <a:rPr lang="es-ES" sz="2200" kern="1200"/>
            <a:t> Relaciones interpersonales no reconocidas oficialmente entre los miembros de una organización, que suelen surgir de manera inevitable de las necesidades personales y colectivas de los empleados.</a:t>
          </a:r>
          <a:endParaRPr lang="en-US" sz="2200" kern="1200"/>
        </a:p>
      </dsp:txBody>
      <dsp:txXfrm>
        <a:off x="127851" y="2886491"/>
        <a:ext cx="4744422" cy="2363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AE0A4-3EE8-4882-9913-262683EDED6F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FCF33-0183-4F77-B501-3D9BA1979C21}">
      <dsp:nvSpPr>
        <dsp:cNvPr id="0" name=""/>
        <dsp:cNvSpPr/>
      </dsp:nvSpPr>
      <dsp:spPr>
        <a:xfrm>
          <a:off x="0" y="531"/>
          <a:ext cx="78867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Por funciones</a:t>
          </a:r>
          <a:endParaRPr lang="en-US" sz="2800" kern="1200"/>
        </a:p>
      </dsp:txBody>
      <dsp:txXfrm>
        <a:off x="0" y="531"/>
        <a:ext cx="7886700" cy="621467"/>
      </dsp:txXfrm>
    </dsp:sp>
    <dsp:sp modelId="{927DBF09-62BA-45D7-B43D-20AADE314973}">
      <dsp:nvSpPr>
        <dsp:cNvPr id="0" name=""/>
        <dsp:cNvSpPr/>
      </dsp:nvSpPr>
      <dsp:spPr>
        <a:xfrm>
          <a:off x="0" y="621999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B7AB0-4490-4932-B45D-07A55AC1C8F9}">
      <dsp:nvSpPr>
        <dsp:cNvPr id="0" name=""/>
        <dsp:cNvSpPr/>
      </dsp:nvSpPr>
      <dsp:spPr>
        <a:xfrm>
          <a:off x="0" y="621999"/>
          <a:ext cx="78867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Por productos</a:t>
          </a:r>
          <a:endParaRPr lang="en-US" sz="2800" kern="1200"/>
        </a:p>
      </dsp:txBody>
      <dsp:txXfrm>
        <a:off x="0" y="621999"/>
        <a:ext cx="7886700" cy="621467"/>
      </dsp:txXfrm>
    </dsp:sp>
    <dsp:sp modelId="{2EA1F081-42E1-431F-96A6-84C1BB98243A}">
      <dsp:nvSpPr>
        <dsp:cNvPr id="0" name=""/>
        <dsp:cNvSpPr/>
      </dsp:nvSpPr>
      <dsp:spPr>
        <a:xfrm>
          <a:off x="0" y="1243467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0EB46-C3F7-4343-BCD9-FEF9D02D9524}">
      <dsp:nvSpPr>
        <dsp:cNvPr id="0" name=""/>
        <dsp:cNvSpPr/>
      </dsp:nvSpPr>
      <dsp:spPr>
        <a:xfrm>
          <a:off x="0" y="1243467"/>
          <a:ext cx="78867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Por zonas geográficas 	</a:t>
          </a:r>
          <a:endParaRPr lang="en-US" sz="2800" kern="1200"/>
        </a:p>
      </dsp:txBody>
      <dsp:txXfrm>
        <a:off x="0" y="1243467"/>
        <a:ext cx="7886700" cy="621467"/>
      </dsp:txXfrm>
    </dsp:sp>
    <dsp:sp modelId="{D25E5693-4D18-473E-A28C-633E78B1E6F6}">
      <dsp:nvSpPr>
        <dsp:cNvPr id="0" name=""/>
        <dsp:cNvSpPr/>
      </dsp:nvSpPr>
      <dsp:spPr>
        <a:xfrm>
          <a:off x="0" y="1864935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94706-324D-4418-9931-AECBC9C10E28}">
      <dsp:nvSpPr>
        <dsp:cNvPr id="0" name=""/>
        <dsp:cNvSpPr/>
      </dsp:nvSpPr>
      <dsp:spPr>
        <a:xfrm>
          <a:off x="0" y="1864935"/>
          <a:ext cx="78867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Por clientes</a:t>
          </a:r>
          <a:endParaRPr lang="en-US" sz="2800" kern="1200"/>
        </a:p>
      </dsp:txBody>
      <dsp:txXfrm>
        <a:off x="0" y="1864935"/>
        <a:ext cx="7886700" cy="621467"/>
      </dsp:txXfrm>
    </dsp:sp>
    <dsp:sp modelId="{C4FDED37-FCBB-4DA4-83ED-E371D625A2FB}">
      <dsp:nvSpPr>
        <dsp:cNvPr id="0" name=""/>
        <dsp:cNvSpPr/>
      </dsp:nvSpPr>
      <dsp:spPr>
        <a:xfrm>
          <a:off x="0" y="2486402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E54A0-A30E-4066-A7CE-9F9A22632CCE}">
      <dsp:nvSpPr>
        <dsp:cNvPr id="0" name=""/>
        <dsp:cNvSpPr/>
      </dsp:nvSpPr>
      <dsp:spPr>
        <a:xfrm>
          <a:off x="0" y="2486402"/>
          <a:ext cx="78867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Por procesos o equipo</a:t>
          </a:r>
          <a:endParaRPr lang="en-US" sz="2800" kern="1200"/>
        </a:p>
      </dsp:txBody>
      <dsp:txXfrm>
        <a:off x="0" y="2486402"/>
        <a:ext cx="7886700" cy="621467"/>
      </dsp:txXfrm>
    </dsp:sp>
    <dsp:sp modelId="{8A14D88A-BDF2-4F5D-AE9E-E978A831434A}">
      <dsp:nvSpPr>
        <dsp:cNvPr id="0" name=""/>
        <dsp:cNvSpPr/>
      </dsp:nvSpPr>
      <dsp:spPr>
        <a:xfrm>
          <a:off x="0" y="310787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6D014-A2AF-41D1-ADF4-58D8B05CDDBB}">
      <dsp:nvSpPr>
        <dsp:cNvPr id="0" name=""/>
        <dsp:cNvSpPr/>
      </dsp:nvSpPr>
      <dsp:spPr>
        <a:xfrm>
          <a:off x="0" y="3107870"/>
          <a:ext cx="78867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Por secuencia</a:t>
          </a:r>
          <a:endParaRPr lang="en-US" sz="2800" kern="1200"/>
        </a:p>
      </dsp:txBody>
      <dsp:txXfrm>
        <a:off x="0" y="3107870"/>
        <a:ext cx="7886700" cy="621467"/>
      </dsp:txXfrm>
    </dsp:sp>
    <dsp:sp modelId="{05A28F2E-2954-4C9D-B17B-48B5E2411C42}">
      <dsp:nvSpPr>
        <dsp:cNvPr id="0" name=""/>
        <dsp:cNvSpPr/>
      </dsp:nvSpPr>
      <dsp:spPr>
        <a:xfrm>
          <a:off x="0" y="3729338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9F83B-5B19-4BA8-8E1F-317146A98CEC}">
      <dsp:nvSpPr>
        <dsp:cNvPr id="0" name=""/>
        <dsp:cNvSpPr/>
      </dsp:nvSpPr>
      <dsp:spPr>
        <a:xfrm>
          <a:off x="0" y="3729338"/>
          <a:ext cx="78867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Mixtos</a:t>
          </a:r>
          <a:endParaRPr lang="en-US" sz="2800" kern="1200"/>
        </a:p>
      </dsp:txBody>
      <dsp:txXfrm>
        <a:off x="0" y="3729338"/>
        <a:ext cx="7886700" cy="6214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A48E2-DC33-4642-B709-6A88BCC00EAE}">
      <dsp:nvSpPr>
        <dsp:cNvPr id="0" name=""/>
        <dsp:cNvSpPr/>
      </dsp:nvSpPr>
      <dsp:spPr>
        <a:xfrm>
          <a:off x="0" y="4105454"/>
          <a:ext cx="5000124" cy="1347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/>
            <a:t>Se utiliza principalmente en el área de ventas.</a:t>
          </a:r>
          <a:endParaRPr lang="en-US" sz="2000" kern="1200"/>
        </a:p>
      </dsp:txBody>
      <dsp:txXfrm>
        <a:off x="0" y="4105454"/>
        <a:ext cx="5000124" cy="1347501"/>
      </dsp:txXfrm>
    </dsp:sp>
    <dsp:sp modelId="{34EE72F3-6AFD-4526-AEBA-59021A56EB05}">
      <dsp:nvSpPr>
        <dsp:cNvPr id="0" name=""/>
        <dsp:cNvSpPr/>
      </dsp:nvSpPr>
      <dsp:spPr>
        <a:xfrm rot="10800000">
          <a:off x="0" y="2053209"/>
          <a:ext cx="5000124" cy="2072457"/>
        </a:xfrm>
        <a:prstGeom prst="upArrowCallou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/>
            <a:t>Proporciona un instrumento lógico y eficiente cuando las unidades de la empresa realizan actividades en sectores alejados físicamente.</a:t>
          </a:r>
          <a:endParaRPr lang="en-US" sz="2000" kern="1200"/>
        </a:p>
      </dsp:txBody>
      <dsp:txXfrm rot="10800000">
        <a:off x="0" y="2053209"/>
        <a:ext cx="5000124" cy="1346620"/>
      </dsp:txXfrm>
    </dsp:sp>
    <dsp:sp modelId="{F2AE1BB0-CFCF-4C23-B48A-2F7B6377A9A4}">
      <dsp:nvSpPr>
        <dsp:cNvPr id="0" name=""/>
        <dsp:cNvSpPr/>
      </dsp:nvSpPr>
      <dsp:spPr>
        <a:xfrm rot="10800000">
          <a:off x="0" y="964"/>
          <a:ext cx="5000124" cy="2072457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Cuando las personas que deben ser supervisadas se encuentran dispersas, se crean unidades geográficas o territoriales</a:t>
          </a:r>
          <a:endParaRPr lang="en-US" sz="2000" kern="1200"/>
        </a:p>
      </dsp:txBody>
      <dsp:txXfrm rot="10800000">
        <a:off x="0" y="964"/>
        <a:ext cx="5000124" cy="1346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C0DEF-AA47-4D52-9A3B-795159F89E4D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F6419-8BAB-4FEB-A741-1B42DB3E1D9D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Establecidos los niveles jerárquicos y departamentos de la empresa, es necesario definir, con toda claridad, las labores y actividades que habrán de desarrollarse en cada una de las unidades concretas de trabajo o puestos de los distintos departamentos de la organización.</a:t>
          </a:r>
          <a:endParaRPr lang="en-US" sz="1700" kern="1200"/>
        </a:p>
      </dsp:txBody>
      <dsp:txXfrm>
        <a:off x="456496" y="980400"/>
        <a:ext cx="3381034" cy="2099279"/>
      </dsp:txXfrm>
    </dsp:sp>
    <dsp:sp modelId="{DE9B3E2B-E140-40C8-9B1D-FF3F8E66B8B8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322FA-F678-4760-A0F7-6895AB9111E0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Esta última etapa de la división del trabajo consiste en la recopilación ordenada y clasificada de todos los factores y actividades necesarias para llevar a cabo, de la mejor manera, un trabajo.</a:t>
          </a:r>
          <a:endParaRPr lang="en-US" sz="1700" kern="1200"/>
        </a:p>
      </dsp:txBody>
      <dsp:txXfrm>
        <a:off x="4748523" y="980400"/>
        <a:ext cx="3381034" cy="2099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96B40-746B-454F-A4FA-57436D494A15}">
      <dsp:nvSpPr>
        <dsp:cNvPr id="0" name=""/>
        <dsp:cNvSpPr/>
      </dsp:nvSpPr>
      <dsp:spPr>
        <a:xfrm>
          <a:off x="1000" y="674149"/>
          <a:ext cx="3901842" cy="23411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kern="1200"/>
            <a:t>Nace de la necesidad de sincronizar y armonizar los esfuerzos para realizar eficientemente una tarea.</a:t>
          </a:r>
          <a:endParaRPr lang="en-US" sz="2900" kern="1200"/>
        </a:p>
      </dsp:txBody>
      <dsp:txXfrm>
        <a:off x="1000" y="674149"/>
        <a:ext cx="3901842" cy="2341105"/>
      </dsp:txXfrm>
    </dsp:sp>
    <dsp:sp modelId="{0E5E6F64-BB60-4B13-93BD-B42E0989C391}">
      <dsp:nvSpPr>
        <dsp:cNvPr id="0" name=""/>
        <dsp:cNvSpPr/>
      </dsp:nvSpPr>
      <dsp:spPr>
        <a:xfrm>
          <a:off x="4293027" y="674149"/>
          <a:ext cx="3901842" cy="23411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kern="1200"/>
            <a:t>La eficacia de cualquier sistema organizacional estará en relación directa con la coordinación.</a:t>
          </a:r>
          <a:endParaRPr lang="en-US" sz="2900" kern="1200"/>
        </a:p>
      </dsp:txBody>
      <dsp:txXfrm>
        <a:off x="4293027" y="674149"/>
        <a:ext cx="3901842" cy="2341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83231BB-D5B7-425C-85B1-F1A4F02E077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84B0D-E32E-451C-BBC2-07B9CF564E1A}" type="slidenum">
              <a:rPr lang="es-ES"/>
              <a:pPr/>
              <a:t>1</a:t>
            </a:fld>
            <a:endParaRPr lang="es-E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84" tIns="44792" rIns="89584" bIns="44792"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AD856-BD26-44F2-837C-AC2DC5B40101}" type="slidenum">
              <a:rPr lang="es-ES"/>
              <a:pPr/>
              <a:t>22</a:t>
            </a:fld>
            <a:endParaRPr lang="es-E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84" tIns="44792" rIns="89584" bIns="44792"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4AE86-2759-4D36-A5C7-D94B90EEB01F}" type="slidenum">
              <a:rPr lang="es-ES"/>
              <a:pPr/>
              <a:t>2</a:t>
            </a:fld>
            <a:endParaRPr lang="es-E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84" tIns="44792" rIns="89584" bIns="44792"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08977-8873-4460-9DFB-7C04FEFAA0D7}" type="slidenum">
              <a:rPr lang="es-ES"/>
              <a:pPr/>
              <a:t>3</a:t>
            </a:fld>
            <a:endParaRPr lang="es-E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84" tIns="44792" rIns="89584" bIns="44792"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76EFB-E28C-4398-896C-ED4469090281}" type="slidenum">
              <a:rPr lang="es-ES"/>
              <a:pPr/>
              <a:t>4</a:t>
            </a:fld>
            <a:endParaRPr lang="es-E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84" tIns="44792" rIns="89584" bIns="44792"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17CA5-7862-407E-B393-32E187CC2EC0}" type="slidenum">
              <a:rPr lang="es-ES"/>
              <a:pPr/>
              <a:t>6</a:t>
            </a:fld>
            <a:endParaRPr lang="es-E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84" tIns="44792" rIns="89584" bIns="44792"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F754E-DF8A-4452-8BB5-AEA7CA78170B}" type="slidenum">
              <a:rPr lang="es-ES"/>
              <a:pPr/>
              <a:t>17</a:t>
            </a:fld>
            <a:endParaRPr lang="es-E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84" tIns="44792" rIns="89584" bIns="44792"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82FD9-6F79-48CC-A419-645BAB5A28F7}" type="slidenum">
              <a:rPr lang="es-ES"/>
              <a:pPr/>
              <a:t>19</a:t>
            </a:fld>
            <a:endParaRPr lang="es-E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84" tIns="44792" rIns="89584" bIns="44792"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FCF7E-2839-4104-ABE4-BD00FC47E860}" type="slidenum">
              <a:rPr lang="es-ES"/>
              <a:pPr/>
              <a:t>20</a:t>
            </a:fld>
            <a:endParaRPr lang="es-E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84" tIns="44792" rIns="89584" bIns="44792"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8BBA4-9644-4E51-B578-4A7F441FEFC3}" type="slidenum">
              <a:rPr lang="es-ES"/>
              <a:pPr/>
              <a:t>21</a:t>
            </a:fld>
            <a:endParaRPr lang="es-E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6675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84" tIns="44792" rIns="89584" bIns="44792"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4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4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1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719946-C62D-4BA7-8FE3-0D4A8830F7B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5687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013DD3-F99D-4A0D-B132-936BA2B5F99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6916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3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7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6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0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7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5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4" name="Rectangle 309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3076" descr="Representación en 3D de piezas de juego atadas con una cuerda">
            <a:extLst>
              <a:ext uri="{FF2B5EF4-FFF2-40B4-BE49-F238E27FC236}">
                <a16:creationId xmlns:a16="http://schemas.microsoft.com/office/drawing/2014/main" id="{34C04AA6-2307-2A35-660E-06CEBA304D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25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3063240"/>
          </a:xfrm>
        </p:spPr>
        <p:txBody>
          <a:bodyPr>
            <a:normAutofit/>
          </a:bodyPr>
          <a:lstStyle/>
          <a:p>
            <a:r>
              <a:rPr lang="es-MX" sz="5700">
                <a:solidFill>
                  <a:srgbClr val="FFFFFF"/>
                </a:solidFill>
              </a:rPr>
              <a:t>Organización</a:t>
            </a:r>
            <a:endParaRPr lang="es-ES" sz="570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5286" y="4599432"/>
            <a:ext cx="6858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1900">
                <a:solidFill>
                  <a:srgbClr val="FFFFFF"/>
                </a:solidFill>
              </a:rPr>
              <a:t>Universidad Veracruzana</a:t>
            </a:r>
          </a:p>
          <a:p>
            <a:r>
              <a:rPr lang="es-MX" sz="1900">
                <a:solidFill>
                  <a:srgbClr val="FFFFFF"/>
                </a:solidFill>
              </a:rPr>
              <a:t>Facultad de Contaduría y Administración</a:t>
            </a:r>
          </a:p>
          <a:p>
            <a:r>
              <a:rPr lang="es-MX" sz="1900">
                <a:solidFill>
                  <a:srgbClr val="FFFFFF"/>
                </a:solidFill>
              </a:rPr>
              <a:t>Licenciatura en Gestión y Dirección de Negocios</a:t>
            </a:r>
            <a:endParaRPr lang="es-MX" sz="190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es-MX" sz="1900">
                <a:solidFill>
                  <a:srgbClr val="FFFFFF"/>
                </a:solidFill>
              </a:rPr>
              <a:t>Material elaborado por: Mtra. Luz del Carmen Rendón Bonilla</a:t>
            </a:r>
          </a:p>
        </p:txBody>
      </p:sp>
      <p:sp>
        <p:nvSpPr>
          <p:cNvPr id="310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39" name="Rectangle 174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440" name="Rectangle 174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1" name="Rectangle 174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2" name="Rectangle 174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3" name="Rectangle 174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44" name="Freeform: Shape 174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45" name="Rectangle 174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2700">
                <a:solidFill>
                  <a:srgbClr val="FFFFFF"/>
                </a:solidFill>
                <a:cs typeface="Arial" charset="0"/>
              </a:rPr>
              <a:t>Paridad de autoridad y responsabilidad</a:t>
            </a:r>
            <a:r>
              <a:rPr lang="es-ES" sz="2700">
                <a:solidFill>
                  <a:srgbClr val="FFFFFF"/>
                </a:solidFill>
              </a:rPr>
              <a:t> </a:t>
            </a:r>
            <a:endParaRPr lang="es-MX" sz="2700">
              <a:solidFill>
                <a:srgbClr val="FFFF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s-ES" sz="1700">
                <a:ea typeface="+mn-lt"/>
                <a:cs typeface="+mn-lt"/>
              </a:rPr>
              <a:t>    A cada grado de responsabilidad conferido debe corresponder el grado de autoridad necesario para cumplir dicha responsabilidad.</a:t>
            </a:r>
            <a:endParaRPr lang="es-ES" sz="1700"/>
          </a:p>
          <a:p>
            <a:pPr>
              <a:buFont typeface="Wingdings" pitchFamily="2" charset="2"/>
              <a:buNone/>
            </a:pPr>
            <a:endParaRPr lang="es-ES" sz="170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7" name="Rectangle 1844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9" name="Freeform: Shape 1844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451" name="Rectangle 1845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  <a:cs typeface="Arial" charset="0"/>
              </a:rPr>
              <a:t>Unidad de mando</a:t>
            </a:r>
            <a:r>
              <a:rPr lang="es-ES" sz="3500">
                <a:solidFill>
                  <a:srgbClr val="FFFFFF"/>
                </a:solidFill>
              </a:rPr>
              <a:t> </a:t>
            </a:r>
            <a:endParaRPr lang="es-MX" sz="3500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ES" sz="170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s-MX" sz="17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1700">
                <a:cs typeface="Times New Roman" pitchFamily="18" charset="0"/>
              </a:rPr>
              <a:t>Al determinar un centro de autoridad y decisi</a:t>
            </a:r>
            <a:r>
              <a:rPr lang="es-ES" sz="1700">
                <a:latin typeface="Arial"/>
                <a:cs typeface="Times New Roman" pitchFamily="18" charset="0"/>
              </a:rPr>
              <a:t>ó</a:t>
            </a:r>
            <a:r>
              <a:rPr lang="es-ES" sz="1700">
                <a:cs typeface="Times New Roman" pitchFamily="18" charset="0"/>
              </a:rPr>
              <a:t>n para cada función, debe asignarse un solo jefe y los subordinados no deben reportar a m</a:t>
            </a:r>
            <a:r>
              <a:rPr lang="es-ES" sz="1700">
                <a:latin typeface="Arial"/>
                <a:cs typeface="Times New Roman" pitchFamily="18" charset="0"/>
              </a:rPr>
              <a:t>á</a:t>
            </a:r>
            <a:r>
              <a:rPr lang="es-ES" sz="1700">
                <a:cs typeface="Times New Roman" pitchFamily="18" charset="0"/>
              </a:rPr>
              <a:t>s de un superior.</a:t>
            </a:r>
          </a:p>
          <a:p>
            <a:pPr>
              <a:buFont typeface="Wingdings" pitchFamily="2" charset="2"/>
              <a:buNone/>
            </a:pPr>
            <a:endParaRPr lang="es-ES" sz="1700"/>
          </a:p>
        </p:txBody>
      </p:sp>
      <p:pic>
        <p:nvPicPr>
          <p:cNvPr id="18437" name="Picture 18436" descr="Plano contrapicado de rascacielos contra el sol">
            <a:extLst>
              <a:ext uri="{FF2B5EF4-FFF2-40B4-BE49-F238E27FC236}">
                <a16:creationId xmlns:a16="http://schemas.microsoft.com/office/drawing/2014/main" id="{A970D716-5575-22B8-C900-60F0171D8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42" r="10658" b="4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4" name="Rectangle 19463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6" name="Rectangle 19465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8" name="Rectangle 19467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0" name="Rectangle 19469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72" name="Rectangle 19471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4" name="Oval 19473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  <a:cs typeface="Arial" charset="0"/>
              </a:rPr>
              <a:t>Difusión</a:t>
            </a:r>
            <a:r>
              <a:rPr lang="es-ES" sz="3500">
                <a:solidFill>
                  <a:srgbClr val="FFFFFF"/>
                </a:solidFill>
              </a:rPr>
              <a:t> </a:t>
            </a:r>
            <a:endParaRPr lang="es-MX" sz="3500">
              <a:solidFill>
                <a:srgbClr val="FFFF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MX" sz="1700">
                <a:cs typeface="Times New Roman" pitchFamily="18" charset="0"/>
              </a:rPr>
              <a:t>   </a:t>
            </a:r>
            <a:r>
              <a:rPr lang="es-ES" sz="1700">
                <a:cs typeface="Times New Roman" pitchFamily="18" charset="0"/>
              </a:rPr>
              <a:t>Las obligaciones de cada puesto que cubren responsabilidad y autoridad, deben publicarse ponerse por escrito, a disposición de aquellos miembros de la empresa que tengan relación con las mismas.</a:t>
            </a:r>
          </a:p>
          <a:p>
            <a:pPr>
              <a:buFont typeface="Wingdings" pitchFamily="2" charset="2"/>
              <a:buNone/>
            </a:pPr>
            <a:endParaRPr lang="es-ES" sz="170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8" name="Rectangle 2048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0" name="Rectangle 2048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2" name="Rectangle 2049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4" name="Rectangle 2049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96" name="Rectangle 2049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8" name="Oval 2049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  <a:cs typeface="Arial" charset="0"/>
              </a:rPr>
              <a:t>Amplitud o tramo de control</a:t>
            </a:r>
            <a:r>
              <a:rPr lang="es-ES" sz="35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es-MX" sz="35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MX" sz="1700">
                <a:cs typeface="Times New Roman" pitchFamily="18" charset="0"/>
              </a:rPr>
              <a:t>	</a:t>
            </a:r>
            <a:r>
              <a:rPr lang="es-ES" sz="1700">
                <a:cs typeface="Times New Roman" pitchFamily="18" charset="0"/>
              </a:rPr>
              <a:t>Es necesario determinar un límite en cuanto al número de subordinados que deben reportar a un ejecutivo para que éste pueda realizar todas sus funciones eficientemente.</a:t>
            </a:r>
            <a:r>
              <a:rPr lang="es-ES" sz="1700"/>
              <a:t> 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215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21" name="Freeform: Shape 215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523" name="Rectangle 215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200">
                <a:solidFill>
                  <a:srgbClr val="FFFFFF"/>
                </a:solidFill>
                <a:cs typeface="Arial" charset="0"/>
              </a:rPr>
              <a:t>De la coordinación</a:t>
            </a:r>
            <a:r>
              <a:rPr lang="es-ES" sz="3200">
                <a:solidFill>
                  <a:srgbClr val="FFFFFF"/>
                </a:solidFill>
              </a:rPr>
              <a:t> </a:t>
            </a:r>
            <a:endParaRPr lang="es-MX" sz="3200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ES" sz="170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s-ES" sz="1700">
                <a:cs typeface="Times New Roman" pitchFamily="18" charset="0"/>
              </a:rPr>
              <a:t>Las unidades de una organización siempre deben mantenerse en equilibrio. Todas las funciones deben apoyarse completamente y combinarse a fin de lograr un objetivo común.</a:t>
            </a:r>
          </a:p>
          <a:p>
            <a:pPr>
              <a:buFont typeface="Wingdings" pitchFamily="2" charset="2"/>
              <a:buNone/>
            </a:pPr>
            <a:endParaRPr lang="es-E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9" name="Picture 21508" descr="Jaque mate en una partida de ajedrez">
            <a:extLst>
              <a:ext uri="{FF2B5EF4-FFF2-40B4-BE49-F238E27FC236}">
                <a16:creationId xmlns:a16="http://schemas.microsoft.com/office/drawing/2014/main" id="{0444A144-EDF0-EF7B-0670-032F0FCDD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5" r="37128" b="11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3" name="Rectangle 225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538" name="Rectangle 225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0" name="Rectangle 225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2" name="Rectangle 225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4" name="Rectangle 225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46" name="Freeform: Shape 225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548" name="Rectangle 225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Continuidad</a:t>
            </a:r>
            <a:endParaRPr lang="es-ES" sz="3500">
              <a:solidFill>
                <a:srgbClr val="FFFFF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MX" sz="1700">
                <a:cs typeface="Times New Roman" pitchFamily="18" charset="0"/>
              </a:rPr>
              <a:t>	</a:t>
            </a:r>
            <a:r>
              <a:rPr lang="es-ES" sz="1700">
                <a:cs typeface="Times New Roman" pitchFamily="18" charset="0"/>
              </a:rPr>
              <a:t>Una vez establecida, la estructura organizacional requiere mantenerse, mejorarse y ajustarse a las condiciones del medio ambiente.</a:t>
            </a:r>
          </a:p>
          <a:p>
            <a:pPr>
              <a:buFont typeface="Wingdings" pitchFamily="2" charset="2"/>
              <a:buNone/>
            </a:pPr>
            <a:endParaRPr lang="es-ES" sz="170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bujos en un papel de colores">
            <a:extLst>
              <a:ext uri="{FF2B5EF4-FFF2-40B4-BE49-F238E27FC236}">
                <a16:creationId xmlns:a16="http://schemas.microsoft.com/office/drawing/2014/main" id="{857B44ED-7EDF-01AE-878C-6EE318CFF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5" r="33328" b="-4"/>
          <a:stretch/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Tipos de organización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1" name="Rectangle 2356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3" name="Rectangle 2356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5" name="Rectangle 2356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7" name="Rectangle 2356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69" name="Freeform: Shape 2356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571" name="Rectangle 2357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2500" b="1">
                <a:solidFill>
                  <a:srgbClr val="FFFFFF"/>
                </a:solidFill>
                <a:latin typeface="Arial" charset="0"/>
                <a:cs typeface="Arial" charset="0"/>
              </a:rPr>
              <a:t>Tipos de organización: formal e informal</a:t>
            </a:r>
            <a:r>
              <a:rPr lang="es-ES" sz="250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</a:p>
        </p:txBody>
      </p:sp>
      <p:graphicFrame>
        <p:nvGraphicFramePr>
          <p:cNvPr id="23557" name="Rectangle 3">
            <a:extLst>
              <a:ext uri="{FF2B5EF4-FFF2-40B4-BE49-F238E27FC236}">
                <a16:creationId xmlns:a16="http://schemas.microsoft.com/office/drawing/2014/main" id="{4B0056EA-956D-26F5-1174-A01A8363E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3629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DAF87-24AD-7111-24F1-14578F515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0" r="18853" b="-4"/>
          <a:stretch/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Proceso de organización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8" name="Rectangle 2560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0" name="Rectangle 2560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2" name="Rectangle 256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4" name="Rectangle 256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16" name="Rectangle 256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8" name="Oval 256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 b="1">
                <a:solidFill>
                  <a:srgbClr val="FFFFFF"/>
                </a:solidFill>
                <a:cs typeface="Arial" charset="0"/>
              </a:rPr>
              <a:t>Etapas del proceso de organización</a:t>
            </a:r>
            <a:r>
              <a:rPr lang="es-ES" sz="35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 marL="533400" indent="-533400"/>
            <a:r>
              <a:rPr lang="es-MX" sz="1700"/>
              <a:t>Las etapas del proceso de organización son:</a:t>
            </a:r>
            <a:r>
              <a:rPr lang="es-MX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914400" lvl="1" indent="-457200">
              <a:spcBef>
                <a:spcPct val="0"/>
              </a:spcBef>
            </a:pPr>
            <a:r>
              <a:rPr lang="es-MX" sz="1700">
                <a:hlinkClick r:id="" action="ppaction://noaction"/>
              </a:rPr>
              <a:t>División del Trabajo </a:t>
            </a:r>
            <a:r>
              <a:rPr lang="es-MX" sz="1700"/>
              <a:t>y</a:t>
            </a:r>
          </a:p>
          <a:p>
            <a:pPr marL="914400" lvl="1" indent="-457200">
              <a:spcBef>
                <a:spcPct val="0"/>
              </a:spcBef>
            </a:pPr>
            <a:r>
              <a:rPr lang="es-MX" sz="1700">
                <a:hlinkClick r:id="" action="ppaction://noaction"/>
              </a:rPr>
              <a:t>Coordinación</a:t>
            </a:r>
            <a:r>
              <a:rPr lang="es-MX" sz="1700"/>
              <a:t>	</a:t>
            </a:r>
            <a:endParaRPr lang="es-ES" sz="170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8" name="Rectangle 616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6148" descr="Una persona que busca un papel en una mesa llena de papel y notas adhesivas">
            <a:extLst>
              <a:ext uri="{FF2B5EF4-FFF2-40B4-BE49-F238E27FC236}">
                <a16:creationId xmlns:a16="http://schemas.microsoft.com/office/drawing/2014/main" id="{0150D140-5631-C8EA-5750-033E32BE5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5599" r="5400" b="-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MX" sz="4700">
                <a:solidFill>
                  <a:srgbClr val="FFFFFF"/>
                </a:solidFill>
              </a:rPr>
              <a:t>Contenido:</a:t>
            </a:r>
            <a:endParaRPr lang="es-ES" sz="4700">
              <a:solidFill>
                <a:srgbClr val="FFFFFF"/>
              </a:solidFill>
            </a:endParaRPr>
          </a:p>
        </p:txBody>
      </p:sp>
      <p:sp>
        <p:nvSpPr>
          <p:cNvPr id="6170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7269480"/>
                      <a:gd name="connsiteY0" fmla="*/ 0 h 18288"/>
                      <a:gd name="connsiteX1" fmla="*/ 733557 w 7269480"/>
                      <a:gd name="connsiteY1" fmla="*/ 0 h 18288"/>
                      <a:gd name="connsiteX2" fmla="*/ 1249029 w 7269480"/>
                      <a:gd name="connsiteY2" fmla="*/ 0 h 18288"/>
                      <a:gd name="connsiteX3" fmla="*/ 1764501 w 7269480"/>
                      <a:gd name="connsiteY3" fmla="*/ 0 h 18288"/>
                      <a:gd name="connsiteX4" fmla="*/ 2207278 w 7269480"/>
                      <a:gd name="connsiteY4" fmla="*/ 0 h 18288"/>
                      <a:gd name="connsiteX5" fmla="*/ 3013530 w 7269480"/>
                      <a:gd name="connsiteY5" fmla="*/ 0 h 18288"/>
                      <a:gd name="connsiteX6" fmla="*/ 3819781 w 7269480"/>
                      <a:gd name="connsiteY6" fmla="*/ 0 h 18288"/>
                      <a:gd name="connsiteX7" fmla="*/ 4626033 w 7269480"/>
                      <a:gd name="connsiteY7" fmla="*/ 0 h 18288"/>
                      <a:gd name="connsiteX8" fmla="*/ 5068810 w 7269480"/>
                      <a:gd name="connsiteY8" fmla="*/ 0 h 18288"/>
                      <a:gd name="connsiteX9" fmla="*/ 5656977 w 7269480"/>
                      <a:gd name="connsiteY9" fmla="*/ 0 h 18288"/>
                      <a:gd name="connsiteX10" fmla="*/ 6099755 w 7269480"/>
                      <a:gd name="connsiteY10" fmla="*/ 0 h 18288"/>
                      <a:gd name="connsiteX11" fmla="*/ 7269480 w 7269480"/>
                      <a:gd name="connsiteY11" fmla="*/ 0 h 18288"/>
                      <a:gd name="connsiteX12" fmla="*/ 7269480 w 7269480"/>
                      <a:gd name="connsiteY12" fmla="*/ 18288 h 18288"/>
                      <a:gd name="connsiteX13" fmla="*/ 6463229 w 7269480"/>
                      <a:gd name="connsiteY13" fmla="*/ 18288 h 18288"/>
                      <a:gd name="connsiteX14" fmla="*/ 6020451 w 7269480"/>
                      <a:gd name="connsiteY14" fmla="*/ 18288 h 18288"/>
                      <a:gd name="connsiteX15" fmla="*/ 5504979 w 7269480"/>
                      <a:gd name="connsiteY15" fmla="*/ 18288 h 18288"/>
                      <a:gd name="connsiteX16" fmla="*/ 4989507 w 7269480"/>
                      <a:gd name="connsiteY16" fmla="*/ 18288 h 18288"/>
                      <a:gd name="connsiteX17" fmla="*/ 4474035 w 7269480"/>
                      <a:gd name="connsiteY17" fmla="*/ 18288 h 18288"/>
                      <a:gd name="connsiteX18" fmla="*/ 3958562 w 7269480"/>
                      <a:gd name="connsiteY18" fmla="*/ 18288 h 18288"/>
                      <a:gd name="connsiteX19" fmla="*/ 3443090 w 7269480"/>
                      <a:gd name="connsiteY19" fmla="*/ 18288 h 18288"/>
                      <a:gd name="connsiteX20" fmla="*/ 2709533 w 7269480"/>
                      <a:gd name="connsiteY20" fmla="*/ 18288 h 18288"/>
                      <a:gd name="connsiteX21" fmla="*/ 2194061 w 7269480"/>
                      <a:gd name="connsiteY21" fmla="*/ 18288 h 18288"/>
                      <a:gd name="connsiteX22" fmla="*/ 1751284 w 7269480"/>
                      <a:gd name="connsiteY22" fmla="*/ 18288 h 18288"/>
                      <a:gd name="connsiteX23" fmla="*/ 1163117 w 7269480"/>
                      <a:gd name="connsiteY23" fmla="*/ 18288 h 18288"/>
                      <a:gd name="connsiteX24" fmla="*/ 0 w 7269480"/>
                      <a:gd name="connsiteY24" fmla="*/ 18288 h 18288"/>
                      <a:gd name="connsiteX25" fmla="*/ 0 w 7269480"/>
                      <a:gd name="connsiteY25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269480" h="18288" fill="none" extrusionOk="0">
                        <a:moveTo>
                          <a:pt x="0" y="0"/>
                        </a:moveTo>
                        <a:cubicBezTo>
                          <a:pt x="252138" y="-34015"/>
                          <a:pt x="430162" y="27723"/>
                          <a:pt x="733557" y="0"/>
                        </a:cubicBezTo>
                        <a:cubicBezTo>
                          <a:pt x="1036952" y="-27723"/>
                          <a:pt x="1017222" y="-19248"/>
                          <a:pt x="1249029" y="0"/>
                        </a:cubicBezTo>
                        <a:cubicBezTo>
                          <a:pt x="1480836" y="19248"/>
                          <a:pt x="1642747" y="25626"/>
                          <a:pt x="1764501" y="0"/>
                        </a:cubicBezTo>
                        <a:cubicBezTo>
                          <a:pt x="1886255" y="-25626"/>
                          <a:pt x="2079425" y="-7842"/>
                          <a:pt x="2207278" y="0"/>
                        </a:cubicBezTo>
                        <a:cubicBezTo>
                          <a:pt x="2335131" y="7842"/>
                          <a:pt x="2681832" y="37713"/>
                          <a:pt x="3013530" y="0"/>
                        </a:cubicBezTo>
                        <a:cubicBezTo>
                          <a:pt x="3345228" y="-37713"/>
                          <a:pt x="3481883" y="38779"/>
                          <a:pt x="3819781" y="0"/>
                        </a:cubicBezTo>
                        <a:cubicBezTo>
                          <a:pt x="4157679" y="-38779"/>
                          <a:pt x="4319607" y="-32632"/>
                          <a:pt x="4626033" y="0"/>
                        </a:cubicBezTo>
                        <a:cubicBezTo>
                          <a:pt x="4932459" y="32632"/>
                          <a:pt x="4944182" y="17568"/>
                          <a:pt x="5068810" y="0"/>
                        </a:cubicBezTo>
                        <a:cubicBezTo>
                          <a:pt x="5193438" y="-17568"/>
                          <a:pt x="5378174" y="-16107"/>
                          <a:pt x="5656977" y="0"/>
                        </a:cubicBezTo>
                        <a:cubicBezTo>
                          <a:pt x="5935780" y="16107"/>
                          <a:pt x="5910190" y="-15070"/>
                          <a:pt x="6099755" y="0"/>
                        </a:cubicBezTo>
                        <a:cubicBezTo>
                          <a:pt x="6289320" y="15070"/>
                          <a:pt x="6900837" y="-32203"/>
                          <a:pt x="7269480" y="0"/>
                        </a:cubicBezTo>
                        <a:cubicBezTo>
                          <a:pt x="7268614" y="7958"/>
                          <a:pt x="7270034" y="12943"/>
                          <a:pt x="7269480" y="18288"/>
                        </a:cubicBezTo>
                        <a:cubicBezTo>
                          <a:pt x="7078692" y="32307"/>
                          <a:pt x="6750249" y="10617"/>
                          <a:pt x="6463229" y="18288"/>
                        </a:cubicBezTo>
                        <a:cubicBezTo>
                          <a:pt x="6176209" y="25959"/>
                          <a:pt x="6203666" y="39135"/>
                          <a:pt x="6020451" y="18288"/>
                        </a:cubicBezTo>
                        <a:cubicBezTo>
                          <a:pt x="5837236" y="-2559"/>
                          <a:pt x="5688034" y="-3388"/>
                          <a:pt x="5504979" y="18288"/>
                        </a:cubicBezTo>
                        <a:cubicBezTo>
                          <a:pt x="5321924" y="39964"/>
                          <a:pt x="5191313" y="7061"/>
                          <a:pt x="4989507" y="18288"/>
                        </a:cubicBezTo>
                        <a:cubicBezTo>
                          <a:pt x="4787701" y="29515"/>
                          <a:pt x="4612238" y="34989"/>
                          <a:pt x="4474035" y="18288"/>
                        </a:cubicBezTo>
                        <a:cubicBezTo>
                          <a:pt x="4335832" y="1587"/>
                          <a:pt x="4094545" y="27267"/>
                          <a:pt x="3958562" y="18288"/>
                        </a:cubicBezTo>
                        <a:cubicBezTo>
                          <a:pt x="3822579" y="9309"/>
                          <a:pt x="3646287" y="-1530"/>
                          <a:pt x="3443090" y="18288"/>
                        </a:cubicBezTo>
                        <a:cubicBezTo>
                          <a:pt x="3239893" y="38106"/>
                          <a:pt x="3075699" y="9041"/>
                          <a:pt x="2709533" y="18288"/>
                        </a:cubicBezTo>
                        <a:cubicBezTo>
                          <a:pt x="2343367" y="27535"/>
                          <a:pt x="2428918" y="31018"/>
                          <a:pt x="2194061" y="18288"/>
                        </a:cubicBezTo>
                        <a:cubicBezTo>
                          <a:pt x="1959204" y="5558"/>
                          <a:pt x="1872298" y="17875"/>
                          <a:pt x="1751284" y="18288"/>
                        </a:cubicBezTo>
                        <a:cubicBezTo>
                          <a:pt x="1630270" y="18701"/>
                          <a:pt x="1443391" y="30083"/>
                          <a:pt x="1163117" y="18288"/>
                        </a:cubicBezTo>
                        <a:cubicBezTo>
                          <a:pt x="882843" y="6493"/>
                          <a:pt x="581151" y="4375"/>
                          <a:pt x="0" y="18288"/>
                        </a:cubicBezTo>
                        <a:cubicBezTo>
                          <a:pt x="493" y="10773"/>
                          <a:pt x="610" y="7338"/>
                          <a:pt x="0" y="0"/>
                        </a:cubicBezTo>
                        <a:close/>
                      </a:path>
                      <a:path w="7269480" h="18288" stroke="0" extrusionOk="0">
                        <a:moveTo>
                          <a:pt x="0" y="0"/>
                        </a:moveTo>
                        <a:cubicBezTo>
                          <a:pt x="108514" y="-13627"/>
                          <a:pt x="358377" y="-21600"/>
                          <a:pt x="515472" y="0"/>
                        </a:cubicBezTo>
                        <a:cubicBezTo>
                          <a:pt x="672567" y="21600"/>
                          <a:pt x="740741" y="1149"/>
                          <a:pt x="958250" y="0"/>
                        </a:cubicBezTo>
                        <a:cubicBezTo>
                          <a:pt x="1175759" y="-1149"/>
                          <a:pt x="1323521" y="-14908"/>
                          <a:pt x="1473722" y="0"/>
                        </a:cubicBezTo>
                        <a:cubicBezTo>
                          <a:pt x="1623923" y="14908"/>
                          <a:pt x="1999682" y="13812"/>
                          <a:pt x="2134584" y="0"/>
                        </a:cubicBezTo>
                        <a:cubicBezTo>
                          <a:pt x="2269486" y="-13812"/>
                          <a:pt x="2558748" y="7617"/>
                          <a:pt x="2868140" y="0"/>
                        </a:cubicBezTo>
                        <a:cubicBezTo>
                          <a:pt x="3177532" y="-7617"/>
                          <a:pt x="3467796" y="3656"/>
                          <a:pt x="3674392" y="0"/>
                        </a:cubicBezTo>
                        <a:cubicBezTo>
                          <a:pt x="3880988" y="-3656"/>
                          <a:pt x="4101054" y="-15702"/>
                          <a:pt x="4480643" y="0"/>
                        </a:cubicBezTo>
                        <a:cubicBezTo>
                          <a:pt x="4860232" y="15702"/>
                          <a:pt x="4906779" y="-6670"/>
                          <a:pt x="5068810" y="0"/>
                        </a:cubicBezTo>
                        <a:cubicBezTo>
                          <a:pt x="5230841" y="6670"/>
                          <a:pt x="5495019" y="-21055"/>
                          <a:pt x="5802367" y="0"/>
                        </a:cubicBezTo>
                        <a:cubicBezTo>
                          <a:pt x="6109715" y="21055"/>
                          <a:pt x="6248383" y="9802"/>
                          <a:pt x="6463229" y="0"/>
                        </a:cubicBezTo>
                        <a:cubicBezTo>
                          <a:pt x="6678075" y="-9802"/>
                          <a:pt x="7063233" y="9440"/>
                          <a:pt x="7269480" y="0"/>
                        </a:cubicBezTo>
                        <a:cubicBezTo>
                          <a:pt x="7268794" y="7700"/>
                          <a:pt x="7268830" y="13442"/>
                          <a:pt x="7269480" y="18288"/>
                        </a:cubicBezTo>
                        <a:cubicBezTo>
                          <a:pt x="6950939" y="47121"/>
                          <a:pt x="6756956" y="13096"/>
                          <a:pt x="6608618" y="18288"/>
                        </a:cubicBezTo>
                        <a:cubicBezTo>
                          <a:pt x="6460280" y="23480"/>
                          <a:pt x="6230655" y="-1538"/>
                          <a:pt x="6020451" y="18288"/>
                        </a:cubicBezTo>
                        <a:cubicBezTo>
                          <a:pt x="5810247" y="38114"/>
                          <a:pt x="5619850" y="-10448"/>
                          <a:pt x="5432284" y="18288"/>
                        </a:cubicBezTo>
                        <a:cubicBezTo>
                          <a:pt x="5244718" y="47024"/>
                          <a:pt x="4984575" y="27926"/>
                          <a:pt x="4626033" y="18288"/>
                        </a:cubicBezTo>
                        <a:cubicBezTo>
                          <a:pt x="4267491" y="8650"/>
                          <a:pt x="4240108" y="40106"/>
                          <a:pt x="4110561" y="18288"/>
                        </a:cubicBezTo>
                        <a:cubicBezTo>
                          <a:pt x="3981014" y="-3530"/>
                          <a:pt x="3580293" y="41911"/>
                          <a:pt x="3377004" y="18288"/>
                        </a:cubicBezTo>
                        <a:cubicBezTo>
                          <a:pt x="3173715" y="-5335"/>
                          <a:pt x="3043404" y="10731"/>
                          <a:pt x="2934226" y="18288"/>
                        </a:cubicBezTo>
                        <a:cubicBezTo>
                          <a:pt x="2825048" y="25845"/>
                          <a:pt x="2427024" y="14732"/>
                          <a:pt x="2273365" y="18288"/>
                        </a:cubicBezTo>
                        <a:cubicBezTo>
                          <a:pt x="2119706" y="21844"/>
                          <a:pt x="1948744" y="43432"/>
                          <a:pt x="1757892" y="18288"/>
                        </a:cubicBezTo>
                        <a:cubicBezTo>
                          <a:pt x="1567040" y="-6856"/>
                          <a:pt x="1185958" y="10333"/>
                          <a:pt x="951641" y="18288"/>
                        </a:cubicBezTo>
                        <a:cubicBezTo>
                          <a:pt x="717324" y="26243"/>
                          <a:pt x="448990" y="-7235"/>
                          <a:pt x="0" y="18288"/>
                        </a:cubicBezTo>
                        <a:cubicBezTo>
                          <a:pt x="-4" y="9861"/>
                          <a:pt x="135" y="60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004446"/>
            <a:ext cx="7886700" cy="4176897"/>
          </a:xfrm>
        </p:spPr>
        <p:txBody>
          <a:bodyPr>
            <a:normAutofit/>
          </a:bodyPr>
          <a:lstStyle/>
          <a:p>
            <a:r>
              <a:rPr lang="es-MX" sz="1900">
                <a:solidFill>
                  <a:srgbClr val="FFFFFF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Concepto de organización</a:t>
            </a:r>
            <a:endParaRPr lang="es-MX" sz="1900">
              <a:solidFill>
                <a:srgbClr val="FFFFFF"/>
              </a:solidFill>
              <a:cs typeface="Calibri"/>
            </a:endParaRPr>
          </a:p>
          <a:p>
            <a:r>
              <a:rPr lang="es-MX" sz="1900">
                <a:solidFill>
                  <a:srgbClr val="FFFFFF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Importancia de la organización</a:t>
            </a:r>
            <a:endParaRPr lang="es-MX" sz="1900">
              <a:solidFill>
                <a:srgbClr val="FFFFFF"/>
              </a:solidFill>
              <a:cs typeface="Calibri"/>
            </a:endParaRPr>
          </a:p>
          <a:p>
            <a:r>
              <a:rPr lang="es-MX" sz="1900">
                <a:solidFill>
                  <a:srgbClr val="FFFFFF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Principios de organización</a:t>
            </a:r>
            <a:endParaRPr lang="es-MX" sz="1900">
              <a:solidFill>
                <a:srgbClr val="FFFFFF"/>
              </a:solidFill>
              <a:cs typeface="Calibri"/>
            </a:endParaRPr>
          </a:p>
          <a:p>
            <a:r>
              <a:rPr lang="es-MX" sz="1900">
                <a:solidFill>
                  <a:srgbClr val="FFFFFF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Tipos de organización: formal e informal</a:t>
            </a:r>
            <a:endParaRPr lang="es-MX" sz="1900">
              <a:solidFill>
                <a:srgbClr val="FFFFFF"/>
              </a:solidFill>
              <a:cs typeface="Calibri"/>
            </a:endParaRPr>
          </a:p>
          <a:p>
            <a:r>
              <a:rPr lang="es-MX" sz="1900">
                <a:solidFill>
                  <a:srgbClr val="FFFFFF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Proceso de organización</a:t>
            </a:r>
            <a:endParaRPr lang="es-MX" sz="1900">
              <a:solidFill>
                <a:srgbClr val="FFFFFF"/>
              </a:solidFill>
              <a:cs typeface="Calibri"/>
            </a:endParaRPr>
          </a:p>
          <a:p>
            <a:r>
              <a:rPr lang="es-MX" sz="1900">
                <a:solidFill>
                  <a:srgbClr val="FFFFFF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Técnicas de organización</a:t>
            </a:r>
            <a:endParaRPr lang="es-MX" sz="19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6" name="Rectangle 2765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58" name="Rectangle 2765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0" name="Rectangle 2765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2" name="Rectangle 2766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4" name="Rectangle 2766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66" name="Freeform: Shape 2766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668" name="Rectangle 2766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División del Trabajo</a:t>
            </a:r>
            <a:endParaRPr lang="es-ES" sz="35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lvl="1">
              <a:buFont typeface="Wingdings" pitchFamily="2" charset="2"/>
              <a:buNone/>
            </a:pPr>
            <a:r>
              <a:rPr lang="es-MX" sz="17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es-ES" sz="1700">
                <a:cs typeface="Times New Roman" pitchFamily="18" charset="0"/>
              </a:rPr>
              <a:t>Es la separación y delimitación de las actividades con el fin de realizar una función con mayor precisión y eficiencia, dando lugar a la especialización y perfeccionamiento en el trabajo.</a:t>
            </a:r>
          </a:p>
          <a:p>
            <a:pPr lvl="1">
              <a:buFont typeface="Wingdings" pitchFamily="2" charset="2"/>
              <a:buNone/>
            </a:pPr>
            <a:endParaRPr lang="es-ES" sz="170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17" name="Rectangle 2970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718" name="Rectangle 2970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19" name="Rectangle 2970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20" name="Rectangle 2970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21" name="Rectangle 2971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22" name="Freeform: Shape 2971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716" name="Rectangle 2971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Proceso de división del trabajo</a:t>
            </a:r>
            <a:endParaRPr lang="es-ES" sz="3500">
              <a:solidFill>
                <a:srgbClr val="FFFF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ES" sz="1700"/>
              <a:t>Para dividir el trabajo, es necesario seguir una secuencia que abarca las siguientes etapas: </a:t>
            </a:r>
            <a:endParaRPr lang="es-MX" sz="1700"/>
          </a:p>
          <a:p>
            <a:pPr lvl="1"/>
            <a:r>
              <a:rPr lang="es-MX" sz="1700">
                <a:hlinkClick r:id="" action="ppaction://noaction"/>
              </a:rPr>
              <a:t>J</a:t>
            </a:r>
            <a:r>
              <a:rPr lang="es-ES" sz="1700">
                <a:hlinkClick r:id="" action="ppaction://noaction"/>
              </a:rPr>
              <a:t>erarquización</a:t>
            </a:r>
            <a:endParaRPr lang="es-MX" sz="1700"/>
          </a:p>
          <a:p>
            <a:pPr lvl="1"/>
            <a:r>
              <a:rPr lang="es-MX" sz="1700">
                <a:hlinkClick r:id="" action="ppaction://noaction"/>
              </a:rPr>
              <a:t>D</a:t>
            </a:r>
            <a:r>
              <a:rPr lang="es-ES" sz="1700">
                <a:hlinkClick r:id="" action="ppaction://noaction"/>
              </a:rPr>
              <a:t>epartamentalización</a:t>
            </a:r>
            <a:endParaRPr lang="es-MX" sz="1700"/>
          </a:p>
          <a:p>
            <a:pPr lvl="1"/>
            <a:r>
              <a:rPr lang="es-MX" sz="1700">
                <a:hlinkClick r:id="" action="ppaction://noaction"/>
              </a:rPr>
              <a:t>D</a:t>
            </a:r>
            <a:r>
              <a:rPr lang="es-ES" sz="1700">
                <a:hlinkClick r:id="" action="ppaction://noaction"/>
              </a:rPr>
              <a:t>escripción de funciones, actividades y obligaciones </a:t>
            </a:r>
            <a:r>
              <a:rPr lang="es-ES" sz="1700"/>
              <a:t>(análisis de puestos)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2" name="Rectangle 3175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754" name="Rectangle 3175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6" name="Rectangle 3175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8" name="Rectangle 3175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60" name="Rectangle 3175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62" name="Freeform: Shape 3176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764" name="Rectangle 3176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000">
                <a:solidFill>
                  <a:srgbClr val="FFFFFF"/>
                </a:solidFill>
              </a:rPr>
              <a:t>Jerarquización</a:t>
            </a:r>
            <a:endParaRPr lang="es-ES" sz="3000">
              <a:solidFill>
                <a:srgbClr val="FFFF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lvl="1">
              <a:buFont typeface="Wingdings" pitchFamily="2" charset="2"/>
              <a:buNone/>
            </a:pPr>
            <a:r>
              <a:rPr lang="es-MX" sz="17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es-ES" sz="1700">
                <a:cs typeface="Times New Roman" pitchFamily="18" charset="0"/>
              </a:rPr>
              <a:t>Es la disposición de las funciones de una organización por orden, rango, grado o importancia. Implica la definición de la estructura de la empresa por medio del establecimiento de los centros de autoridad, los cuales se relacionan entre sí con precisión</a:t>
            </a:r>
            <a:r>
              <a:rPr lang="es-ES" sz="17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endParaRPr lang="es-MX" sz="170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s-ES" sz="170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s-E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1" name="Rectangle 33800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3" name="Rectangle 3380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5" name="Rectangle 3380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7" name="Rectangle 3380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809" name="Freeform: Shape 3380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811" name="Rectangle 3381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  <a:latin typeface="Arial" charset="0"/>
                <a:cs typeface="Arial" charset="0"/>
              </a:rPr>
              <a:t>Las reglas para jerarquizar son:</a:t>
            </a:r>
            <a:r>
              <a:rPr lang="es-ES" sz="35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es-ES" sz="1700">
                <a:cs typeface="Times New Roman" pitchFamily="18" charset="0"/>
              </a:rPr>
              <a:t>Los niveles jerárquicos establecidos dentro de cualquier grupo social deben ser los mínimos e indispensables.</a:t>
            </a:r>
          </a:p>
          <a:p>
            <a:r>
              <a:rPr lang="es-ES" sz="1700">
                <a:cs typeface="Times New Roman" pitchFamily="18" charset="0"/>
              </a:rPr>
              <a:t>Se debe definir claramente el tipo de autoridad de cada nivel.</a:t>
            </a:r>
            <a:endParaRPr lang="es-MX" sz="170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s-ES" sz="1700"/>
          </a:p>
        </p:txBody>
      </p:sp>
      <p:pic>
        <p:nvPicPr>
          <p:cNvPr id="33797" name="Picture 33796" descr="Uno entre la multitud">
            <a:extLst>
              <a:ext uri="{FF2B5EF4-FFF2-40B4-BE49-F238E27FC236}">
                <a16:creationId xmlns:a16="http://schemas.microsoft.com/office/drawing/2014/main" id="{95BC9263-6866-5F67-C87D-5473A2908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5" r="29621" b="4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5" name="Rectangle 34824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7" name="Rectangle 348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9" name="Rectangle 348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1" name="Rectangle 348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33" name="Freeform: Shape 348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835" name="Rectangle 348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900">
                <a:solidFill>
                  <a:srgbClr val="FFFFFF"/>
                </a:solidFill>
              </a:rPr>
              <a:t>Departamentalización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36295" y="649480"/>
            <a:ext cx="226897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Es la división y agrupamiento de funciones y actividades en unidades específicas. </a:t>
            </a:r>
          </a:p>
          <a:p>
            <a:endParaRPr lang="en-US" sz="1700"/>
          </a:p>
        </p:txBody>
      </p:sp>
      <p:pic>
        <p:nvPicPr>
          <p:cNvPr id="34822" name="Picture 34820" descr="Amplio grupo de paracaidistas en el aire">
            <a:extLst>
              <a:ext uri="{FF2B5EF4-FFF2-40B4-BE49-F238E27FC236}">
                <a16:creationId xmlns:a16="http://schemas.microsoft.com/office/drawing/2014/main" id="{94DE55B8-AF1C-F3ED-FAFA-E10514447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2" r="34294" b="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62" name="Rectangle 3584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63" name="Rectangle 3584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64" name="Rectangle 3585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65" name="Rectangle 3585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66" name="Rectangle 3585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67" name="Oval 3585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s-ES_tradnl" sz="2500">
                <a:solidFill>
                  <a:srgbClr val="FFFFFF"/>
                </a:solidFill>
              </a:rPr>
              <a:t>Secuencia de la Departamentalización:</a:t>
            </a:r>
            <a:endParaRPr lang="es-ES" sz="2500">
              <a:solidFill>
                <a:srgbClr val="FFFFFF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 marL="609600" indent="-609600"/>
            <a:r>
              <a:rPr lang="es-ES_tradnl" sz="1700"/>
              <a:t>Listar todas las funciones de la empresa</a:t>
            </a:r>
          </a:p>
          <a:p>
            <a:pPr marL="609600" indent="-609600"/>
            <a:r>
              <a:rPr lang="es-ES_tradnl" sz="1700"/>
              <a:t>Clasificarlas</a:t>
            </a:r>
          </a:p>
          <a:p>
            <a:pPr marL="609600" indent="-609600"/>
            <a:r>
              <a:rPr lang="es-ES_tradnl" sz="1700"/>
              <a:t>Agruparlas según un orden jerárquico.</a:t>
            </a:r>
          </a:p>
          <a:p>
            <a:pPr marL="609600" indent="-609600"/>
            <a:r>
              <a:rPr lang="es-ES_tradnl" sz="1700"/>
              <a:t>Asignar actividades a cada una de las áreas agrupadas o departamentos.</a:t>
            </a:r>
          </a:p>
          <a:p>
            <a:pPr marL="609600" indent="-609600"/>
            <a:r>
              <a:rPr lang="es-ES_tradnl" sz="1700"/>
              <a:t>Especificar las relaciones de autoridad, responsabilidad y obligación, entre las funciones y los puestos.</a:t>
            </a:r>
          </a:p>
          <a:p>
            <a:pPr marL="609600" indent="-609600"/>
            <a:r>
              <a:rPr lang="es-ES_tradnl" sz="1700"/>
              <a:t>Establecer líneas de comunicación e interrelación, entre los departamentos.</a:t>
            </a:r>
            <a:endParaRPr lang="es-ES" sz="1700"/>
          </a:p>
          <a:p>
            <a:pPr marL="609600" indent="-609600">
              <a:buFontTx/>
              <a:buNone/>
            </a:pPr>
            <a:endParaRPr lang="es-ES_tradnl" sz="1700"/>
          </a:p>
          <a:p>
            <a:pPr marL="609600" indent="-609600"/>
            <a:endParaRPr lang="es-ES" sz="170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3" name="Rectangle 36872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5" name="Rectangle 368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7" name="Rectangle 368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9" name="Rectangle 368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81" name="Freeform: Shape 368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883" name="Rectangle 368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_tradnl" sz="1900">
                <a:solidFill>
                  <a:srgbClr val="FFFFFF"/>
                </a:solidFill>
              </a:rPr>
              <a:t>Reglas para la Departamentalización</a:t>
            </a:r>
            <a:endParaRPr lang="es-ES" sz="1900">
              <a:solidFill>
                <a:srgbClr val="FFFFFF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pPr marL="609600" indent="-609600">
              <a:buFont typeface="Wingdings" pitchFamily="2" charset="2"/>
              <a:buNone/>
            </a:pPr>
            <a:endParaRPr lang="es-ES_tradnl" sz="1700"/>
          </a:p>
          <a:p>
            <a:pPr marL="609600" indent="-609600"/>
            <a:r>
              <a:rPr lang="es-ES_tradnl" sz="1700" dirty="0"/>
              <a:t>El tamaño, la existencia y el tipo de organización de un departamento deberán relacionarse con el tamaño y las necesidades específicas de la empresa, y las funciones involucradas.</a:t>
            </a:r>
            <a:endParaRPr lang="es-ES_tradnl" sz="1700" dirty="0">
              <a:cs typeface="Calibri"/>
            </a:endParaRPr>
          </a:p>
          <a:p>
            <a:pPr marL="609600" indent="-609600"/>
            <a:endParaRPr lang="es-ES" sz="1700"/>
          </a:p>
          <a:p>
            <a:pPr marL="609600" indent="-609600">
              <a:buFont typeface="Wingdings" pitchFamily="2" charset="2"/>
              <a:buNone/>
            </a:pPr>
            <a:endParaRPr lang="es-ES" sz="1700"/>
          </a:p>
        </p:txBody>
      </p:sp>
      <p:pic>
        <p:nvPicPr>
          <p:cNvPr id="36869" name="Picture 36868" descr="Bloques de apartamentos coloridos y de gran altura en la ciudad">
            <a:extLst>
              <a:ext uri="{FF2B5EF4-FFF2-40B4-BE49-F238E27FC236}">
                <a16:creationId xmlns:a16="http://schemas.microsoft.com/office/drawing/2014/main" id="{B0969B9D-81E8-BDBD-64A6-28445DD94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71" r="27371" b="-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143000" y="325438"/>
            <a:ext cx="77724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/>
            <a:endParaRPr lang="es-ES_tradnl" sz="3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departamentalización</a:t>
            </a:r>
          </a:p>
        </p:txBody>
      </p:sp>
      <p:graphicFrame>
        <p:nvGraphicFramePr>
          <p:cNvPr id="39955" name="Rectangle 17">
            <a:extLst>
              <a:ext uri="{FF2B5EF4-FFF2-40B4-BE49-F238E27FC236}">
                <a16:creationId xmlns:a16="http://schemas.microsoft.com/office/drawing/2014/main" id="{36523AD2-2269-F564-A695-C6E5EC73C5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80" name="Rectangle 5837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82" name="Rectangle 5838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84" name="Rectangle 5838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86" name="Rectangle 5838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88" name="Freeform: Shape 5838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390" name="Rectangle 5838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_tradnl" sz="1900">
                <a:solidFill>
                  <a:srgbClr val="FFFFFF"/>
                </a:solidFill>
              </a:rPr>
              <a:t>Departamentalización por funciones</a:t>
            </a:r>
            <a:endParaRPr lang="es-ES" sz="190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es-ES" sz="1700">
                <a:cs typeface="Times New Roman" pitchFamily="18" charset="0"/>
              </a:rPr>
              <a:t>De acuerdo con la homogeneidad de las actividades de trabajo, éstas se agrupan en áreas funcionales. En las empresas industriales son típicas las de producción, mercadotecnia, finanzas y recursos humanos.</a:t>
            </a:r>
            <a:endParaRPr lang="es-ES" sz="1700">
              <a:cs typeface="Times New Roman" pitchFamily="18" charset="0"/>
              <a:hlinkClick r:id="" action="ppaction://noaction"/>
            </a:endParaRPr>
          </a:p>
        </p:txBody>
      </p:sp>
      <p:pic>
        <p:nvPicPr>
          <p:cNvPr id="58376" name="Picture 58375" descr="Escritorio con elementos de productividad">
            <a:extLst>
              <a:ext uri="{FF2B5EF4-FFF2-40B4-BE49-F238E27FC236}">
                <a16:creationId xmlns:a16="http://schemas.microsoft.com/office/drawing/2014/main" id="{67E96A6F-8F10-4A6A-959B-99D98BD45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5" r="26927" b="-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251062"/>
          </a:xfrm>
        </p:spPr>
        <p:txBody>
          <a:bodyPr>
            <a:noAutofit/>
          </a:bodyPr>
          <a:lstStyle/>
          <a:p>
            <a:r>
              <a:rPr lang="es-ES" sz="4100" dirty="0"/>
              <a:t>Departamentalización por funciones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4648200" y="2895600"/>
            <a:ext cx="0" cy="1447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2286000" y="3429000"/>
            <a:ext cx="4953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2286000" y="3429000"/>
            <a:ext cx="0" cy="914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7239000" y="3429000"/>
            <a:ext cx="0" cy="914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63498" name="Rectangle 10" descr="Papel periódico"/>
          <p:cNvSpPr>
            <a:spLocks noChangeArrowheads="1"/>
          </p:cNvSpPr>
          <p:nvPr/>
        </p:nvSpPr>
        <p:spPr bwMode="auto">
          <a:xfrm>
            <a:off x="1219200" y="4343400"/>
            <a:ext cx="22098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Contabilidad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9" name="Rectangle 11" descr="Papel periódico"/>
          <p:cNvSpPr>
            <a:spLocks noChangeArrowheads="1"/>
          </p:cNvSpPr>
          <p:nvPr/>
        </p:nvSpPr>
        <p:spPr bwMode="auto">
          <a:xfrm>
            <a:off x="3581400" y="4343400"/>
            <a:ext cx="2133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Tesorería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500" name="Rectangle 12" descr="Papel periódico"/>
          <p:cNvSpPr>
            <a:spLocks noChangeArrowheads="1"/>
          </p:cNvSpPr>
          <p:nvPr/>
        </p:nvSpPr>
        <p:spPr bwMode="auto">
          <a:xfrm>
            <a:off x="5867400" y="4343400"/>
            <a:ext cx="2133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Presupuestos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502" name="Rectangle 14" descr="Papel periódico"/>
          <p:cNvSpPr>
            <a:spLocks noChangeArrowheads="1"/>
          </p:cNvSpPr>
          <p:nvPr/>
        </p:nvSpPr>
        <p:spPr bwMode="auto">
          <a:xfrm>
            <a:off x="3581400" y="2286000"/>
            <a:ext cx="2133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Finanzas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reeform: Shape 8199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2" name="Freeform: Shape 8201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360" y="365760"/>
            <a:ext cx="5677279" cy="1288238"/>
          </a:xfrm>
        </p:spPr>
        <p:txBody>
          <a:bodyPr anchor="ctr">
            <a:normAutofit/>
          </a:bodyPr>
          <a:lstStyle/>
          <a:p>
            <a:pPr algn="ctr"/>
            <a:r>
              <a:rPr lang="es-ES" sz="4100">
                <a:cs typeface="Arial" charset="0"/>
              </a:rPr>
              <a:t>Concepto de organización</a:t>
            </a:r>
            <a:r>
              <a:rPr lang="es-ES" sz="41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24176" y="1956816"/>
            <a:ext cx="5895648" cy="4024884"/>
          </a:xfrm>
        </p:spPr>
        <p:txBody>
          <a:bodyPr anchor="t">
            <a:normAutofit/>
          </a:bodyPr>
          <a:lstStyle/>
          <a:p>
            <a:r>
              <a:rPr lang="es-ES" sz="2100">
                <a:cs typeface="Times New Roman" pitchFamily="18" charset="0"/>
              </a:rPr>
              <a:t>Es la coordinación de todas las actividades de los individuos que forman parte de una empresa para el mejor aprovechamiento de los recursos materiales, económicos y técnicos en la realización de los fines que la propia empresa persigue.</a:t>
            </a:r>
            <a:r>
              <a:rPr lang="es-ES" sz="2100"/>
              <a:t>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3" name="Rectangle 62472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75" name="Rectangle 624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77" name="Rectangle 624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79" name="Rectangle 624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481" name="Freeform: Shape 624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483" name="Rectangle 624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</a:rPr>
              <a:t>Por productos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es-ES_tradnl" sz="1700"/>
              <a:t>La departamentalización se hace con base en un producto o grupo de productos relacionados entre si.</a:t>
            </a:r>
            <a:br>
              <a:rPr lang="es-ES_tradnl" sz="1700"/>
            </a:br>
            <a:endParaRPr lang="es-ES_tradnl" sz="1700"/>
          </a:p>
          <a:p>
            <a:r>
              <a:rPr lang="es-ES" sz="1700">
                <a:cs typeface="Arial" charset="0"/>
              </a:rPr>
              <a:t>Se utiliza cuando una empresa tiene líneas diversificadas de productos, con gran volumen de operaciones y variedad de mercados. En ese caso la departamentalización se hace en relación a ellos.</a:t>
            </a:r>
            <a:br>
              <a:rPr lang="es-ES" sz="1700">
                <a:cs typeface="Times New Roman" pitchFamily="18" charset="0"/>
              </a:rPr>
            </a:br>
            <a:endParaRPr lang="es-ES" sz="1700">
              <a:cs typeface="Times New Roman" pitchFamily="18" charset="0"/>
            </a:endParaRPr>
          </a:p>
        </p:txBody>
      </p:sp>
      <p:pic>
        <p:nvPicPr>
          <p:cNvPr id="62469" name="Picture 62468" descr="Lupa resalta un rendimiento económico decreciente">
            <a:extLst>
              <a:ext uri="{FF2B5EF4-FFF2-40B4-BE49-F238E27FC236}">
                <a16:creationId xmlns:a16="http://schemas.microsoft.com/office/drawing/2014/main" id="{A21B61B5-BBF4-56DB-F50B-B366A9EB3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91" r="33151" b="-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 descr="Papel periódico"/>
          <p:cNvSpPr>
            <a:spLocks noChangeArrowheads="1"/>
          </p:cNvSpPr>
          <p:nvPr/>
        </p:nvSpPr>
        <p:spPr bwMode="auto">
          <a:xfrm>
            <a:off x="1066800" y="3886200"/>
            <a:ext cx="2286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Producción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4" name="Rectangle 4" descr="Papel periódico"/>
          <p:cNvSpPr>
            <a:spLocks noChangeArrowheads="1"/>
          </p:cNvSpPr>
          <p:nvPr/>
        </p:nvSpPr>
        <p:spPr bwMode="auto">
          <a:xfrm>
            <a:off x="5715000" y="3810000"/>
            <a:ext cx="25908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Químicos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5" name="Rectangle 5" descr="Papel periódico"/>
          <p:cNvSpPr>
            <a:spLocks noChangeArrowheads="1"/>
          </p:cNvSpPr>
          <p:nvPr/>
        </p:nvSpPr>
        <p:spPr bwMode="auto">
          <a:xfrm>
            <a:off x="5715000" y="5257800"/>
            <a:ext cx="25908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Colorantes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6" name="Rectangle 6" descr="Papel periódico"/>
          <p:cNvSpPr>
            <a:spLocks noChangeArrowheads="1"/>
          </p:cNvSpPr>
          <p:nvPr/>
        </p:nvSpPr>
        <p:spPr bwMode="auto">
          <a:xfrm>
            <a:off x="5715000" y="2438400"/>
            <a:ext cx="25908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Farmaceúticos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352800" y="4191000"/>
            <a:ext cx="2362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343400" y="2819400"/>
            <a:ext cx="0" cy="2895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343400" y="2819400"/>
            <a:ext cx="1371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343400" y="5715000"/>
            <a:ext cx="1371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Por productos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3" name="Rectangle 4199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5" name="Rectangle 4199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7" name="Rectangle 4199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9" name="Rectangle 4199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001" name="Freeform: Shape 4200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003" name="Rectangle 4200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lIns="92075" tIns="46038" rIns="92075" bIns="46038" anchor="b" anchorCtr="1">
            <a:normAutofit/>
          </a:bodyPr>
          <a:lstStyle/>
          <a:p>
            <a:pPr algn="r"/>
            <a:r>
              <a:rPr lang="es-ES_tradnl" sz="3500">
                <a:solidFill>
                  <a:srgbClr val="FFFFFF"/>
                </a:solidFill>
              </a:rPr>
              <a:t>Geográfica o por territorio</a:t>
            </a:r>
            <a:endParaRPr lang="es-ES" sz="3500">
              <a:solidFill>
                <a:srgbClr val="FFFFFF"/>
              </a:solidFill>
            </a:endParaRPr>
          </a:p>
        </p:txBody>
      </p:sp>
      <p:graphicFrame>
        <p:nvGraphicFramePr>
          <p:cNvPr id="41989" name="Rectangle 3">
            <a:extLst>
              <a:ext uri="{FF2B5EF4-FFF2-40B4-BE49-F238E27FC236}">
                <a16:creationId xmlns:a16="http://schemas.microsoft.com/office/drawing/2014/main" id="{4C601DD2-3C2F-40F1-B252-B2301A34A3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64436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229600" cy="1251062"/>
          </a:xfrm>
          <a:noFill/>
          <a:ln/>
        </p:spPr>
        <p:txBody>
          <a:bodyPr lIns="92075" tIns="46038" rIns="92075" bIns="46038" anchor="ctr" anchorCtr="1"/>
          <a:lstStyle/>
          <a:p>
            <a:r>
              <a:rPr lang="es-ES_tradnl" dirty="0"/>
              <a:t>Geográfica o por territorio</a:t>
            </a:r>
          </a:p>
        </p:txBody>
      </p:sp>
      <p:sp>
        <p:nvSpPr>
          <p:cNvPr id="43011" name="Rectangle 3" descr="Papel periódico"/>
          <p:cNvSpPr>
            <a:spLocks noChangeArrowheads="1"/>
          </p:cNvSpPr>
          <p:nvPr/>
        </p:nvSpPr>
        <p:spPr bwMode="auto">
          <a:xfrm>
            <a:off x="3581400" y="2438400"/>
            <a:ext cx="22098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Ventas </a:t>
            </a:r>
          </a:p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Regionales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3" name="Rectangle 5" descr="Papel periódico"/>
          <p:cNvSpPr>
            <a:spLocks noChangeArrowheads="1"/>
          </p:cNvSpPr>
          <p:nvPr/>
        </p:nvSpPr>
        <p:spPr bwMode="auto">
          <a:xfrm>
            <a:off x="3962400" y="5029200"/>
            <a:ext cx="1905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Zona Centro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4" name="Rectangle 6" descr="Papel periódico"/>
          <p:cNvSpPr>
            <a:spLocks noChangeArrowheads="1"/>
          </p:cNvSpPr>
          <p:nvPr/>
        </p:nvSpPr>
        <p:spPr bwMode="auto">
          <a:xfrm>
            <a:off x="6629400" y="5029200"/>
            <a:ext cx="18288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Zona Sur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724400" y="3352800"/>
            <a:ext cx="0" cy="1676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2057400" y="4114800"/>
            <a:ext cx="5486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2057400" y="4114800"/>
            <a:ext cx="0" cy="914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7543800" y="4114800"/>
            <a:ext cx="0" cy="914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2" name="Rectangle 5" descr="Papel periódico"/>
          <p:cNvSpPr>
            <a:spLocks noChangeArrowheads="1"/>
          </p:cNvSpPr>
          <p:nvPr/>
        </p:nvSpPr>
        <p:spPr bwMode="auto">
          <a:xfrm>
            <a:off x="1142976" y="5072074"/>
            <a:ext cx="1905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Times New Roman" pitchFamily="18" charset="0"/>
              </a:rPr>
              <a:t>Zona Norte</a:t>
            </a:r>
            <a:endParaRPr lang="es-E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45" name="Rectangle 65544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47" name="Rectangle 6554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49" name="Rectangle 6554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51" name="Rectangle 6555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553" name="Freeform: Shape 6555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555" name="Rectangle 6555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</a:rPr>
              <a:t>Por clientes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es-ES_tradnl" sz="1700" dirty="0"/>
              <a:t>Consiste en crear unidades cuyo interés primordial es servir a los distintos compradores o clientes.</a:t>
            </a:r>
          </a:p>
          <a:p>
            <a:r>
              <a:rPr lang="es-ES" sz="1700" dirty="0"/>
              <a:t>Por lo general se aplica en empresas comerciales, principalmente en los almacenes.</a:t>
            </a:r>
            <a:endParaRPr lang="es-ES" sz="1700" dirty="0">
              <a:cs typeface="Calibri"/>
            </a:endParaRPr>
          </a:p>
        </p:txBody>
      </p:sp>
      <p:pic>
        <p:nvPicPr>
          <p:cNvPr id="65541" name="Picture 65540" descr="Teclas de cajas registradoras antiguas">
            <a:extLst>
              <a:ext uri="{FF2B5EF4-FFF2-40B4-BE49-F238E27FC236}">
                <a16:creationId xmlns:a16="http://schemas.microsoft.com/office/drawing/2014/main" id="{6D0C93EC-AC72-2396-52F2-6A14313E3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4" r="36503" b="-5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 Por clientes</a:t>
            </a: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305800" cy="48768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endParaRPr lang="es-ES_tradnl"/>
          </a:p>
          <a:p>
            <a:endParaRPr lang="es-ES_tradnl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571868" y="2428868"/>
            <a:ext cx="207170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Times New Roman" pitchFamily="18" charset="0"/>
              </a:rPr>
              <a:t>Ventas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latin typeface="Times New Roman" pitchFamily="18" charset="0"/>
              </a:rPr>
              <a:t> Ropa</a:t>
            </a:r>
            <a:endParaRPr lang="es-E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9" name="Rectangle 7" descr="Papel periódico"/>
          <p:cNvSpPr>
            <a:spLocks noChangeArrowheads="1"/>
          </p:cNvSpPr>
          <p:nvPr/>
        </p:nvSpPr>
        <p:spPr bwMode="auto">
          <a:xfrm>
            <a:off x="990600" y="4648200"/>
            <a:ext cx="1905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Caballeros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40" name="Rectangle 8" descr="Papel periódico"/>
          <p:cNvSpPr>
            <a:spLocks noChangeArrowheads="1"/>
          </p:cNvSpPr>
          <p:nvPr/>
        </p:nvSpPr>
        <p:spPr bwMode="auto">
          <a:xfrm>
            <a:off x="3276600" y="4648200"/>
            <a:ext cx="1676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Niños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41" name="Rectangle 9" descr="Papel periódico"/>
          <p:cNvSpPr>
            <a:spLocks noChangeArrowheads="1"/>
          </p:cNvSpPr>
          <p:nvPr/>
        </p:nvSpPr>
        <p:spPr bwMode="auto">
          <a:xfrm>
            <a:off x="5257800" y="4648200"/>
            <a:ext cx="1524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Damas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42" name="Rectangle 10" descr="Papel periódico"/>
          <p:cNvSpPr>
            <a:spLocks noChangeArrowheads="1"/>
          </p:cNvSpPr>
          <p:nvPr/>
        </p:nvSpPr>
        <p:spPr bwMode="auto">
          <a:xfrm>
            <a:off x="7086600" y="4648200"/>
            <a:ext cx="16002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Niñas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4643438" y="3286124"/>
            <a:ext cx="4762" cy="523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1905000" y="3810000"/>
            <a:ext cx="5638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1905000" y="3810000"/>
            <a:ext cx="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4038600" y="3810000"/>
            <a:ext cx="0" cy="838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6096000" y="3810000"/>
            <a:ext cx="0" cy="838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7543800" y="3810000"/>
            <a:ext cx="0" cy="838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562600" cy="1143000"/>
          </a:xfrm>
          <a:noFill/>
          <a:ln/>
        </p:spPr>
        <p:txBody>
          <a:bodyPr lIns="92075" tIns="46038" rIns="92075" bIns="46038" anchor="ctr" anchorCtr="1"/>
          <a:lstStyle/>
          <a:p>
            <a:r>
              <a:rPr lang="es-ES_tradnl" sz="4000"/>
              <a:t>Por procesos o equipo</a:t>
            </a:r>
            <a:endParaRPr lang="es-ES" sz="4000"/>
          </a:p>
        </p:txBody>
      </p:sp>
      <p:sp>
        <p:nvSpPr>
          <p:cNvPr id="45059" name="Text Box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s-ES_tradnl" sz="2800">
                <a:solidFill>
                  <a:schemeClr val="tx2"/>
                </a:solidFill>
              </a:rPr>
              <a:t>Por equipo</a:t>
            </a:r>
            <a:endParaRPr lang="es-ES" sz="2800">
              <a:solidFill>
                <a:schemeClr val="tx2"/>
              </a:solidFill>
            </a:endParaRPr>
          </a:p>
        </p:txBody>
      </p:sp>
      <p:sp>
        <p:nvSpPr>
          <p:cNvPr id="45060" name="Rectangle 4" descr="Papel periódico"/>
          <p:cNvSpPr>
            <a:spLocks noChangeArrowheads="1"/>
          </p:cNvSpPr>
          <p:nvPr/>
        </p:nvSpPr>
        <p:spPr bwMode="auto">
          <a:xfrm>
            <a:off x="3810000" y="2438400"/>
            <a:ext cx="2057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Producción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1" name="Rectangle 5" descr="Papel periódico"/>
          <p:cNvSpPr>
            <a:spLocks noChangeArrowheads="1"/>
          </p:cNvSpPr>
          <p:nvPr/>
        </p:nvSpPr>
        <p:spPr bwMode="auto">
          <a:xfrm>
            <a:off x="685800" y="5029200"/>
            <a:ext cx="16002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Tornos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2" name="Rectangle 6" descr="Papel periódico"/>
          <p:cNvSpPr>
            <a:spLocks noChangeArrowheads="1"/>
          </p:cNvSpPr>
          <p:nvPr/>
        </p:nvSpPr>
        <p:spPr bwMode="auto">
          <a:xfrm>
            <a:off x="2667000" y="5029200"/>
            <a:ext cx="19050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Troqueladoras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3" name="Rectangle 7" descr="Papel periódico"/>
          <p:cNvSpPr>
            <a:spLocks noChangeArrowheads="1"/>
          </p:cNvSpPr>
          <p:nvPr/>
        </p:nvSpPr>
        <p:spPr bwMode="auto">
          <a:xfrm>
            <a:off x="4876800" y="5029200"/>
            <a:ext cx="19050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Taladros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4" name="Rectangle 8" descr="Papel periódico"/>
          <p:cNvSpPr>
            <a:spLocks noChangeArrowheads="1"/>
          </p:cNvSpPr>
          <p:nvPr/>
        </p:nvSpPr>
        <p:spPr bwMode="auto">
          <a:xfrm>
            <a:off x="7086600" y="50292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Fresadoras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800600" y="3352800"/>
            <a:ext cx="0" cy="685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1524000" y="4038600"/>
            <a:ext cx="6324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1524000" y="4038600"/>
            <a:ext cx="0" cy="990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7848600" y="4038600"/>
            <a:ext cx="0" cy="990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3581400" y="4038600"/>
            <a:ext cx="0" cy="914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6019800" y="4038600"/>
            <a:ext cx="0" cy="990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Por procesos o equipo</a:t>
            </a:r>
            <a:endParaRPr lang="es-ES" sz="40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  <a:noFill/>
          <a:ln/>
        </p:spPr>
        <p:txBody>
          <a:bodyPr lIns="92075" tIns="46038" rIns="92075" bIns="46038"/>
          <a:lstStyle/>
          <a:p>
            <a:r>
              <a:rPr lang="es-ES_tradnl" sz="2800">
                <a:solidFill>
                  <a:schemeClr val="tx2"/>
                </a:solidFill>
              </a:rPr>
              <a:t>Por procesos</a:t>
            </a:r>
          </a:p>
        </p:txBody>
      </p:sp>
      <p:sp>
        <p:nvSpPr>
          <p:cNvPr id="46083" name="Rectangle 3" descr="Papel periódico"/>
          <p:cNvSpPr>
            <a:spLocks noChangeArrowheads="1"/>
          </p:cNvSpPr>
          <p:nvPr/>
        </p:nvSpPr>
        <p:spPr bwMode="auto">
          <a:xfrm>
            <a:off x="1524000" y="3657600"/>
            <a:ext cx="2133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Proceso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4" name="Rectangle 4" descr="Papel periódico"/>
          <p:cNvSpPr>
            <a:spLocks noChangeArrowheads="1"/>
          </p:cNvSpPr>
          <p:nvPr/>
        </p:nvSpPr>
        <p:spPr bwMode="auto">
          <a:xfrm>
            <a:off x="5638800" y="2514600"/>
            <a:ext cx="2667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Fundición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5" name="Rectangle 5" descr="Papel periódico"/>
          <p:cNvSpPr>
            <a:spLocks noChangeArrowheads="1"/>
          </p:cNvSpPr>
          <p:nvPr/>
        </p:nvSpPr>
        <p:spPr bwMode="auto">
          <a:xfrm>
            <a:off x="5638800" y="3429000"/>
            <a:ext cx="2667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Ensamble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6" name="Rectangle 6" descr="Papel periódico"/>
          <p:cNvSpPr>
            <a:spLocks noChangeArrowheads="1"/>
          </p:cNvSpPr>
          <p:nvPr/>
        </p:nvSpPr>
        <p:spPr bwMode="auto">
          <a:xfrm>
            <a:off x="5638800" y="4419600"/>
            <a:ext cx="2667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Pintura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7" name="Rectangle 7" descr="Papel periódico"/>
          <p:cNvSpPr>
            <a:spLocks noChangeArrowheads="1"/>
          </p:cNvSpPr>
          <p:nvPr/>
        </p:nvSpPr>
        <p:spPr bwMode="auto">
          <a:xfrm>
            <a:off x="5638800" y="5410200"/>
            <a:ext cx="2667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Soldadura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191000" y="2819400"/>
            <a:ext cx="0" cy="2971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191000" y="57912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4191000" y="47244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4191000" y="38100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191000" y="28194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3657600" y="40386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3" name="Rectangle 67592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5" name="Rectangle 6759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7" name="Rectangle 6759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9" name="Rectangle 6759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601" name="Freeform: Shape 6760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603" name="Rectangle 6760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</a:rPr>
              <a:t>Por secuencia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es-ES_tradnl" sz="1700"/>
              <a:t>Se utiliza por lo general en niveles intermedios o inferiores.</a:t>
            </a:r>
          </a:p>
          <a:p>
            <a:r>
              <a:rPr lang="es-ES_tradnl" sz="1700"/>
              <a:t>Por ejemplo: </a:t>
            </a:r>
          </a:p>
          <a:p>
            <a:pPr lvl="1"/>
            <a:r>
              <a:rPr lang="es-ES_tradnl" sz="1700"/>
              <a:t>Secuencias alfabéticas, numéricas o de tiempo.</a:t>
            </a:r>
            <a:endParaRPr lang="es-ES" sz="1700"/>
          </a:p>
        </p:txBody>
      </p:sp>
      <p:pic>
        <p:nvPicPr>
          <p:cNvPr id="67589" name="Picture 67588" descr="Gotas de agua y ondulación">
            <a:extLst>
              <a:ext uri="{FF2B5EF4-FFF2-40B4-BE49-F238E27FC236}">
                <a16:creationId xmlns:a16="http://schemas.microsoft.com/office/drawing/2014/main" id="{3261A6AB-1CA5-1E78-475B-CED405028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58" r="21884" b="-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3733800" cy="1143000"/>
          </a:xfrm>
          <a:noFill/>
          <a:ln/>
        </p:spPr>
        <p:txBody>
          <a:bodyPr lIns="92075" tIns="46038" rIns="92075" bIns="46038" anchor="ctr" anchorCtr="1"/>
          <a:lstStyle/>
          <a:p>
            <a:pPr algn="ctr"/>
            <a:r>
              <a:rPr lang="es-ES_tradnl" sz="4000" dirty="0"/>
              <a:t>Por secuencia</a:t>
            </a:r>
          </a:p>
        </p:txBody>
      </p:sp>
      <p:sp>
        <p:nvSpPr>
          <p:cNvPr id="47108" name="Rectangle 4" descr="Papel periódico"/>
          <p:cNvSpPr>
            <a:spLocks noChangeArrowheads="1"/>
          </p:cNvSpPr>
          <p:nvPr/>
        </p:nvSpPr>
        <p:spPr bwMode="auto">
          <a:xfrm>
            <a:off x="3733800" y="2438400"/>
            <a:ext cx="2667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Producción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9" name="Rectangle 5" descr="Papel periódico"/>
          <p:cNvSpPr>
            <a:spLocks noChangeArrowheads="1"/>
          </p:cNvSpPr>
          <p:nvPr/>
        </p:nvSpPr>
        <p:spPr bwMode="auto">
          <a:xfrm>
            <a:off x="1219200" y="4648200"/>
            <a:ext cx="2286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Turno matutino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0" name="Rectangle 6" descr="Papel periódico"/>
          <p:cNvSpPr>
            <a:spLocks noChangeArrowheads="1"/>
          </p:cNvSpPr>
          <p:nvPr/>
        </p:nvSpPr>
        <p:spPr bwMode="auto">
          <a:xfrm>
            <a:off x="3962400" y="4648200"/>
            <a:ext cx="2133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Turno vespertino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1" name="Rectangle 7" descr="Papel periódico"/>
          <p:cNvSpPr>
            <a:spLocks noChangeArrowheads="1"/>
          </p:cNvSpPr>
          <p:nvPr/>
        </p:nvSpPr>
        <p:spPr bwMode="auto">
          <a:xfrm>
            <a:off x="6705600" y="4648200"/>
            <a:ext cx="2133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>
                <a:solidFill>
                  <a:schemeClr val="tx1"/>
                </a:solidFill>
                <a:latin typeface="Times New Roman" pitchFamily="18" charset="0"/>
              </a:rPr>
              <a:t>Turno nocturno</a:t>
            </a: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5029200" y="3048000"/>
            <a:ext cx="0" cy="1600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362200" y="3657600"/>
            <a:ext cx="5410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2362200" y="3657600"/>
            <a:ext cx="0" cy="990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7772400" y="3657600"/>
            <a:ext cx="0" cy="990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s-ES_tradn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24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10245">
            <a:extLst>
              <a:ext uri="{FF2B5EF4-FFF2-40B4-BE49-F238E27FC236}">
                <a16:creationId xmlns:a16="http://schemas.microsoft.com/office/drawing/2014/main" id="{D68C306B-C3A6-3B99-DD88-CF5AFEBE3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5752" r="5378" b="-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  <a:cs typeface="Arial" charset="0"/>
              </a:rPr>
              <a:t>Importancia de la organización</a:t>
            </a:r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659755E8-D623-BB8F-AEBE-3704DCA0A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30193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64" name="Rectangle 7066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666" name="Rectangle 7066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68" name="Rectangle 7066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70" name="Rectangle 7066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72" name="Rectangle 7067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674" name="Freeform: Shape 7067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676" name="Rectangle 7067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Mixtos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Resultan de la combinación de cualquiera de los anteriores, cuando las necesidades de la empresa sí lo requieran.</a:t>
            </a:r>
          </a:p>
          <a:p>
            <a:endParaRPr lang="en-US" sz="170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825" name="Rectangle 768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27" name="Rectangle 768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29" name="Rectangle 768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31" name="Rectangle 768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s-ES" sz="3500">
                <a:solidFill>
                  <a:srgbClr val="FFFFFF"/>
                </a:solidFill>
                <a:cs typeface="Arial" charset="0"/>
              </a:rPr>
              <a:t>Descripción de funciones, actividades y obligaciones</a:t>
            </a:r>
            <a:r>
              <a:rPr lang="es-ES" sz="350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76806" name="Rectangle 4">
            <a:extLst>
              <a:ext uri="{FF2B5EF4-FFF2-40B4-BE49-F238E27FC236}">
                <a16:creationId xmlns:a16="http://schemas.microsoft.com/office/drawing/2014/main" id="{49D1F6BA-BD85-3989-8373-05550B0CE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788183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52" name="Rectangle 4815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54" name="Rectangle 4815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56" name="Rectangle 4815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58" name="Rectangle 4815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lIns="92075" tIns="46038" rIns="92075" bIns="46038" anchor="ctr" anchorCtr="1">
            <a:normAutofit/>
          </a:bodyPr>
          <a:lstStyle/>
          <a:p>
            <a:r>
              <a:rPr lang="es-ES_tradnl" sz="3500">
                <a:solidFill>
                  <a:srgbClr val="FFFFFF"/>
                </a:solidFill>
              </a:rPr>
              <a:t>Coordinación</a:t>
            </a:r>
            <a:endParaRPr lang="es-ES" sz="3500">
              <a:solidFill>
                <a:srgbClr val="FFFFFF"/>
              </a:solidFill>
            </a:endParaRPr>
          </a:p>
        </p:txBody>
      </p:sp>
      <p:graphicFrame>
        <p:nvGraphicFramePr>
          <p:cNvPr id="48133" name="Rectangle 3">
            <a:extLst>
              <a:ext uri="{FF2B5EF4-FFF2-40B4-BE49-F238E27FC236}">
                <a16:creationId xmlns:a16="http://schemas.microsoft.com/office/drawing/2014/main" id="{FAFF3077-6601-1329-D523-974A079D9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629027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1925" y="818984"/>
            <a:ext cx="5036024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Técnicas de organización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857" name="Rectangle 78856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9" name="Rectangle 7885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61" name="Rectangle 7886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63" name="Rectangle 7886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865" name="Freeform: Shape 7886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8867" name="Rectangle 7886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200">
                <a:solidFill>
                  <a:srgbClr val="FFFFFF"/>
                </a:solidFill>
              </a:rPr>
              <a:t>Técnicas de organización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es-ES" sz="1700">
                <a:cs typeface="Arial" charset="0"/>
              </a:rPr>
              <a:t>Son las herramientas necesarias para llevar a cabo una organización razonable, las principales son las siguientes:</a:t>
            </a:r>
            <a:endParaRPr lang="es-ES" sz="1700">
              <a:cs typeface="Times New Roman" pitchFamily="18" charset="0"/>
            </a:endParaRPr>
          </a:p>
          <a:p>
            <a:pPr lvl="1"/>
            <a:r>
              <a:rPr lang="es-ES" sz="1700">
                <a:cs typeface="Arial" charset="0"/>
                <a:hlinkClick r:id="" action="ppaction://noaction"/>
              </a:rPr>
              <a:t>Análisis de puestos</a:t>
            </a:r>
            <a:r>
              <a:rPr lang="es-ES" sz="1700">
                <a:cs typeface="Arial" charset="0"/>
              </a:rPr>
              <a:t>  </a:t>
            </a:r>
            <a:endParaRPr lang="es-ES" sz="1700">
              <a:cs typeface="Times New Roman" pitchFamily="18" charset="0"/>
            </a:endParaRPr>
          </a:p>
          <a:p>
            <a:pPr lvl="1"/>
            <a:r>
              <a:rPr lang="es-ES" sz="1700">
                <a:cs typeface="Arial" charset="0"/>
                <a:hlinkClick r:id="" action="ppaction://noaction"/>
              </a:rPr>
              <a:t>Organigramas</a:t>
            </a:r>
            <a:r>
              <a:rPr lang="es-ES" sz="1700">
                <a:cs typeface="Arial" charset="0"/>
              </a:rPr>
              <a:t>  </a:t>
            </a:r>
            <a:endParaRPr lang="es-ES" sz="1700">
              <a:cs typeface="Times New Roman" pitchFamily="18" charset="0"/>
            </a:endParaRPr>
          </a:p>
          <a:p>
            <a:pPr lvl="1"/>
            <a:r>
              <a:rPr lang="es-ES" sz="1700">
                <a:cs typeface="Arial" charset="0"/>
                <a:hlinkClick r:id="" action="ppaction://noaction"/>
              </a:rPr>
              <a:t>Manuales administrativos</a:t>
            </a:r>
            <a:r>
              <a:rPr lang="es-ES" sz="1700">
                <a:cs typeface="Arial" charset="0"/>
              </a:rPr>
              <a:t>  </a:t>
            </a:r>
            <a:endParaRPr lang="es-ES" sz="1700">
              <a:cs typeface="Times New Roman" pitchFamily="18" charset="0"/>
            </a:endParaRPr>
          </a:p>
          <a:p>
            <a:endParaRPr lang="es-ES" sz="1700">
              <a:cs typeface="Arial" charset="0"/>
            </a:endParaRPr>
          </a:p>
        </p:txBody>
      </p:sp>
      <p:pic>
        <p:nvPicPr>
          <p:cNvPr id="78853" name="Picture 78852" descr="Barcos de papel blanco dirigidos por un barco amarillo">
            <a:extLst>
              <a:ext uri="{FF2B5EF4-FFF2-40B4-BE49-F238E27FC236}">
                <a16:creationId xmlns:a16="http://schemas.microsoft.com/office/drawing/2014/main" id="{1B661442-3209-893A-4FDF-678A2A445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67" r="21275" b="-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904" name="Rectangle 8090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906" name="Rectangle 8090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08" name="Rectangle 8090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10" name="Rectangle 8090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12" name="Rectangle 8091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914" name="Freeform: Shape 8091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0916" name="Rectangle 8091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</a:rPr>
              <a:t>Análisis de puestos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ES" sz="1700">
                <a:cs typeface="Arial" charset="0"/>
              </a:rPr>
              <a:t>Es una técnica en la cual se clasifican pormenorizadamente las labores que se desempeñan en una unidad de trabajo específica, así como las características, conocimientos y aptitudes que debe poseer el personal que lo desempeña.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28" name="Rectangle 8192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930" name="Rectangle 8192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2" name="Rectangle 8193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4" name="Rectangle 8193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6" name="Rectangle 8193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38" name="Freeform: Shape 8193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940" name="Rectangle 8193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  <a:cs typeface="Arial" charset="0"/>
              </a:rPr>
              <a:t>Contenido del análisis de puestos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ES" sz="1700" u="sng">
                <a:cs typeface="Arial" charset="0"/>
              </a:rPr>
              <a:t>Descripción del puesto</a:t>
            </a:r>
            <a:r>
              <a:rPr lang="es-ES" sz="1700">
                <a:cs typeface="Arial" charset="0"/>
              </a:rPr>
              <a:t>: Es la determinación técnica de lo que el trabajador debe hacer. Incluye:</a:t>
            </a:r>
            <a:endParaRPr lang="es-ES" sz="1700">
              <a:cs typeface="Times New Roman" pitchFamily="18" charset="0"/>
            </a:endParaRPr>
          </a:p>
          <a:p>
            <a:pPr lvl="1"/>
            <a:r>
              <a:rPr lang="es-ES" sz="1700" i="1">
                <a:cs typeface="Arial" charset="0"/>
              </a:rPr>
              <a:t>Encabezado e identificación</a:t>
            </a:r>
            <a:r>
              <a:rPr lang="es-ES" sz="1700">
                <a:cs typeface="Arial" charset="0"/>
              </a:rPr>
              <a:t>: título, ubicación, jerarquía, instrumental.</a:t>
            </a:r>
            <a:endParaRPr lang="es-ES" sz="1700">
              <a:cs typeface="Times New Roman" pitchFamily="18" charset="0"/>
            </a:endParaRPr>
          </a:p>
          <a:p>
            <a:pPr lvl="1"/>
            <a:r>
              <a:rPr lang="es-ES" sz="1700" i="1">
                <a:cs typeface="Arial" charset="0"/>
              </a:rPr>
              <a:t>Descripción genérica</a:t>
            </a:r>
            <a:r>
              <a:rPr lang="es-ES" sz="1700">
                <a:cs typeface="Arial" charset="0"/>
              </a:rPr>
              <a:t>: Introducción breve y precisa del puesto.</a:t>
            </a:r>
            <a:endParaRPr lang="es-ES" sz="1700">
              <a:cs typeface="Times New Roman" pitchFamily="18" charset="0"/>
            </a:endParaRPr>
          </a:p>
          <a:p>
            <a:pPr lvl="1"/>
            <a:r>
              <a:rPr lang="es-ES" sz="1700" i="1">
                <a:cs typeface="Arial" charset="0"/>
              </a:rPr>
              <a:t>Descripción específica</a:t>
            </a:r>
            <a:r>
              <a:rPr lang="es-ES" sz="1700">
                <a:cs typeface="Arial" charset="0"/>
              </a:rPr>
              <a:t>: Detalla las actividades que se realizan en el puesto.</a:t>
            </a:r>
            <a:endParaRPr lang="es-ES" sz="1700">
              <a:cs typeface="Times New Roman" pitchFamily="18" charset="0"/>
            </a:endParaRPr>
          </a:p>
          <a:p>
            <a:r>
              <a:rPr lang="es-ES" sz="1700" u="sng">
                <a:cs typeface="Arial" charset="0"/>
              </a:rPr>
              <a:t>Especificación del puesto</a:t>
            </a:r>
            <a:r>
              <a:rPr lang="es-ES" sz="1700">
                <a:cs typeface="Arial" charset="0"/>
              </a:rPr>
              <a:t>: Requisitos que debe satisfacer el trabajador para desempeñar el puesto: escolaridad y conocimientos, requisitos y conocimientos, esfuerzo, responsabilidad, condiciones de trabajo.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953" name="Rectangle 82952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55" name="Rectangle 8295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57" name="Rectangle 8295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59" name="Rectangle 8295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961" name="Freeform: Shape 8296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963" name="Rectangle 8296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000">
                <a:solidFill>
                  <a:srgbClr val="FFFFFF"/>
                </a:solidFill>
                <a:cs typeface="Times New Roman" pitchFamily="18" charset="0"/>
              </a:rPr>
              <a:t>Organigramas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es-ES" sz="1700">
                <a:cs typeface="Arial" charset="0"/>
              </a:rPr>
              <a:t>Son las representaciones gráficas de la estructura formal de la organización, las cuales muestran las interrelaciones, funciones, niveles jerárquicos, obligaciones y autoridad existentes dentro de ella.</a:t>
            </a:r>
            <a:endParaRPr lang="es-ES" sz="1700">
              <a:cs typeface="Times New Roman" pitchFamily="18" charset="0"/>
            </a:endParaRPr>
          </a:p>
          <a:p>
            <a:endParaRPr lang="es-ES" sz="1700"/>
          </a:p>
        </p:txBody>
      </p:sp>
      <p:pic>
        <p:nvPicPr>
          <p:cNvPr id="82949" name="Picture 82948" descr="Esqueletos de cajas en 3D">
            <a:extLst>
              <a:ext uri="{FF2B5EF4-FFF2-40B4-BE49-F238E27FC236}">
                <a16:creationId xmlns:a16="http://schemas.microsoft.com/office/drawing/2014/main" id="{97923F21-A7F4-DCDA-51A3-A4179A968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4" r="32047" b="-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881" name="Rectangle 79880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83" name="Rectangle 798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85" name="Rectangle 798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87" name="Rectangle 798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889" name="Freeform: Shape 798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891" name="Rectangle 798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2700">
                <a:solidFill>
                  <a:srgbClr val="FFFFFF"/>
                </a:solidFill>
                <a:cs typeface="Times New Roman" pitchFamily="18" charset="0"/>
              </a:rPr>
              <a:t>Manuales administrativos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es-ES" sz="1600">
                <a:cs typeface="Arial" charset="0"/>
              </a:rPr>
              <a:t>Son documentos detallados que contienen, en forma ordenada y sistemática, información acerca de la organización de la empresa. De acuerdo a su contenido pueden ser: de políticas, departamentales, de bienvenida, de organización, de procedimientos, de técnicas, de puestos, etc.</a:t>
            </a:r>
            <a:endParaRPr lang="es-ES" sz="1600">
              <a:cs typeface="Times New Roman" pitchFamily="18" charset="0"/>
            </a:endParaRPr>
          </a:p>
          <a:p>
            <a:r>
              <a:rPr lang="es-ES" sz="1600"/>
              <a:t>Los principales son: </a:t>
            </a:r>
            <a:r>
              <a:rPr lang="es-ES" sz="1600">
                <a:hlinkClick r:id="" action="ppaction://noaction"/>
              </a:rPr>
              <a:t>Manuales de organización</a:t>
            </a:r>
            <a:r>
              <a:rPr lang="es-ES" sz="1600"/>
              <a:t>, </a:t>
            </a:r>
            <a:r>
              <a:rPr lang="es-ES" sz="1600">
                <a:hlinkClick r:id="" action="ppaction://noaction"/>
              </a:rPr>
              <a:t>manuales de políticas </a:t>
            </a:r>
            <a:r>
              <a:rPr lang="es-ES" sz="1600"/>
              <a:t>y </a:t>
            </a:r>
            <a:r>
              <a:rPr lang="es-ES" sz="1600">
                <a:hlinkClick r:id="" action="ppaction://noaction"/>
              </a:rPr>
              <a:t>manuales de procedimientos</a:t>
            </a:r>
            <a:r>
              <a:rPr lang="es-ES" sz="1600"/>
              <a:t>.</a:t>
            </a:r>
          </a:p>
        </p:txBody>
      </p:sp>
      <p:pic>
        <p:nvPicPr>
          <p:cNvPr id="79877" name="Picture 79876" descr="Organizadores de diferentes colores">
            <a:extLst>
              <a:ext uri="{FF2B5EF4-FFF2-40B4-BE49-F238E27FC236}">
                <a16:creationId xmlns:a16="http://schemas.microsoft.com/office/drawing/2014/main" id="{DC6562AD-339A-476F-E8CE-EBA92A9B0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4" r="36285" b="-2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976" name="Rectangle 8397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978" name="Rectangle 8397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80" name="Rectangle 8397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82" name="Rectangle 8398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84" name="Rectangle 8398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986" name="Freeform: Shape 8398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988" name="Rectangle 8398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200">
                <a:solidFill>
                  <a:srgbClr val="FFFFFF"/>
                </a:solidFill>
              </a:rPr>
              <a:t>Manuales de organización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ES" sz="1700">
                <a:cs typeface="Arial" charset="0"/>
              </a:rPr>
              <a:t>Explican los detalles más importantes de la organización. Generalmente incluyen: finalidad de cada elemento de la organización, declaración de funciones y glosario de términos utilizados. </a:t>
            </a:r>
          </a:p>
          <a:p>
            <a:r>
              <a:rPr lang="es-ES" sz="1700">
                <a:cs typeface="Arial" charset="0"/>
              </a:rPr>
              <a:t>Los manuales de organización, de igual manera, contienen: objetivos generales de la organización, políticas generales, glosario de términos administrativos, nombres de áreas o departamentos y puestos, procedimientos de organización, responsabilidades de los altos niveles, funciones, cartas de organización (organigramas), descripción de puestos, descripción de actividades, introducción y objetivos del manual, e historia de la empresa.</a:t>
            </a:r>
            <a:endParaRPr lang="es-ES" sz="17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0F6F1-6542-4A5E-C254-A9FC0DB8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7048" r="4082" b="-3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Principios de organización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024" name="Rectangle 8602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026" name="Rectangle 860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28" name="Rectangle 860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30" name="Rectangle 860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32" name="Rectangle 860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034" name="Freeform: Shape 860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036" name="Rectangle 860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2700">
                <a:solidFill>
                  <a:srgbClr val="FFFFFF"/>
                </a:solidFill>
              </a:rPr>
              <a:t>Manuales de procedimientos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ES" sz="1700">
                <a:cs typeface="Arial" charset="0"/>
              </a:rPr>
              <a:t>También se les conoce como flujo gramas. George Terry los define como: la representación gráfica que muestra la sucesión de los pasos de que consta un procedimiento. Los diagramas de procedimientos permiten: </a:t>
            </a:r>
          </a:p>
          <a:p>
            <a:pPr lvl="1"/>
            <a:r>
              <a:rPr lang="es-ES" sz="1700">
                <a:cs typeface="Arial" charset="0"/>
              </a:rPr>
              <a:t>Una mayor simplificación del trabajo, </a:t>
            </a:r>
          </a:p>
          <a:p>
            <a:pPr lvl="1"/>
            <a:r>
              <a:rPr lang="es-ES" sz="1700">
                <a:cs typeface="Arial" charset="0"/>
              </a:rPr>
              <a:t>Determinar la posibilidad  de combinar o readaptar la secuencia de las operaciones para una mejor circulación física, </a:t>
            </a:r>
          </a:p>
          <a:p>
            <a:pPr lvl="1"/>
            <a:r>
              <a:rPr lang="es-ES" sz="1700">
                <a:cs typeface="Arial" charset="0"/>
              </a:rPr>
              <a:t>Mejorar alguna operación, combinándola con otra parte del proceso para eliminar demoras, </a:t>
            </a:r>
          </a:p>
          <a:p>
            <a:pPr lvl="1"/>
            <a:r>
              <a:rPr lang="es-ES" sz="1700">
                <a:cs typeface="Arial" charset="0"/>
              </a:rPr>
              <a:t>Una mejor distribución de la planta.</a:t>
            </a:r>
            <a:endParaRPr lang="es-ES" sz="1700">
              <a:cs typeface="Times New Roman" pitchFamily="18" charset="0"/>
            </a:endParaRPr>
          </a:p>
          <a:p>
            <a:endParaRPr lang="es-ES" sz="170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001" name="Rectangle 85000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03" name="Rectangle 8500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05" name="Rectangle 8500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07" name="Rectangle 8500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009" name="Freeform: Shape 8500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011" name="Rectangle 8501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</a:rPr>
              <a:t>Manuales de políticas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es-ES" sz="1700">
                <a:cs typeface="Arial" charset="0"/>
              </a:rPr>
              <a:t>Como su nombre lo indica, reúnen un grupo de objetivos propios de la empresa, clasificados por departamentos, con expresión de las políticas correspondientes a esos objetivos, y a veces de algunas reglas muy generales que ayudan a aplicar adecuadamente las políticas.</a:t>
            </a:r>
          </a:p>
        </p:txBody>
      </p:sp>
      <p:pic>
        <p:nvPicPr>
          <p:cNvPr id="84997" name="Picture 84996" descr="Bombilla en fondo amarillo con rayos de luz y cable pintados">
            <a:extLst>
              <a:ext uri="{FF2B5EF4-FFF2-40B4-BE49-F238E27FC236}">
                <a16:creationId xmlns:a16="http://schemas.microsoft.com/office/drawing/2014/main" id="{5607B779-9DF7-FC4E-AD1B-2E851645B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29" r="15104" b="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1BDAC-3ED5-1254-3D47-936A9DDF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cs typeface="Calibri Light"/>
              </a:rPr>
              <a:t>Fuentes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D856DA-1C4C-DF59-B5FC-2C5F5B0D8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" b="1">
                <a:ea typeface="+mn-lt"/>
                <a:cs typeface="+mn-lt"/>
              </a:rPr>
              <a:t>Básicas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Reyes, A. (1996). Administración de Empresas Modernas. México. Limusa. </a:t>
            </a:r>
            <a:r>
              <a:rPr lang="en-US">
                <a:ea typeface="+mn-lt"/>
                <a:cs typeface="+mn-lt"/>
              </a:rPr>
              <a:t> 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Robbins, S. (1997). Administración, Teoría y Práctica. México. Prentice-Hall.</a:t>
            </a:r>
            <a:r>
              <a:rPr lang="en-US">
                <a:ea typeface="+mn-lt"/>
                <a:cs typeface="+mn-lt"/>
              </a:rPr>
              <a:t> 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Stoner, J. (2003). Administración. México. Prentice-Hall.</a:t>
            </a:r>
            <a:r>
              <a:rPr lang="en-US">
                <a:ea typeface="+mn-lt"/>
                <a:cs typeface="+mn-lt"/>
              </a:rPr>
              <a:t> </a:t>
            </a:r>
            <a:endParaRPr lang="es-ES" b="1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" b="1">
                <a:ea typeface="+mn-lt"/>
                <a:cs typeface="+mn-lt"/>
              </a:rPr>
              <a:t>Complementarias</a:t>
            </a:r>
            <a:r>
              <a:rPr lang="en-US" b="1">
                <a:ea typeface="+mn-lt"/>
                <a:cs typeface="+mn-lt"/>
              </a:rPr>
              <a:t> </a:t>
            </a:r>
            <a:r>
              <a:rPr lang="es-ES" b="1">
                <a:ea typeface="+mn-lt"/>
                <a:cs typeface="+mn-lt"/>
              </a:rPr>
              <a:t>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Chiavenato, I. (1999). Introducción a la teoría general de la administración. México. Mc Graw-Hill.</a:t>
            </a:r>
            <a:r>
              <a:rPr lang="en-US">
                <a:ea typeface="+mn-lt"/>
                <a:cs typeface="+mn-lt"/>
              </a:rPr>
              <a:t> 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Cunningham, W. (1991). Introducción a la administración. Edit. Mc Graw-Hill, México.</a:t>
            </a:r>
            <a:r>
              <a:rPr lang="en-US">
                <a:ea typeface="+mn-lt"/>
                <a:cs typeface="+mn-lt"/>
              </a:rPr>
              <a:t> 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Diaz, R. (2015). Desarrollo sustentable. México. Mc Graw-Hill.</a:t>
            </a:r>
            <a:r>
              <a:rPr lang="en-US">
                <a:ea typeface="+mn-lt"/>
                <a:cs typeface="+mn-lt"/>
              </a:rPr>
              <a:t> 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Garza, J. (2000). Administración contemporánea. México. Mc. Graw-Hill.</a:t>
            </a:r>
            <a:r>
              <a:rPr lang="en-US">
                <a:ea typeface="+mn-lt"/>
                <a:cs typeface="+mn-lt"/>
              </a:rPr>
              <a:t> 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Hammer, M. et.al.(1994). Reingenieria. México. Norma.</a:t>
            </a:r>
            <a:r>
              <a:rPr lang="en-US">
                <a:ea typeface="+mn-lt"/>
                <a:cs typeface="+mn-lt"/>
              </a:rPr>
              <a:t> 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Hernández, S. (2002). Administración. México. Mc. Graw-Hill. </a:t>
            </a:r>
            <a:r>
              <a:rPr lang="en-US">
                <a:ea typeface="+mn-lt"/>
                <a:cs typeface="+mn-lt"/>
              </a:rPr>
              <a:t> 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Muñoz, J. (1986). Introduccion a la administración. México. Editorial Diana.</a:t>
            </a:r>
            <a:r>
              <a:rPr lang="en-US">
                <a:ea typeface="+mn-lt"/>
                <a:cs typeface="+mn-lt"/>
              </a:rPr>
              <a:t> 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Rodríguez, J. (2003). Introducción a la administración con enfoque de sistemas. México. Trillas. </a:t>
            </a:r>
            <a:endParaRPr lang="es-ES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s">
                <a:ea typeface="+mn-lt"/>
                <a:cs typeface="+mn-lt"/>
              </a:rPr>
              <a:t>Spendolini, M. (1995). Benchmarking. México. Norma. </a:t>
            </a:r>
            <a:r>
              <a:rPr lang="en-US">
                <a:ea typeface="+mn-lt"/>
                <a:cs typeface="+mn-lt"/>
              </a:rPr>
              <a:t> 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352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D1DFC57-4BEF-D5D7-06C2-6D8AE7F14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77" y="355919"/>
            <a:ext cx="5734214" cy="58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05" name="Freeform: Shape 1230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307" name="Rectangle 1230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s-MX" sz="3200">
                <a:solidFill>
                  <a:srgbClr val="FFFFFF"/>
                </a:solidFill>
              </a:rPr>
              <a:t>Principios de organización</a:t>
            </a:r>
            <a:endParaRPr lang="es-ES" sz="3200">
              <a:solidFill>
                <a:srgbClr val="FFFFFF"/>
              </a:solidFill>
            </a:endParaRPr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id="{FE3F6965-8E0C-4C46-5A8B-A49CFAB8B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05233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8" name="Rectangle 14343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9" name="Rectangle 14345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0" name="Rectangle 14347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1" name="Rectangle 14349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62" name="Rectangle 14351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3" name="Oval 14353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  <a:cs typeface="Arial" charset="0"/>
              </a:rPr>
              <a:t>Del objetivo</a:t>
            </a:r>
            <a:r>
              <a:rPr lang="es-ES" sz="35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ES" sz="170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s-MX" sz="17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1700">
                <a:cs typeface="Times New Roman" pitchFamily="18" charset="0"/>
              </a:rPr>
              <a:t>Todas y cada una de las actividades establecidas en la organización deben relacionarse con los objetivos y propósitos de la empresa.</a:t>
            </a:r>
            <a:endParaRPr lang="es-MX" sz="170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s-ES" sz="170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0" name="Rectangle 1536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2" name="Rectangle 1537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4" name="Rectangle 1537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6" name="Rectangle 1537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8" name="Oval 1537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>
                <a:solidFill>
                  <a:srgbClr val="FFFFFF"/>
                </a:solidFill>
                <a:cs typeface="Arial" charset="0"/>
              </a:rPr>
              <a:t>Especialización</a:t>
            </a:r>
            <a:r>
              <a:rPr lang="es-ES" sz="3500">
                <a:solidFill>
                  <a:srgbClr val="FFFFFF"/>
                </a:solidFill>
              </a:rPr>
              <a:t> </a:t>
            </a:r>
            <a:endParaRPr lang="es-MX" sz="3500">
              <a:solidFill>
                <a:srgbClr val="FFFF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MX" sz="1700">
                <a:cs typeface="Times New Roman" pitchFamily="18" charset="0"/>
              </a:rPr>
              <a:t> 	</a:t>
            </a:r>
            <a:r>
              <a:rPr lang="es-ES" sz="1700">
                <a:cs typeface="Times New Roman" pitchFamily="18" charset="0"/>
              </a:rPr>
              <a:t>El trabajo de una persona debe limitarse, hasta donde sea posible, a la ejecución de una sola actividad</a:t>
            </a:r>
            <a:r>
              <a:rPr lang="es-ES" sz="17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r>
              <a:rPr lang="es-E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9" name="Picture 16388" descr="Almacenes exteriores">
            <a:extLst>
              <a:ext uri="{FF2B5EF4-FFF2-40B4-BE49-F238E27FC236}">
                <a16:creationId xmlns:a16="http://schemas.microsoft.com/office/drawing/2014/main" id="{6C2C9D04-5ADC-E644-BDF7-8301909D5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1" r="24459" b="2"/>
          <a:stretch/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16399" name="Freeform: Shape 1639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Jerarquía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83441" y="743803"/>
            <a:ext cx="2106633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1700">
                <a:solidFill>
                  <a:srgbClr val="FFFFFF"/>
                </a:solidFill>
              </a:rPr>
              <a:t>En la empresa no deben existir más niveles jerárquicos que los indispensables.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313</TotalTime>
  <Words>1445</Words>
  <Application>Microsoft Office PowerPoint</Application>
  <PresentationFormat>Presentación en pantalla (4:3)</PresentationFormat>
  <Paragraphs>213</Paragraphs>
  <Slides>53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Office Theme</vt:lpstr>
      <vt:lpstr>Organización</vt:lpstr>
      <vt:lpstr>Contenido:</vt:lpstr>
      <vt:lpstr>Concepto de organización </vt:lpstr>
      <vt:lpstr>Importancia de la organización</vt:lpstr>
      <vt:lpstr>Principios de organización</vt:lpstr>
      <vt:lpstr>Principios de organización</vt:lpstr>
      <vt:lpstr>Del objetivo </vt:lpstr>
      <vt:lpstr>Especialización </vt:lpstr>
      <vt:lpstr>Jerarquía </vt:lpstr>
      <vt:lpstr>Paridad de autoridad y responsabilidad </vt:lpstr>
      <vt:lpstr>Unidad de mando </vt:lpstr>
      <vt:lpstr>Difusión </vt:lpstr>
      <vt:lpstr>Amplitud o tramo de control </vt:lpstr>
      <vt:lpstr>De la coordinación </vt:lpstr>
      <vt:lpstr>Continuidad</vt:lpstr>
      <vt:lpstr>Tipos de organización</vt:lpstr>
      <vt:lpstr>Tipos de organización: formal e informal. </vt:lpstr>
      <vt:lpstr>Proceso de organización</vt:lpstr>
      <vt:lpstr>Etapas del proceso de organización </vt:lpstr>
      <vt:lpstr>División del Trabajo</vt:lpstr>
      <vt:lpstr>Proceso de división del trabajo</vt:lpstr>
      <vt:lpstr>Jerarquización</vt:lpstr>
      <vt:lpstr>Las reglas para jerarquizar son: </vt:lpstr>
      <vt:lpstr>Departamentalización</vt:lpstr>
      <vt:lpstr>Secuencia de la Departamentalización:</vt:lpstr>
      <vt:lpstr>Reglas para la Departamentalización</vt:lpstr>
      <vt:lpstr>Tipos de departamentalización</vt:lpstr>
      <vt:lpstr>Departamentalización por funciones</vt:lpstr>
      <vt:lpstr>Departamentalización por funciones</vt:lpstr>
      <vt:lpstr>Por productos</vt:lpstr>
      <vt:lpstr>Por productos</vt:lpstr>
      <vt:lpstr>Geográfica o por territorio</vt:lpstr>
      <vt:lpstr>Geográfica o por territorio</vt:lpstr>
      <vt:lpstr>Por clientes</vt:lpstr>
      <vt:lpstr> Por clientes</vt:lpstr>
      <vt:lpstr>Por procesos o equipo</vt:lpstr>
      <vt:lpstr>Por procesos o equipo</vt:lpstr>
      <vt:lpstr>Por secuencia</vt:lpstr>
      <vt:lpstr>Por secuencia</vt:lpstr>
      <vt:lpstr>Mixtos</vt:lpstr>
      <vt:lpstr>Descripción de funciones, actividades y obligaciones </vt:lpstr>
      <vt:lpstr>Coordinación</vt:lpstr>
      <vt:lpstr>Técnicas de organización</vt:lpstr>
      <vt:lpstr>Técnicas de organización</vt:lpstr>
      <vt:lpstr>Análisis de puestos</vt:lpstr>
      <vt:lpstr>Contenido del análisis de puestos</vt:lpstr>
      <vt:lpstr>Organigramas</vt:lpstr>
      <vt:lpstr>Manuales administrativos</vt:lpstr>
      <vt:lpstr>Manuales de organización</vt:lpstr>
      <vt:lpstr>Manuales de procedimientos</vt:lpstr>
      <vt:lpstr>Manuales de políticas</vt:lpstr>
      <vt:lpstr>Fuentes</vt:lpstr>
      <vt:lpstr>Presentación de PowerPoint</vt:lpstr>
    </vt:vector>
  </TitlesOfParts>
  <Company>Consorcio Clavijero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</dc:title>
  <dc:creator>Luz del Carmen Rendón Bonilla</dc:creator>
  <cp:keywords>Modificado el 240709</cp:keywords>
  <dc:description>Organización (archivo completo)</dc:description>
  <cp:lastModifiedBy>Usuario desconocido</cp:lastModifiedBy>
  <cp:revision>143</cp:revision>
  <dcterms:created xsi:type="dcterms:W3CDTF">2005-09-19T22:43:39Z</dcterms:created>
  <dcterms:modified xsi:type="dcterms:W3CDTF">2022-12-12T20:17:01Z</dcterms:modified>
</cp:coreProperties>
</file>