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2" r:id="rId1"/>
  </p:sldMasterIdLst>
  <p:sldIdLst>
    <p:sldId id="256" r:id="rId2"/>
    <p:sldId id="257" r:id="rId3"/>
    <p:sldId id="269" r:id="rId4"/>
    <p:sldId id="270" r:id="rId5"/>
    <p:sldId id="271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4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62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89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74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878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48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43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43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33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86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987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car-motor-road-speed-sport-160475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8339E3-4CD2-497B-9054-640F32C9F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86422"/>
            <a:ext cx="10993549" cy="1475013"/>
          </a:xfrm>
        </p:spPr>
        <p:txBody>
          <a:bodyPr/>
          <a:lstStyle/>
          <a:p>
            <a:r>
              <a:rPr lang="es-MX" dirty="0"/>
              <a:t>CONSTRUCCIÓN DE ECUACIONES A PARTIR DE PROBLEMAS PRÁCTICOS CON UNA INCÓGNITA.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FE9285-A9A4-45DB-82C4-57C9E1B033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1848897"/>
            <a:ext cx="10993546" cy="1236869"/>
          </a:xfrm>
        </p:spPr>
        <p:txBody>
          <a:bodyPr>
            <a:normAutofit/>
          </a:bodyPr>
          <a:lstStyle/>
          <a:p>
            <a:r>
              <a:rPr lang="es-MX" b="1" dirty="0"/>
              <a:t>DRA Margarita Altamirano Vásquez</a:t>
            </a:r>
          </a:p>
          <a:p>
            <a:endParaRPr lang="es-MX" sz="1200" dirty="0"/>
          </a:p>
          <a:p>
            <a:r>
              <a:rPr lang="es-MX" sz="1200" i="1" dirty="0"/>
              <a:t>FUNDAMENTOS DE ÁLGEBRA</a:t>
            </a:r>
          </a:p>
          <a:p>
            <a:r>
              <a:rPr lang="es-MX" sz="1200" dirty="0" err="1"/>
              <a:t>Fac</a:t>
            </a:r>
            <a:r>
              <a:rPr lang="es-MX" sz="1200" dirty="0"/>
              <a:t>. de contaduría y administración, región </a:t>
            </a:r>
            <a:r>
              <a:rPr lang="es-MX" sz="1200" dirty="0" err="1"/>
              <a:t>xalapa</a:t>
            </a:r>
            <a:endParaRPr lang="es-MX" sz="12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F6F29AF-2D94-40CB-916A-0E953601CC95}"/>
              </a:ext>
            </a:extLst>
          </p:cNvPr>
          <p:cNvSpPr txBox="1"/>
          <p:nvPr/>
        </p:nvSpPr>
        <p:spPr>
          <a:xfrm>
            <a:off x="3048000" y="324202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MX" dirty="0"/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6D1FA0DC-0FC8-65F8-4B37-7FC536A20C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3226" y="923928"/>
            <a:ext cx="1051514" cy="1357140"/>
          </a:xfrm>
          <a:prstGeom prst="rect">
            <a:avLst/>
          </a:prstGeom>
        </p:spPr>
      </p:pic>
      <p:pic>
        <p:nvPicPr>
          <p:cNvPr id="4" name="Imagen 3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C3D62920-6E90-A0FA-9EF4-3FB8AC6550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47" y="6133267"/>
            <a:ext cx="1356705" cy="47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95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7E28D-15F0-4B26-BB8D-F480611EF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 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8FA651-12D0-43FD-94F5-4C7A23BB5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7079448" cy="36783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/>
              <a:t>Don Juan tiene una empresa dedicada a la venta de refacciones para las marcas Nissan y Mazda. Anualmente vende $570,000, sabiendo que por cada peso que ingresa de la marca Mazda, recibe $2 de la marca Nissan. ¿Cuál es su ingreso mensual de cada marca? </a:t>
            </a:r>
            <a:endParaRPr lang="es-MX" sz="2000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E0E7BDD8-FD6B-CE92-31A1-3C28A8E21D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04480" y="2952212"/>
            <a:ext cx="4165600" cy="213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93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CB08F-3620-49DC-9335-33250129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2B36225-F1DE-9BD2-1981-A30AFCCE4C65}"/>
              </a:ext>
            </a:extLst>
          </p:cNvPr>
          <p:cNvSpPr txBox="1">
            <a:spLocks/>
          </p:cNvSpPr>
          <p:nvPr/>
        </p:nvSpPr>
        <p:spPr>
          <a:xfrm>
            <a:off x="905123" y="2123440"/>
            <a:ext cx="10352157" cy="434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El primer paso consiste en determinar cuál será la variable x (una incógnita). En este caso, la variable x será el ingreso de las refacciones de la marca Mazda, mientras que el ingreso de las refacciones de las marca Nissan será de 2x.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Una vez determinadas las variables para los ingresos de cada marca, se obtiene la siguiente ecuación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x + 2x = 570,000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MX" sz="2400" dirty="0">
                <a:solidFill>
                  <a:srgbClr val="FF0000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4858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CB08F-3620-49DC-9335-33250129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2B36225-F1DE-9BD2-1981-A30AFCCE4C65}"/>
              </a:ext>
            </a:extLst>
          </p:cNvPr>
          <p:cNvSpPr txBox="1">
            <a:spLocks/>
          </p:cNvSpPr>
          <p:nvPr/>
        </p:nvSpPr>
        <p:spPr>
          <a:xfrm>
            <a:off x="905123" y="2123440"/>
            <a:ext cx="10352157" cy="434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A partir de la ecuación, es posible resolver el problema y determinar el valor de x: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x + 2x = 570,000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3 x = 570,000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x = 190,000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Dado que x es el ingreso de la marca Mazda, y 2x el de la marca Nissan, para conocer el total de esta última se sustituye en valor de x en la siguiente ecuación: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 2 (190,000) = 380,000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s-MX" sz="2400" dirty="0">
                <a:solidFill>
                  <a:srgbClr val="FF0000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70085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CB08F-3620-49DC-9335-33250129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SOLUCIÓN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42B36225-F1DE-9BD2-1981-A30AFCCE4C65}"/>
              </a:ext>
            </a:extLst>
          </p:cNvPr>
          <p:cNvSpPr txBox="1">
            <a:spLocks/>
          </p:cNvSpPr>
          <p:nvPr/>
        </p:nvSpPr>
        <p:spPr>
          <a:xfrm>
            <a:off x="905123" y="2123440"/>
            <a:ext cx="10352157" cy="434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Entonces, el ingreso anual de la marca Mazda es de $190,000 y de la marca Nissan de $380,000: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190,000 + 380,000 =570,000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s-MX" sz="2400" dirty="0"/>
              <a:t>570,000 = 570,000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endParaRPr lang="es-MX" sz="2400" dirty="0"/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Para calcular los ingresos mensuales, de cada marca será necesario dividir el ingreso anual entre los 12 meses: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s-MX" sz="2400" dirty="0"/>
              <a:t>Mazda= $190,000 / 12 = $15,833.33			Nissan= $380,000 / 12 = $31,666.67</a:t>
            </a:r>
          </a:p>
        </p:txBody>
      </p:sp>
    </p:spTree>
    <p:extLst>
      <p:ext uri="{BB962C8B-B14F-4D97-AF65-F5344CB8AC3E}">
        <p14:creationId xmlns:p14="http://schemas.microsoft.com/office/powerpoint/2010/main" val="944419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FCF78-0D74-4037-BA4C-B029C7E4E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Fuentes de información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E73193-CBD8-43FA-93DE-CC951899C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Zaldívar, F.  (2005) </a:t>
            </a:r>
            <a:r>
              <a:rPr lang="es-MX" sz="3200" i="1" dirty="0"/>
              <a:t>Fundamentos de álgebra. </a:t>
            </a:r>
            <a:r>
              <a:rPr lang="es-MX" sz="3200" dirty="0"/>
              <a:t>Fondo de cultura económica.</a:t>
            </a:r>
          </a:p>
          <a:p>
            <a:pPr marL="0" indent="0">
              <a:buNone/>
            </a:pPr>
            <a:endParaRPr lang="es-MX" sz="3200" dirty="0"/>
          </a:p>
          <a:p>
            <a:r>
              <a:rPr lang="es-MX" sz="3200" dirty="0" err="1"/>
              <a:t>Antonyan</a:t>
            </a:r>
            <a:r>
              <a:rPr lang="es-MX" sz="3200" dirty="0"/>
              <a:t>, N. y Cendejas, L. (2006) </a:t>
            </a:r>
            <a:r>
              <a:rPr lang="es-MX" sz="3200" i="1" dirty="0"/>
              <a:t>Matemáticas 1: Fundamentos de álgebra. </a:t>
            </a:r>
            <a:r>
              <a:rPr lang="es-MX" sz="3200" dirty="0"/>
              <a:t>Cengage </a:t>
            </a:r>
            <a:r>
              <a:rPr lang="es-MX" sz="3200" dirty="0" err="1"/>
              <a:t>Learning</a:t>
            </a:r>
            <a:r>
              <a:rPr lang="es-MX" sz="3200" dirty="0"/>
              <a:t> América Latina.</a:t>
            </a:r>
          </a:p>
        </p:txBody>
      </p:sp>
    </p:spTree>
    <p:extLst>
      <p:ext uri="{BB962C8B-B14F-4D97-AF65-F5344CB8AC3E}">
        <p14:creationId xmlns:p14="http://schemas.microsoft.com/office/powerpoint/2010/main" val="368481377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1036</TotalTime>
  <Words>348</Words>
  <Application>Microsoft Office PowerPoint</Application>
  <PresentationFormat>Panorámica</PresentationFormat>
  <Paragraphs>35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Gill Sans MT</vt:lpstr>
      <vt:lpstr>Wingdings 2</vt:lpstr>
      <vt:lpstr>Dividendo</vt:lpstr>
      <vt:lpstr>CONSTRUCCIÓN DE ECUACIONES A PARTIR DE PROBLEMAS PRÁCTICOS CON UNA INCÓGNITA.</vt:lpstr>
      <vt:lpstr>EJEMPLO 3</vt:lpstr>
      <vt:lpstr>SOLUCIÓN</vt:lpstr>
      <vt:lpstr>SOLUCIÓN</vt:lpstr>
      <vt:lpstr>SOLUCIÓN</vt:lpstr>
      <vt:lpstr>Fuentes de información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FINANCIERO MEXICANO</dc:title>
  <dc:creator>Maggie Alvas</dc:creator>
  <cp:lastModifiedBy>Maggie Alvas</cp:lastModifiedBy>
  <cp:revision>9</cp:revision>
  <dcterms:created xsi:type="dcterms:W3CDTF">2022-02-02T07:44:57Z</dcterms:created>
  <dcterms:modified xsi:type="dcterms:W3CDTF">2022-11-04T10:00:28Z</dcterms:modified>
</cp:coreProperties>
</file>