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0080625" cy="7559675"/>
  <p:notesSz cx="7772400" cy="100584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8" d="100"/>
          <a:sy n="98" d="100"/>
        </p:scale>
        <p:origin x="168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D5258F-0971-B309-AC0E-38111CF07AA5}"/>
              </a:ext>
            </a:extLst>
          </p:cNvPr>
          <p:cNvSpPr>
            <a:spLocks noGrp="1"/>
          </p:cNvSpPr>
          <p:nvPr>
            <p:ph type="ctrTitle"/>
          </p:nvPr>
        </p:nvSpPr>
        <p:spPr>
          <a:xfrm>
            <a:off x="1260078" y="1237197"/>
            <a:ext cx="7560469" cy="2631887"/>
          </a:xfrm>
        </p:spPr>
        <p:txBody>
          <a:bodyPr anchor="b"/>
          <a:lstStyle>
            <a:lvl1pPr algn="ctr">
              <a:defRPr sz="4961"/>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898DE6E8-F1FE-F99E-99C0-CEC6CBC3EDAF}"/>
              </a:ext>
            </a:extLst>
          </p:cNvPr>
          <p:cNvSpPr>
            <a:spLocks noGrp="1"/>
          </p:cNvSpPr>
          <p:nvPr>
            <p:ph type="subTitle" idx="1"/>
          </p:nvPr>
        </p:nvSpPr>
        <p:spPr>
          <a:xfrm>
            <a:off x="1260078" y="3970580"/>
            <a:ext cx="7560469" cy="1825171"/>
          </a:xfrm>
        </p:spPr>
        <p:txBody>
          <a:bodyPr/>
          <a:lstStyle>
            <a:lvl1pPr marL="0" indent="0" algn="ctr">
              <a:buNone/>
              <a:defRPr sz="1984"/>
            </a:lvl1pPr>
            <a:lvl2pPr marL="378013" indent="0" algn="ctr">
              <a:buNone/>
              <a:defRPr sz="1654"/>
            </a:lvl2pPr>
            <a:lvl3pPr marL="756026" indent="0" algn="ctr">
              <a:buNone/>
              <a:defRPr sz="1488"/>
            </a:lvl3pPr>
            <a:lvl4pPr marL="1134039" indent="0" algn="ctr">
              <a:buNone/>
              <a:defRPr sz="1323"/>
            </a:lvl4pPr>
            <a:lvl5pPr marL="1512052" indent="0" algn="ctr">
              <a:buNone/>
              <a:defRPr sz="1323"/>
            </a:lvl5pPr>
            <a:lvl6pPr marL="1890065" indent="0" algn="ctr">
              <a:buNone/>
              <a:defRPr sz="1323"/>
            </a:lvl6pPr>
            <a:lvl7pPr marL="2268078" indent="0" algn="ctr">
              <a:buNone/>
              <a:defRPr sz="1323"/>
            </a:lvl7pPr>
            <a:lvl8pPr marL="2646091" indent="0" algn="ctr">
              <a:buNone/>
              <a:defRPr sz="1323"/>
            </a:lvl8pPr>
            <a:lvl9pPr marL="3024104" indent="0" algn="ctr">
              <a:buNone/>
              <a:defRPr sz="1323"/>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B3FB9E90-EE01-5512-482C-5F6EE2689DBB}"/>
              </a:ext>
            </a:extLst>
          </p:cNvPr>
          <p:cNvSpPr>
            <a:spLocks noGrp="1"/>
          </p:cNvSpPr>
          <p:nvPr>
            <p:ph type="dt" sz="half" idx="10"/>
          </p:nvPr>
        </p:nvSpPr>
        <p:spPr/>
        <p:txBody>
          <a:bodyPr/>
          <a:lstStyle/>
          <a:p>
            <a:r>
              <a:rPr lang="es-MX" sz="1400" b="0" strike="noStrike" spc="-1">
                <a:latin typeface="Times New Roman"/>
              </a:rPr>
              <a:t>&lt;date/time&gt;</a:t>
            </a:r>
          </a:p>
        </p:txBody>
      </p:sp>
      <p:sp>
        <p:nvSpPr>
          <p:cNvPr id="5" name="Marcador de pie de página 4">
            <a:extLst>
              <a:ext uri="{FF2B5EF4-FFF2-40B4-BE49-F238E27FC236}">
                <a16:creationId xmlns:a16="http://schemas.microsoft.com/office/drawing/2014/main" id="{07A13ACC-FA19-C28E-F4CC-89D52F0AF0E8}"/>
              </a:ext>
            </a:extLst>
          </p:cNvPr>
          <p:cNvSpPr>
            <a:spLocks noGrp="1"/>
          </p:cNvSpPr>
          <p:nvPr>
            <p:ph type="ftr" sz="quarter" idx="11"/>
          </p:nvPr>
        </p:nvSpPr>
        <p:spPr/>
        <p:txBody>
          <a:bodyPr/>
          <a:lstStyle/>
          <a:p>
            <a:pPr algn="ctr"/>
            <a:r>
              <a:rPr lang="es-MX" sz="1400" b="0" strike="noStrike" spc="-1">
                <a:latin typeface="Times New Roman"/>
              </a:rPr>
              <a:t>&lt;footer&gt;</a:t>
            </a:r>
          </a:p>
        </p:txBody>
      </p:sp>
      <p:sp>
        <p:nvSpPr>
          <p:cNvPr id="6" name="Marcador de número de diapositiva 5">
            <a:extLst>
              <a:ext uri="{FF2B5EF4-FFF2-40B4-BE49-F238E27FC236}">
                <a16:creationId xmlns:a16="http://schemas.microsoft.com/office/drawing/2014/main" id="{426E59E5-9C6F-4E6F-A7BB-5F8728798087}"/>
              </a:ext>
            </a:extLst>
          </p:cNvPr>
          <p:cNvSpPr>
            <a:spLocks noGrp="1"/>
          </p:cNvSpPr>
          <p:nvPr>
            <p:ph type="sldNum" sz="quarter" idx="12"/>
          </p:nvPr>
        </p:nvSpPr>
        <p:spPr/>
        <p:txBody>
          <a:body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776606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8C7395-B13F-55C8-86C5-073D861A95AD}"/>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CFA37561-F808-6594-592A-009E1364B67F}"/>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EBA3A017-5186-5D97-D1D4-B8962402AA7A}"/>
              </a:ext>
            </a:extLst>
          </p:cNvPr>
          <p:cNvSpPr>
            <a:spLocks noGrp="1"/>
          </p:cNvSpPr>
          <p:nvPr>
            <p:ph type="dt" sz="half" idx="10"/>
          </p:nvPr>
        </p:nvSpPr>
        <p:spPr/>
        <p:txBody>
          <a:bodyPr/>
          <a:lstStyle/>
          <a:p>
            <a:r>
              <a:rPr lang="es-MX" sz="1400" b="0" strike="noStrike" spc="-1">
                <a:latin typeface="Times New Roman"/>
              </a:rPr>
              <a:t>&lt;date/time&gt;</a:t>
            </a:r>
          </a:p>
        </p:txBody>
      </p:sp>
      <p:sp>
        <p:nvSpPr>
          <p:cNvPr id="5" name="Marcador de pie de página 4">
            <a:extLst>
              <a:ext uri="{FF2B5EF4-FFF2-40B4-BE49-F238E27FC236}">
                <a16:creationId xmlns:a16="http://schemas.microsoft.com/office/drawing/2014/main" id="{A080F3ED-5C7B-AE0B-EA98-F0544FD72B53}"/>
              </a:ext>
            </a:extLst>
          </p:cNvPr>
          <p:cNvSpPr>
            <a:spLocks noGrp="1"/>
          </p:cNvSpPr>
          <p:nvPr>
            <p:ph type="ftr" sz="quarter" idx="11"/>
          </p:nvPr>
        </p:nvSpPr>
        <p:spPr/>
        <p:txBody>
          <a:bodyPr/>
          <a:lstStyle/>
          <a:p>
            <a:pPr algn="ctr"/>
            <a:r>
              <a:rPr lang="es-MX" sz="1400" b="0" strike="noStrike" spc="-1">
                <a:latin typeface="Times New Roman"/>
              </a:rPr>
              <a:t>&lt;footer&gt;</a:t>
            </a:r>
          </a:p>
        </p:txBody>
      </p:sp>
      <p:sp>
        <p:nvSpPr>
          <p:cNvPr id="6" name="Marcador de número de diapositiva 5">
            <a:extLst>
              <a:ext uri="{FF2B5EF4-FFF2-40B4-BE49-F238E27FC236}">
                <a16:creationId xmlns:a16="http://schemas.microsoft.com/office/drawing/2014/main" id="{CED23989-1184-C096-BC77-C357E8AAAF38}"/>
              </a:ext>
            </a:extLst>
          </p:cNvPr>
          <p:cNvSpPr>
            <a:spLocks noGrp="1"/>
          </p:cNvSpPr>
          <p:nvPr>
            <p:ph type="sldNum" sz="quarter" idx="12"/>
          </p:nvPr>
        </p:nvSpPr>
        <p:spPr/>
        <p:txBody>
          <a:body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2164564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63C2ECA-3AAE-6E78-F120-4AA4CA929078}"/>
              </a:ext>
            </a:extLst>
          </p:cNvPr>
          <p:cNvSpPr>
            <a:spLocks noGrp="1"/>
          </p:cNvSpPr>
          <p:nvPr>
            <p:ph type="title" orient="vert"/>
          </p:nvPr>
        </p:nvSpPr>
        <p:spPr>
          <a:xfrm>
            <a:off x="7213947" y="402483"/>
            <a:ext cx="2173635" cy="6406475"/>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DBC18196-F647-1546-6AB7-9B135270EA24}"/>
              </a:ext>
            </a:extLst>
          </p:cNvPr>
          <p:cNvSpPr>
            <a:spLocks noGrp="1"/>
          </p:cNvSpPr>
          <p:nvPr>
            <p:ph type="body" orient="vert" idx="1"/>
          </p:nvPr>
        </p:nvSpPr>
        <p:spPr>
          <a:xfrm>
            <a:off x="693043" y="402483"/>
            <a:ext cx="6394896" cy="640647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AEDA92C8-C076-0F2B-2E5C-E0E9006B1324}"/>
              </a:ext>
            </a:extLst>
          </p:cNvPr>
          <p:cNvSpPr>
            <a:spLocks noGrp="1"/>
          </p:cNvSpPr>
          <p:nvPr>
            <p:ph type="dt" sz="half" idx="10"/>
          </p:nvPr>
        </p:nvSpPr>
        <p:spPr/>
        <p:txBody>
          <a:bodyPr/>
          <a:lstStyle/>
          <a:p>
            <a:r>
              <a:rPr lang="es-MX" sz="1400" b="0" strike="noStrike" spc="-1">
                <a:latin typeface="Times New Roman"/>
              </a:rPr>
              <a:t>&lt;date/time&gt;</a:t>
            </a:r>
          </a:p>
        </p:txBody>
      </p:sp>
      <p:sp>
        <p:nvSpPr>
          <p:cNvPr id="5" name="Marcador de pie de página 4">
            <a:extLst>
              <a:ext uri="{FF2B5EF4-FFF2-40B4-BE49-F238E27FC236}">
                <a16:creationId xmlns:a16="http://schemas.microsoft.com/office/drawing/2014/main" id="{8E2AD8EB-84E0-47E2-50E6-343A69BB268C}"/>
              </a:ext>
            </a:extLst>
          </p:cNvPr>
          <p:cNvSpPr>
            <a:spLocks noGrp="1"/>
          </p:cNvSpPr>
          <p:nvPr>
            <p:ph type="ftr" sz="quarter" idx="11"/>
          </p:nvPr>
        </p:nvSpPr>
        <p:spPr/>
        <p:txBody>
          <a:bodyPr/>
          <a:lstStyle/>
          <a:p>
            <a:pPr algn="ctr"/>
            <a:r>
              <a:rPr lang="es-MX" sz="1400" b="0" strike="noStrike" spc="-1">
                <a:latin typeface="Times New Roman"/>
              </a:rPr>
              <a:t>&lt;footer&gt;</a:t>
            </a:r>
          </a:p>
        </p:txBody>
      </p:sp>
      <p:sp>
        <p:nvSpPr>
          <p:cNvPr id="6" name="Marcador de número de diapositiva 5">
            <a:extLst>
              <a:ext uri="{FF2B5EF4-FFF2-40B4-BE49-F238E27FC236}">
                <a16:creationId xmlns:a16="http://schemas.microsoft.com/office/drawing/2014/main" id="{8EC589FB-FC97-3723-985E-5CABB37B0665}"/>
              </a:ext>
            </a:extLst>
          </p:cNvPr>
          <p:cNvSpPr>
            <a:spLocks noGrp="1"/>
          </p:cNvSpPr>
          <p:nvPr>
            <p:ph type="sldNum" sz="quarter" idx="12"/>
          </p:nvPr>
        </p:nvSpPr>
        <p:spPr/>
        <p:txBody>
          <a:body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2342241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1640" cy="1262160"/>
          </a:xfrm>
          <a:prstGeom prst="rect">
            <a:avLst/>
          </a:prstGeom>
        </p:spPr>
        <p:txBody>
          <a:bodyPr lIns="0" tIns="0" rIns="0" bIns="0" anchor="ctr">
            <a:noAutofit/>
          </a:bodyPr>
          <a:lstStyle/>
          <a:p>
            <a:pPr algn="ctr"/>
            <a:endParaRPr lang="es-MX" sz="4400" b="0" strike="noStrike" spc="-1">
              <a:latin typeface="Arial"/>
            </a:endParaRPr>
          </a:p>
        </p:txBody>
      </p:sp>
      <p:sp>
        <p:nvSpPr>
          <p:cNvPr id="8" name="PlaceHolder 2"/>
          <p:cNvSpPr>
            <a:spLocks noGrp="1"/>
          </p:cNvSpPr>
          <p:nvPr>
            <p:ph type="subTitle"/>
          </p:nvPr>
        </p:nvSpPr>
        <p:spPr>
          <a:xfrm>
            <a:off x="504000" y="1769040"/>
            <a:ext cx="9071640" cy="4384440"/>
          </a:xfrm>
          <a:prstGeom prst="rect">
            <a:avLst/>
          </a:prstGeom>
        </p:spPr>
        <p:txBody>
          <a:bodyPr lIns="0" tIns="0" rIns="0" bIns="0" anchor="ctr">
            <a:noAutofit/>
          </a:bodyPr>
          <a:lstStyle/>
          <a:p>
            <a:pPr algn="ctr"/>
            <a:endParaRPr lang="es-MX" sz="3200" b="0" strike="noStrike" spc="-1">
              <a:latin typeface="Arial"/>
            </a:endParaRPr>
          </a:p>
        </p:txBody>
      </p:sp>
    </p:spTree>
    <p:extLst>
      <p:ext uri="{BB962C8B-B14F-4D97-AF65-F5344CB8AC3E}">
        <p14:creationId xmlns:p14="http://schemas.microsoft.com/office/powerpoint/2010/main" val="66203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1640" cy="1262160"/>
          </a:xfrm>
          <a:prstGeom prst="rect">
            <a:avLst/>
          </a:prstGeom>
        </p:spPr>
        <p:txBody>
          <a:bodyPr lIns="0" tIns="0" rIns="0" bIns="0" anchor="ctr">
            <a:noAutofit/>
          </a:bodyPr>
          <a:lstStyle/>
          <a:p>
            <a:pPr algn="ctr"/>
            <a:endParaRPr lang="es-MX" sz="4400" b="0" strike="noStrike" spc="-1">
              <a:latin typeface="Arial"/>
            </a:endParaRPr>
          </a:p>
        </p:txBody>
      </p:sp>
      <p:sp>
        <p:nvSpPr>
          <p:cNvPr id="10" name="PlaceHolder 2"/>
          <p:cNvSpPr>
            <a:spLocks noGrp="1"/>
          </p:cNvSpPr>
          <p:nvPr>
            <p:ph type="body"/>
          </p:nvPr>
        </p:nvSpPr>
        <p:spPr>
          <a:xfrm>
            <a:off x="504000" y="1769040"/>
            <a:ext cx="9071640" cy="4384440"/>
          </a:xfrm>
          <a:prstGeom prst="rect">
            <a:avLst/>
          </a:prstGeom>
        </p:spPr>
        <p:txBody>
          <a:bodyPr lIns="0" tIns="0" rIns="0" bIns="0">
            <a:normAutofit/>
          </a:bodyPr>
          <a:lstStyle/>
          <a:p>
            <a:endParaRPr lang="es-MX" sz="3200" b="0" strike="noStrike" spc="-1">
              <a:latin typeface="Arial"/>
            </a:endParaRPr>
          </a:p>
        </p:txBody>
      </p:sp>
    </p:spTree>
    <p:extLst>
      <p:ext uri="{BB962C8B-B14F-4D97-AF65-F5344CB8AC3E}">
        <p14:creationId xmlns:p14="http://schemas.microsoft.com/office/powerpoint/2010/main" val="2597695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301320"/>
            <a:ext cx="9071640" cy="1262160"/>
          </a:xfrm>
          <a:prstGeom prst="rect">
            <a:avLst/>
          </a:prstGeom>
        </p:spPr>
        <p:txBody>
          <a:bodyPr lIns="0" tIns="0" rIns="0" bIns="0" anchor="ctr">
            <a:noAutofit/>
          </a:bodyPr>
          <a:lstStyle/>
          <a:p>
            <a:pPr algn="ctr"/>
            <a:endParaRPr lang="es-MX" sz="4400" b="0" strike="noStrike" spc="-1">
              <a:latin typeface="Arial"/>
            </a:endParaRPr>
          </a:p>
        </p:txBody>
      </p:sp>
      <p:sp>
        <p:nvSpPr>
          <p:cNvPr id="12" name="PlaceHolder 2"/>
          <p:cNvSpPr>
            <a:spLocks noGrp="1"/>
          </p:cNvSpPr>
          <p:nvPr>
            <p:ph type="body"/>
          </p:nvPr>
        </p:nvSpPr>
        <p:spPr>
          <a:xfrm>
            <a:off x="504000" y="1769040"/>
            <a:ext cx="4426920" cy="4384440"/>
          </a:xfrm>
          <a:prstGeom prst="rect">
            <a:avLst/>
          </a:prstGeom>
        </p:spPr>
        <p:txBody>
          <a:bodyPr lIns="0" tIns="0" rIns="0" bIns="0">
            <a:normAutofit/>
          </a:bodyPr>
          <a:lstStyle/>
          <a:p>
            <a:endParaRPr lang="es-MX" sz="3200" b="0" strike="noStrike" spc="-1">
              <a:latin typeface="Arial"/>
            </a:endParaRPr>
          </a:p>
        </p:txBody>
      </p:sp>
      <p:sp>
        <p:nvSpPr>
          <p:cNvPr id="13" name="PlaceHolder 3"/>
          <p:cNvSpPr>
            <a:spLocks noGrp="1"/>
          </p:cNvSpPr>
          <p:nvPr>
            <p:ph type="body"/>
          </p:nvPr>
        </p:nvSpPr>
        <p:spPr>
          <a:xfrm>
            <a:off x="5152680" y="1769040"/>
            <a:ext cx="4426920" cy="4384440"/>
          </a:xfrm>
          <a:prstGeom prst="rect">
            <a:avLst/>
          </a:prstGeom>
        </p:spPr>
        <p:txBody>
          <a:bodyPr lIns="0" tIns="0" rIns="0" bIns="0">
            <a:normAutofit/>
          </a:bodyPr>
          <a:lstStyle/>
          <a:p>
            <a:endParaRPr lang="es-MX" sz="3200" b="0" strike="noStrike" spc="-1">
              <a:latin typeface="Arial"/>
            </a:endParaRPr>
          </a:p>
        </p:txBody>
      </p:sp>
    </p:spTree>
    <p:extLst>
      <p:ext uri="{BB962C8B-B14F-4D97-AF65-F5344CB8AC3E}">
        <p14:creationId xmlns:p14="http://schemas.microsoft.com/office/powerpoint/2010/main" val="27528886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504000" y="301320"/>
            <a:ext cx="9071640" cy="5851800"/>
          </a:xfrm>
          <a:prstGeom prst="rect">
            <a:avLst/>
          </a:prstGeom>
        </p:spPr>
        <p:txBody>
          <a:bodyPr lIns="0" tIns="0" rIns="0" bIns="0" anchor="ctr">
            <a:noAutofit/>
          </a:bodyPr>
          <a:lstStyle/>
          <a:p>
            <a:pPr algn="ctr"/>
            <a:endParaRPr lang="es-MX" sz="3200" b="0" strike="noStrike" spc="-1">
              <a:latin typeface="Arial"/>
            </a:endParaRPr>
          </a:p>
        </p:txBody>
      </p:sp>
    </p:spTree>
    <p:extLst>
      <p:ext uri="{BB962C8B-B14F-4D97-AF65-F5344CB8AC3E}">
        <p14:creationId xmlns:p14="http://schemas.microsoft.com/office/powerpoint/2010/main" val="328101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8449AC-DB86-7DF8-9257-D50C515174A6}"/>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5B214644-9390-DE01-8260-0141E2471CD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29A1FD5-E104-BEC1-E23D-460C528D5887}"/>
              </a:ext>
            </a:extLst>
          </p:cNvPr>
          <p:cNvSpPr>
            <a:spLocks noGrp="1"/>
          </p:cNvSpPr>
          <p:nvPr>
            <p:ph type="dt" sz="half" idx="10"/>
          </p:nvPr>
        </p:nvSpPr>
        <p:spPr/>
        <p:txBody>
          <a:bodyPr/>
          <a:lstStyle/>
          <a:p>
            <a:r>
              <a:rPr lang="es-MX" sz="1400" b="0" strike="noStrike" spc="-1">
                <a:latin typeface="Times New Roman"/>
              </a:rPr>
              <a:t>&lt;date/time&gt;</a:t>
            </a:r>
          </a:p>
        </p:txBody>
      </p:sp>
      <p:sp>
        <p:nvSpPr>
          <p:cNvPr id="5" name="Marcador de pie de página 4">
            <a:extLst>
              <a:ext uri="{FF2B5EF4-FFF2-40B4-BE49-F238E27FC236}">
                <a16:creationId xmlns:a16="http://schemas.microsoft.com/office/drawing/2014/main" id="{766D8EB5-C3CA-2518-0CF1-D8A5FDB49AAB}"/>
              </a:ext>
            </a:extLst>
          </p:cNvPr>
          <p:cNvSpPr>
            <a:spLocks noGrp="1"/>
          </p:cNvSpPr>
          <p:nvPr>
            <p:ph type="ftr" sz="quarter" idx="11"/>
          </p:nvPr>
        </p:nvSpPr>
        <p:spPr/>
        <p:txBody>
          <a:bodyPr/>
          <a:lstStyle/>
          <a:p>
            <a:pPr algn="ctr"/>
            <a:r>
              <a:rPr lang="es-MX" sz="1400" b="0" strike="noStrike" spc="-1">
                <a:latin typeface="Times New Roman"/>
              </a:rPr>
              <a:t>&lt;footer&gt;</a:t>
            </a:r>
          </a:p>
        </p:txBody>
      </p:sp>
      <p:sp>
        <p:nvSpPr>
          <p:cNvPr id="6" name="Marcador de número de diapositiva 5">
            <a:extLst>
              <a:ext uri="{FF2B5EF4-FFF2-40B4-BE49-F238E27FC236}">
                <a16:creationId xmlns:a16="http://schemas.microsoft.com/office/drawing/2014/main" id="{BF421ADA-3544-3051-4CB9-DC2A806DB406}"/>
              </a:ext>
            </a:extLst>
          </p:cNvPr>
          <p:cNvSpPr>
            <a:spLocks noGrp="1"/>
          </p:cNvSpPr>
          <p:nvPr>
            <p:ph type="sldNum" sz="quarter" idx="12"/>
          </p:nvPr>
        </p:nvSpPr>
        <p:spPr/>
        <p:txBody>
          <a:body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3243062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55A251-791D-33CC-ADB4-E5EEEAB44DFE}"/>
              </a:ext>
            </a:extLst>
          </p:cNvPr>
          <p:cNvSpPr>
            <a:spLocks noGrp="1"/>
          </p:cNvSpPr>
          <p:nvPr>
            <p:ph type="title"/>
          </p:nvPr>
        </p:nvSpPr>
        <p:spPr>
          <a:xfrm>
            <a:off x="687793" y="1884670"/>
            <a:ext cx="8694539" cy="3144614"/>
          </a:xfrm>
        </p:spPr>
        <p:txBody>
          <a:bodyPr anchor="b"/>
          <a:lstStyle>
            <a:lvl1pPr>
              <a:defRPr sz="4961"/>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0A7350A7-72A8-2541-D8BB-424DC892A1B7}"/>
              </a:ext>
            </a:extLst>
          </p:cNvPr>
          <p:cNvSpPr>
            <a:spLocks noGrp="1"/>
          </p:cNvSpPr>
          <p:nvPr>
            <p:ph type="body" idx="1"/>
          </p:nvPr>
        </p:nvSpPr>
        <p:spPr>
          <a:xfrm>
            <a:off x="687793" y="5059034"/>
            <a:ext cx="8694539" cy="1653678"/>
          </a:xfrm>
        </p:spPr>
        <p:txBody>
          <a:bodyPr/>
          <a:lstStyle>
            <a:lvl1pPr marL="0" indent="0">
              <a:buNone/>
              <a:defRPr sz="1984">
                <a:solidFill>
                  <a:schemeClr val="tx1">
                    <a:tint val="75000"/>
                  </a:schemeClr>
                </a:solidFill>
              </a:defRPr>
            </a:lvl1pPr>
            <a:lvl2pPr marL="378013" indent="0">
              <a:buNone/>
              <a:defRPr sz="1654">
                <a:solidFill>
                  <a:schemeClr val="tx1">
                    <a:tint val="75000"/>
                  </a:schemeClr>
                </a:solidFill>
              </a:defRPr>
            </a:lvl2pPr>
            <a:lvl3pPr marL="756026" indent="0">
              <a:buNone/>
              <a:defRPr sz="1488">
                <a:solidFill>
                  <a:schemeClr val="tx1">
                    <a:tint val="75000"/>
                  </a:schemeClr>
                </a:solidFill>
              </a:defRPr>
            </a:lvl3pPr>
            <a:lvl4pPr marL="1134039" indent="0">
              <a:buNone/>
              <a:defRPr sz="1323">
                <a:solidFill>
                  <a:schemeClr val="tx1">
                    <a:tint val="75000"/>
                  </a:schemeClr>
                </a:solidFill>
              </a:defRPr>
            </a:lvl4pPr>
            <a:lvl5pPr marL="1512052" indent="0">
              <a:buNone/>
              <a:defRPr sz="1323">
                <a:solidFill>
                  <a:schemeClr val="tx1">
                    <a:tint val="75000"/>
                  </a:schemeClr>
                </a:solidFill>
              </a:defRPr>
            </a:lvl5pPr>
            <a:lvl6pPr marL="1890065" indent="0">
              <a:buNone/>
              <a:defRPr sz="1323">
                <a:solidFill>
                  <a:schemeClr val="tx1">
                    <a:tint val="75000"/>
                  </a:schemeClr>
                </a:solidFill>
              </a:defRPr>
            </a:lvl6pPr>
            <a:lvl7pPr marL="2268078" indent="0">
              <a:buNone/>
              <a:defRPr sz="1323">
                <a:solidFill>
                  <a:schemeClr val="tx1">
                    <a:tint val="75000"/>
                  </a:schemeClr>
                </a:solidFill>
              </a:defRPr>
            </a:lvl7pPr>
            <a:lvl8pPr marL="2646091" indent="0">
              <a:buNone/>
              <a:defRPr sz="1323">
                <a:solidFill>
                  <a:schemeClr val="tx1">
                    <a:tint val="75000"/>
                  </a:schemeClr>
                </a:solidFill>
              </a:defRPr>
            </a:lvl8pPr>
            <a:lvl9pPr marL="3024104" indent="0">
              <a:buNone/>
              <a:defRPr sz="1323">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466F7F94-0618-0149-9F0F-B485CEE16E93}"/>
              </a:ext>
            </a:extLst>
          </p:cNvPr>
          <p:cNvSpPr>
            <a:spLocks noGrp="1"/>
          </p:cNvSpPr>
          <p:nvPr>
            <p:ph type="dt" sz="half" idx="10"/>
          </p:nvPr>
        </p:nvSpPr>
        <p:spPr/>
        <p:txBody>
          <a:bodyPr/>
          <a:lstStyle/>
          <a:p>
            <a:r>
              <a:rPr lang="es-MX" sz="1400" b="0" strike="noStrike" spc="-1">
                <a:latin typeface="Times New Roman"/>
              </a:rPr>
              <a:t>&lt;date/time&gt;</a:t>
            </a:r>
          </a:p>
        </p:txBody>
      </p:sp>
      <p:sp>
        <p:nvSpPr>
          <p:cNvPr id="5" name="Marcador de pie de página 4">
            <a:extLst>
              <a:ext uri="{FF2B5EF4-FFF2-40B4-BE49-F238E27FC236}">
                <a16:creationId xmlns:a16="http://schemas.microsoft.com/office/drawing/2014/main" id="{787A798E-B672-36C4-7706-B14D6225BE01}"/>
              </a:ext>
            </a:extLst>
          </p:cNvPr>
          <p:cNvSpPr>
            <a:spLocks noGrp="1"/>
          </p:cNvSpPr>
          <p:nvPr>
            <p:ph type="ftr" sz="quarter" idx="11"/>
          </p:nvPr>
        </p:nvSpPr>
        <p:spPr/>
        <p:txBody>
          <a:bodyPr/>
          <a:lstStyle/>
          <a:p>
            <a:pPr algn="ctr"/>
            <a:r>
              <a:rPr lang="es-MX" sz="1400" b="0" strike="noStrike" spc="-1">
                <a:latin typeface="Times New Roman"/>
              </a:rPr>
              <a:t>&lt;footer&gt;</a:t>
            </a:r>
          </a:p>
        </p:txBody>
      </p:sp>
      <p:sp>
        <p:nvSpPr>
          <p:cNvPr id="6" name="Marcador de número de diapositiva 5">
            <a:extLst>
              <a:ext uri="{FF2B5EF4-FFF2-40B4-BE49-F238E27FC236}">
                <a16:creationId xmlns:a16="http://schemas.microsoft.com/office/drawing/2014/main" id="{28F85500-FF97-90A9-80BC-516C5597572F}"/>
              </a:ext>
            </a:extLst>
          </p:cNvPr>
          <p:cNvSpPr>
            <a:spLocks noGrp="1"/>
          </p:cNvSpPr>
          <p:nvPr>
            <p:ph type="sldNum" sz="quarter" idx="12"/>
          </p:nvPr>
        </p:nvSpPr>
        <p:spPr/>
        <p:txBody>
          <a:body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2346031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0DD1C6-7BE7-CE03-0617-895619FC4006}"/>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D2D603A3-6134-8F96-B386-FE941D601CB9}"/>
              </a:ext>
            </a:extLst>
          </p:cNvPr>
          <p:cNvSpPr>
            <a:spLocks noGrp="1"/>
          </p:cNvSpPr>
          <p:nvPr>
            <p:ph sz="half" idx="1"/>
          </p:nvPr>
        </p:nvSpPr>
        <p:spPr>
          <a:xfrm>
            <a:off x="693043" y="2012414"/>
            <a:ext cx="4284266" cy="479654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04450986-828E-80F7-ACC8-EDF08609FFD9}"/>
              </a:ext>
            </a:extLst>
          </p:cNvPr>
          <p:cNvSpPr>
            <a:spLocks noGrp="1"/>
          </p:cNvSpPr>
          <p:nvPr>
            <p:ph sz="half" idx="2"/>
          </p:nvPr>
        </p:nvSpPr>
        <p:spPr>
          <a:xfrm>
            <a:off x="5103316" y="2012414"/>
            <a:ext cx="4284266" cy="479654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66297B9B-561C-DDB7-2DDA-16324E67F886}"/>
              </a:ext>
            </a:extLst>
          </p:cNvPr>
          <p:cNvSpPr>
            <a:spLocks noGrp="1"/>
          </p:cNvSpPr>
          <p:nvPr>
            <p:ph type="dt" sz="half" idx="10"/>
          </p:nvPr>
        </p:nvSpPr>
        <p:spPr/>
        <p:txBody>
          <a:bodyPr/>
          <a:lstStyle/>
          <a:p>
            <a:r>
              <a:rPr lang="es-MX" sz="1400" b="0" strike="noStrike" spc="-1">
                <a:latin typeface="Times New Roman"/>
              </a:rPr>
              <a:t>&lt;date/time&gt;</a:t>
            </a:r>
          </a:p>
        </p:txBody>
      </p:sp>
      <p:sp>
        <p:nvSpPr>
          <p:cNvPr id="6" name="Marcador de pie de página 5">
            <a:extLst>
              <a:ext uri="{FF2B5EF4-FFF2-40B4-BE49-F238E27FC236}">
                <a16:creationId xmlns:a16="http://schemas.microsoft.com/office/drawing/2014/main" id="{935F2EA1-BADD-10CB-32D4-07C35356898B}"/>
              </a:ext>
            </a:extLst>
          </p:cNvPr>
          <p:cNvSpPr>
            <a:spLocks noGrp="1"/>
          </p:cNvSpPr>
          <p:nvPr>
            <p:ph type="ftr" sz="quarter" idx="11"/>
          </p:nvPr>
        </p:nvSpPr>
        <p:spPr/>
        <p:txBody>
          <a:bodyPr/>
          <a:lstStyle/>
          <a:p>
            <a:pPr algn="ctr"/>
            <a:r>
              <a:rPr lang="es-MX" sz="1400" b="0" strike="noStrike" spc="-1">
                <a:latin typeface="Times New Roman"/>
              </a:rPr>
              <a:t>&lt;footer&gt;</a:t>
            </a:r>
          </a:p>
        </p:txBody>
      </p:sp>
      <p:sp>
        <p:nvSpPr>
          <p:cNvPr id="7" name="Marcador de número de diapositiva 6">
            <a:extLst>
              <a:ext uri="{FF2B5EF4-FFF2-40B4-BE49-F238E27FC236}">
                <a16:creationId xmlns:a16="http://schemas.microsoft.com/office/drawing/2014/main" id="{28440D66-1B3C-E5F7-CCE0-815E4800BD38}"/>
              </a:ext>
            </a:extLst>
          </p:cNvPr>
          <p:cNvSpPr>
            <a:spLocks noGrp="1"/>
          </p:cNvSpPr>
          <p:nvPr>
            <p:ph type="sldNum" sz="quarter" idx="12"/>
          </p:nvPr>
        </p:nvSpPr>
        <p:spPr/>
        <p:txBody>
          <a:body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2207129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CD260D-CEF9-CE4E-4DF1-218986B8077F}"/>
              </a:ext>
            </a:extLst>
          </p:cNvPr>
          <p:cNvSpPr>
            <a:spLocks noGrp="1"/>
          </p:cNvSpPr>
          <p:nvPr>
            <p:ph type="title"/>
          </p:nvPr>
        </p:nvSpPr>
        <p:spPr>
          <a:xfrm>
            <a:off x="694356" y="402483"/>
            <a:ext cx="8694539" cy="1461188"/>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5AFE370E-5E9D-1CE9-D896-4248780DF37E}"/>
              </a:ext>
            </a:extLst>
          </p:cNvPr>
          <p:cNvSpPr>
            <a:spLocks noGrp="1"/>
          </p:cNvSpPr>
          <p:nvPr>
            <p:ph type="body" idx="1"/>
          </p:nvPr>
        </p:nvSpPr>
        <p:spPr>
          <a:xfrm>
            <a:off x="694357" y="1853171"/>
            <a:ext cx="4264576" cy="908210"/>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E7F961C-AF9D-F1A3-98BD-8B7057DC0C57}"/>
              </a:ext>
            </a:extLst>
          </p:cNvPr>
          <p:cNvSpPr>
            <a:spLocks noGrp="1"/>
          </p:cNvSpPr>
          <p:nvPr>
            <p:ph sz="half" idx="2"/>
          </p:nvPr>
        </p:nvSpPr>
        <p:spPr>
          <a:xfrm>
            <a:off x="694357" y="2761381"/>
            <a:ext cx="4264576" cy="40615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71246F56-D311-90CD-B3F5-1CA10FF8EAE1}"/>
              </a:ext>
            </a:extLst>
          </p:cNvPr>
          <p:cNvSpPr>
            <a:spLocks noGrp="1"/>
          </p:cNvSpPr>
          <p:nvPr>
            <p:ph type="body" sz="quarter" idx="3"/>
          </p:nvPr>
        </p:nvSpPr>
        <p:spPr>
          <a:xfrm>
            <a:off x="5103316" y="1853171"/>
            <a:ext cx="4285579" cy="908210"/>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BF4524F-1E8A-FB5E-5864-BE1BFF35A991}"/>
              </a:ext>
            </a:extLst>
          </p:cNvPr>
          <p:cNvSpPr>
            <a:spLocks noGrp="1"/>
          </p:cNvSpPr>
          <p:nvPr>
            <p:ph sz="quarter" idx="4"/>
          </p:nvPr>
        </p:nvSpPr>
        <p:spPr>
          <a:xfrm>
            <a:off x="5103316" y="2761381"/>
            <a:ext cx="4285579" cy="40615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906E43A0-2C50-3012-093C-D783ED0FABFB}"/>
              </a:ext>
            </a:extLst>
          </p:cNvPr>
          <p:cNvSpPr>
            <a:spLocks noGrp="1"/>
          </p:cNvSpPr>
          <p:nvPr>
            <p:ph type="dt" sz="half" idx="10"/>
          </p:nvPr>
        </p:nvSpPr>
        <p:spPr/>
        <p:txBody>
          <a:bodyPr/>
          <a:lstStyle/>
          <a:p>
            <a:r>
              <a:rPr lang="es-MX" sz="1400" b="0" strike="noStrike" spc="-1">
                <a:latin typeface="Times New Roman"/>
              </a:rPr>
              <a:t>&lt;date/time&gt;</a:t>
            </a:r>
          </a:p>
        </p:txBody>
      </p:sp>
      <p:sp>
        <p:nvSpPr>
          <p:cNvPr id="8" name="Marcador de pie de página 7">
            <a:extLst>
              <a:ext uri="{FF2B5EF4-FFF2-40B4-BE49-F238E27FC236}">
                <a16:creationId xmlns:a16="http://schemas.microsoft.com/office/drawing/2014/main" id="{3964F70E-6E81-5266-007B-DB272898006C}"/>
              </a:ext>
            </a:extLst>
          </p:cNvPr>
          <p:cNvSpPr>
            <a:spLocks noGrp="1"/>
          </p:cNvSpPr>
          <p:nvPr>
            <p:ph type="ftr" sz="quarter" idx="11"/>
          </p:nvPr>
        </p:nvSpPr>
        <p:spPr/>
        <p:txBody>
          <a:bodyPr/>
          <a:lstStyle/>
          <a:p>
            <a:pPr algn="ctr"/>
            <a:r>
              <a:rPr lang="es-MX" sz="1400" b="0" strike="noStrike" spc="-1">
                <a:latin typeface="Times New Roman"/>
              </a:rPr>
              <a:t>&lt;footer&gt;</a:t>
            </a:r>
          </a:p>
        </p:txBody>
      </p:sp>
      <p:sp>
        <p:nvSpPr>
          <p:cNvPr id="9" name="Marcador de número de diapositiva 8">
            <a:extLst>
              <a:ext uri="{FF2B5EF4-FFF2-40B4-BE49-F238E27FC236}">
                <a16:creationId xmlns:a16="http://schemas.microsoft.com/office/drawing/2014/main" id="{49ACE8E3-FDB6-0621-C015-7FAB6C927F7C}"/>
              </a:ext>
            </a:extLst>
          </p:cNvPr>
          <p:cNvSpPr>
            <a:spLocks noGrp="1"/>
          </p:cNvSpPr>
          <p:nvPr>
            <p:ph type="sldNum" sz="quarter" idx="12"/>
          </p:nvPr>
        </p:nvSpPr>
        <p:spPr/>
        <p:txBody>
          <a:body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3458034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F4D4F-C74F-D5EC-E6A6-8684AF5FBBAE}"/>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F0CE2557-8271-8A9E-24D3-5F71CA4A20BA}"/>
              </a:ext>
            </a:extLst>
          </p:cNvPr>
          <p:cNvSpPr>
            <a:spLocks noGrp="1"/>
          </p:cNvSpPr>
          <p:nvPr>
            <p:ph type="dt" sz="half" idx="10"/>
          </p:nvPr>
        </p:nvSpPr>
        <p:spPr/>
        <p:txBody>
          <a:bodyPr/>
          <a:lstStyle/>
          <a:p>
            <a:r>
              <a:rPr lang="es-MX" sz="1400" b="0" strike="noStrike" spc="-1">
                <a:latin typeface="Times New Roman"/>
              </a:rPr>
              <a:t>&lt;date/time&gt;</a:t>
            </a:r>
          </a:p>
        </p:txBody>
      </p:sp>
      <p:sp>
        <p:nvSpPr>
          <p:cNvPr id="4" name="Marcador de pie de página 3">
            <a:extLst>
              <a:ext uri="{FF2B5EF4-FFF2-40B4-BE49-F238E27FC236}">
                <a16:creationId xmlns:a16="http://schemas.microsoft.com/office/drawing/2014/main" id="{CDD6BFE0-42FE-1F89-D376-C4C9522BC9B0}"/>
              </a:ext>
            </a:extLst>
          </p:cNvPr>
          <p:cNvSpPr>
            <a:spLocks noGrp="1"/>
          </p:cNvSpPr>
          <p:nvPr>
            <p:ph type="ftr" sz="quarter" idx="11"/>
          </p:nvPr>
        </p:nvSpPr>
        <p:spPr/>
        <p:txBody>
          <a:bodyPr/>
          <a:lstStyle/>
          <a:p>
            <a:pPr algn="ctr"/>
            <a:r>
              <a:rPr lang="es-MX" sz="1400" b="0" strike="noStrike" spc="-1">
                <a:latin typeface="Times New Roman"/>
              </a:rPr>
              <a:t>&lt;footer&gt;</a:t>
            </a:r>
          </a:p>
        </p:txBody>
      </p:sp>
      <p:sp>
        <p:nvSpPr>
          <p:cNvPr id="5" name="Marcador de número de diapositiva 4">
            <a:extLst>
              <a:ext uri="{FF2B5EF4-FFF2-40B4-BE49-F238E27FC236}">
                <a16:creationId xmlns:a16="http://schemas.microsoft.com/office/drawing/2014/main" id="{64F9CA2E-6538-C609-B489-628A080C2C08}"/>
              </a:ext>
            </a:extLst>
          </p:cNvPr>
          <p:cNvSpPr>
            <a:spLocks noGrp="1"/>
          </p:cNvSpPr>
          <p:nvPr>
            <p:ph type="sldNum" sz="quarter" idx="12"/>
          </p:nvPr>
        </p:nvSpPr>
        <p:spPr/>
        <p:txBody>
          <a:body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2434328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B81944F-4948-51B3-6EC1-4B38528F47A9}"/>
              </a:ext>
            </a:extLst>
          </p:cNvPr>
          <p:cNvSpPr>
            <a:spLocks noGrp="1"/>
          </p:cNvSpPr>
          <p:nvPr>
            <p:ph type="dt" sz="half" idx="10"/>
          </p:nvPr>
        </p:nvSpPr>
        <p:spPr/>
        <p:txBody>
          <a:bodyPr/>
          <a:lstStyle/>
          <a:p>
            <a:r>
              <a:rPr lang="es-MX" sz="1400" b="0" strike="noStrike" spc="-1">
                <a:latin typeface="Times New Roman"/>
              </a:rPr>
              <a:t>&lt;date/time&gt;</a:t>
            </a:r>
          </a:p>
        </p:txBody>
      </p:sp>
      <p:sp>
        <p:nvSpPr>
          <p:cNvPr id="3" name="Marcador de pie de página 2">
            <a:extLst>
              <a:ext uri="{FF2B5EF4-FFF2-40B4-BE49-F238E27FC236}">
                <a16:creationId xmlns:a16="http://schemas.microsoft.com/office/drawing/2014/main" id="{710227AA-E65F-F553-3E67-5FC243C7EB27}"/>
              </a:ext>
            </a:extLst>
          </p:cNvPr>
          <p:cNvSpPr>
            <a:spLocks noGrp="1"/>
          </p:cNvSpPr>
          <p:nvPr>
            <p:ph type="ftr" sz="quarter" idx="11"/>
          </p:nvPr>
        </p:nvSpPr>
        <p:spPr/>
        <p:txBody>
          <a:bodyPr/>
          <a:lstStyle/>
          <a:p>
            <a:pPr algn="ctr"/>
            <a:r>
              <a:rPr lang="es-MX" sz="1400" b="0" strike="noStrike" spc="-1">
                <a:latin typeface="Times New Roman"/>
              </a:rPr>
              <a:t>&lt;footer&gt;</a:t>
            </a:r>
          </a:p>
        </p:txBody>
      </p:sp>
      <p:sp>
        <p:nvSpPr>
          <p:cNvPr id="4" name="Marcador de número de diapositiva 3">
            <a:extLst>
              <a:ext uri="{FF2B5EF4-FFF2-40B4-BE49-F238E27FC236}">
                <a16:creationId xmlns:a16="http://schemas.microsoft.com/office/drawing/2014/main" id="{9A7F13B6-B98D-5C73-569F-99A00B5FBDBC}"/>
              </a:ext>
            </a:extLst>
          </p:cNvPr>
          <p:cNvSpPr>
            <a:spLocks noGrp="1"/>
          </p:cNvSpPr>
          <p:nvPr>
            <p:ph type="sldNum" sz="quarter" idx="12"/>
          </p:nvPr>
        </p:nvSpPr>
        <p:spPr/>
        <p:txBody>
          <a:body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160827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6667DC-F830-B541-40CA-9AE1552AB19D}"/>
              </a:ext>
            </a:extLst>
          </p:cNvPr>
          <p:cNvSpPr>
            <a:spLocks noGrp="1"/>
          </p:cNvSpPr>
          <p:nvPr>
            <p:ph type="title"/>
          </p:nvPr>
        </p:nvSpPr>
        <p:spPr>
          <a:xfrm>
            <a:off x="694356" y="503978"/>
            <a:ext cx="3251264" cy="1763924"/>
          </a:xfrm>
        </p:spPr>
        <p:txBody>
          <a:bodyPr anchor="b"/>
          <a:lstStyle>
            <a:lvl1pPr>
              <a:defRPr sz="2646"/>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06723611-C210-13A9-1417-6418A9FF1DA0}"/>
              </a:ext>
            </a:extLst>
          </p:cNvPr>
          <p:cNvSpPr>
            <a:spLocks noGrp="1"/>
          </p:cNvSpPr>
          <p:nvPr>
            <p:ph idx="1"/>
          </p:nvPr>
        </p:nvSpPr>
        <p:spPr>
          <a:xfrm>
            <a:off x="4285579" y="1088454"/>
            <a:ext cx="5103316" cy="5372269"/>
          </a:xfrm>
        </p:spPr>
        <p:txBody>
          <a:bodyPr/>
          <a:lstStyle>
            <a:lvl1pPr>
              <a:defRPr sz="2646"/>
            </a:lvl1pPr>
            <a:lvl2pPr>
              <a:defRPr sz="2315"/>
            </a:lvl2pPr>
            <a:lvl3pPr>
              <a:defRPr sz="1984"/>
            </a:lvl3pPr>
            <a:lvl4pPr>
              <a:defRPr sz="1654"/>
            </a:lvl4pPr>
            <a:lvl5pPr>
              <a:defRPr sz="1654"/>
            </a:lvl5pPr>
            <a:lvl6pPr>
              <a:defRPr sz="1654"/>
            </a:lvl6pPr>
            <a:lvl7pPr>
              <a:defRPr sz="1654"/>
            </a:lvl7pPr>
            <a:lvl8pPr>
              <a:defRPr sz="1654"/>
            </a:lvl8pPr>
            <a:lvl9pPr>
              <a:defRPr sz="1654"/>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FC17CE91-D865-7A6B-46EF-EABF8E5C39A5}"/>
              </a:ext>
            </a:extLst>
          </p:cNvPr>
          <p:cNvSpPr>
            <a:spLocks noGrp="1"/>
          </p:cNvSpPr>
          <p:nvPr>
            <p:ph type="body" sz="half" idx="2"/>
          </p:nvPr>
        </p:nvSpPr>
        <p:spPr>
          <a:xfrm>
            <a:off x="694356" y="2267902"/>
            <a:ext cx="3251264" cy="4201570"/>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D83E425-7293-AA52-B88A-9C14F3D8EA0A}"/>
              </a:ext>
            </a:extLst>
          </p:cNvPr>
          <p:cNvSpPr>
            <a:spLocks noGrp="1"/>
          </p:cNvSpPr>
          <p:nvPr>
            <p:ph type="dt" sz="half" idx="10"/>
          </p:nvPr>
        </p:nvSpPr>
        <p:spPr/>
        <p:txBody>
          <a:bodyPr/>
          <a:lstStyle/>
          <a:p>
            <a:r>
              <a:rPr lang="es-MX" sz="1400" b="0" strike="noStrike" spc="-1">
                <a:latin typeface="Times New Roman"/>
              </a:rPr>
              <a:t>&lt;date/time&gt;</a:t>
            </a:r>
          </a:p>
        </p:txBody>
      </p:sp>
      <p:sp>
        <p:nvSpPr>
          <p:cNvPr id="6" name="Marcador de pie de página 5">
            <a:extLst>
              <a:ext uri="{FF2B5EF4-FFF2-40B4-BE49-F238E27FC236}">
                <a16:creationId xmlns:a16="http://schemas.microsoft.com/office/drawing/2014/main" id="{74430C93-9FEF-8D58-1598-2537A7E8BA1A}"/>
              </a:ext>
            </a:extLst>
          </p:cNvPr>
          <p:cNvSpPr>
            <a:spLocks noGrp="1"/>
          </p:cNvSpPr>
          <p:nvPr>
            <p:ph type="ftr" sz="quarter" idx="11"/>
          </p:nvPr>
        </p:nvSpPr>
        <p:spPr/>
        <p:txBody>
          <a:bodyPr/>
          <a:lstStyle/>
          <a:p>
            <a:pPr algn="ctr"/>
            <a:r>
              <a:rPr lang="es-MX" sz="1400" b="0" strike="noStrike" spc="-1">
                <a:latin typeface="Times New Roman"/>
              </a:rPr>
              <a:t>&lt;footer&gt;</a:t>
            </a:r>
          </a:p>
        </p:txBody>
      </p:sp>
      <p:sp>
        <p:nvSpPr>
          <p:cNvPr id="7" name="Marcador de número de diapositiva 6">
            <a:extLst>
              <a:ext uri="{FF2B5EF4-FFF2-40B4-BE49-F238E27FC236}">
                <a16:creationId xmlns:a16="http://schemas.microsoft.com/office/drawing/2014/main" id="{965FAF38-9B9C-EB8F-23A5-04CD0B210589}"/>
              </a:ext>
            </a:extLst>
          </p:cNvPr>
          <p:cNvSpPr>
            <a:spLocks noGrp="1"/>
          </p:cNvSpPr>
          <p:nvPr>
            <p:ph type="sldNum" sz="quarter" idx="12"/>
          </p:nvPr>
        </p:nvSpPr>
        <p:spPr/>
        <p:txBody>
          <a:body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3714494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6FBCD9-8F54-8D80-2ADD-391B24791B87}"/>
              </a:ext>
            </a:extLst>
          </p:cNvPr>
          <p:cNvSpPr>
            <a:spLocks noGrp="1"/>
          </p:cNvSpPr>
          <p:nvPr>
            <p:ph type="title"/>
          </p:nvPr>
        </p:nvSpPr>
        <p:spPr>
          <a:xfrm>
            <a:off x="694356" y="503978"/>
            <a:ext cx="3251264" cy="1763924"/>
          </a:xfrm>
        </p:spPr>
        <p:txBody>
          <a:bodyPr anchor="b"/>
          <a:lstStyle>
            <a:lvl1pPr>
              <a:defRPr sz="2646"/>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B48C226B-E127-2603-F62E-90C5CB6CE54E}"/>
              </a:ext>
            </a:extLst>
          </p:cNvPr>
          <p:cNvSpPr>
            <a:spLocks noGrp="1"/>
          </p:cNvSpPr>
          <p:nvPr>
            <p:ph type="pic" idx="1"/>
          </p:nvPr>
        </p:nvSpPr>
        <p:spPr>
          <a:xfrm>
            <a:off x="4285579" y="1088454"/>
            <a:ext cx="5103316" cy="5372269"/>
          </a:xfrm>
        </p:spPr>
        <p:txBody>
          <a:bodyPr/>
          <a:lstStyle>
            <a:lvl1pPr marL="0" indent="0">
              <a:buNone/>
              <a:defRPr sz="2646"/>
            </a:lvl1pPr>
            <a:lvl2pPr marL="378013" indent="0">
              <a:buNone/>
              <a:defRPr sz="2315"/>
            </a:lvl2pPr>
            <a:lvl3pPr marL="756026" indent="0">
              <a:buNone/>
              <a:defRPr sz="1984"/>
            </a:lvl3pPr>
            <a:lvl4pPr marL="1134039" indent="0">
              <a:buNone/>
              <a:defRPr sz="1654"/>
            </a:lvl4pPr>
            <a:lvl5pPr marL="1512052" indent="0">
              <a:buNone/>
              <a:defRPr sz="1654"/>
            </a:lvl5pPr>
            <a:lvl6pPr marL="1890065" indent="0">
              <a:buNone/>
              <a:defRPr sz="1654"/>
            </a:lvl6pPr>
            <a:lvl7pPr marL="2268078" indent="0">
              <a:buNone/>
              <a:defRPr sz="1654"/>
            </a:lvl7pPr>
            <a:lvl8pPr marL="2646091" indent="0">
              <a:buNone/>
              <a:defRPr sz="1654"/>
            </a:lvl8pPr>
            <a:lvl9pPr marL="3024104" indent="0">
              <a:buNone/>
              <a:defRPr sz="1654"/>
            </a:lvl9pPr>
          </a:lstStyle>
          <a:p>
            <a:endParaRPr lang="es-MX"/>
          </a:p>
        </p:txBody>
      </p:sp>
      <p:sp>
        <p:nvSpPr>
          <p:cNvPr id="4" name="Marcador de texto 3">
            <a:extLst>
              <a:ext uri="{FF2B5EF4-FFF2-40B4-BE49-F238E27FC236}">
                <a16:creationId xmlns:a16="http://schemas.microsoft.com/office/drawing/2014/main" id="{2856311B-1759-4FCD-7F2F-7397B82CAE98}"/>
              </a:ext>
            </a:extLst>
          </p:cNvPr>
          <p:cNvSpPr>
            <a:spLocks noGrp="1"/>
          </p:cNvSpPr>
          <p:nvPr>
            <p:ph type="body" sz="half" idx="2"/>
          </p:nvPr>
        </p:nvSpPr>
        <p:spPr>
          <a:xfrm>
            <a:off x="694356" y="2267902"/>
            <a:ext cx="3251264" cy="4201570"/>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66521CE-DB6D-74F3-3553-521AA03C078C}"/>
              </a:ext>
            </a:extLst>
          </p:cNvPr>
          <p:cNvSpPr>
            <a:spLocks noGrp="1"/>
          </p:cNvSpPr>
          <p:nvPr>
            <p:ph type="dt" sz="half" idx="10"/>
          </p:nvPr>
        </p:nvSpPr>
        <p:spPr/>
        <p:txBody>
          <a:bodyPr/>
          <a:lstStyle/>
          <a:p>
            <a:r>
              <a:rPr lang="es-MX" sz="1400" b="0" strike="noStrike" spc="-1">
                <a:latin typeface="Times New Roman"/>
              </a:rPr>
              <a:t>&lt;date/time&gt;</a:t>
            </a:r>
          </a:p>
        </p:txBody>
      </p:sp>
      <p:sp>
        <p:nvSpPr>
          <p:cNvPr id="6" name="Marcador de pie de página 5">
            <a:extLst>
              <a:ext uri="{FF2B5EF4-FFF2-40B4-BE49-F238E27FC236}">
                <a16:creationId xmlns:a16="http://schemas.microsoft.com/office/drawing/2014/main" id="{31F61178-8A15-B576-14B9-8D9B32886246}"/>
              </a:ext>
            </a:extLst>
          </p:cNvPr>
          <p:cNvSpPr>
            <a:spLocks noGrp="1"/>
          </p:cNvSpPr>
          <p:nvPr>
            <p:ph type="ftr" sz="quarter" idx="11"/>
          </p:nvPr>
        </p:nvSpPr>
        <p:spPr/>
        <p:txBody>
          <a:bodyPr/>
          <a:lstStyle/>
          <a:p>
            <a:pPr algn="ctr"/>
            <a:r>
              <a:rPr lang="es-MX" sz="1400" b="0" strike="noStrike" spc="-1">
                <a:latin typeface="Times New Roman"/>
              </a:rPr>
              <a:t>&lt;footer&gt;</a:t>
            </a:r>
          </a:p>
        </p:txBody>
      </p:sp>
      <p:sp>
        <p:nvSpPr>
          <p:cNvPr id="7" name="Marcador de número de diapositiva 6">
            <a:extLst>
              <a:ext uri="{FF2B5EF4-FFF2-40B4-BE49-F238E27FC236}">
                <a16:creationId xmlns:a16="http://schemas.microsoft.com/office/drawing/2014/main" id="{8B82AFE3-88C1-4896-288F-058773FB8C3E}"/>
              </a:ext>
            </a:extLst>
          </p:cNvPr>
          <p:cNvSpPr>
            <a:spLocks noGrp="1"/>
          </p:cNvSpPr>
          <p:nvPr>
            <p:ph type="sldNum" sz="quarter" idx="12"/>
          </p:nvPr>
        </p:nvSpPr>
        <p:spPr/>
        <p:txBody>
          <a:body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3497614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6209F11-B779-017F-63CA-9888CBE5AF96}"/>
              </a:ext>
            </a:extLst>
          </p:cNvPr>
          <p:cNvSpPr>
            <a:spLocks noGrp="1"/>
          </p:cNvSpPr>
          <p:nvPr>
            <p:ph type="title"/>
          </p:nvPr>
        </p:nvSpPr>
        <p:spPr>
          <a:xfrm>
            <a:off x="693043" y="402483"/>
            <a:ext cx="8694539" cy="1461188"/>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D925344C-F753-6557-C4FB-285F8769C750}"/>
              </a:ext>
            </a:extLst>
          </p:cNvPr>
          <p:cNvSpPr>
            <a:spLocks noGrp="1"/>
          </p:cNvSpPr>
          <p:nvPr>
            <p:ph type="body" idx="1"/>
          </p:nvPr>
        </p:nvSpPr>
        <p:spPr>
          <a:xfrm>
            <a:off x="693043" y="2012414"/>
            <a:ext cx="8694539" cy="479654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7B513720-270F-A53C-B329-6C8CF51344E8}"/>
              </a:ext>
            </a:extLst>
          </p:cNvPr>
          <p:cNvSpPr>
            <a:spLocks noGrp="1"/>
          </p:cNvSpPr>
          <p:nvPr>
            <p:ph type="dt" sz="half" idx="2"/>
          </p:nvPr>
        </p:nvSpPr>
        <p:spPr>
          <a:xfrm>
            <a:off x="693043" y="7006699"/>
            <a:ext cx="2268141" cy="402483"/>
          </a:xfrm>
          <a:prstGeom prst="rect">
            <a:avLst/>
          </a:prstGeom>
        </p:spPr>
        <p:txBody>
          <a:bodyPr vert="horz" lIns="91440" tIns="45720" rIns="91440" bIns="45720" rtlCol="0" anchor="ctr"/>
          <a:lstStyle>
            <a:lvl1pPr algn="l">
              <a:defRPr sz="992">
                <a:solidFill>
                  <a:schemeClr val="tx1">
                    <a:tint val="75000"/>
                  </a:schemeClr>
                </a:solidFill>
              </a:defRPr>
            </a:lvl1pPr>
          </a:lstStyle>
          <a:p>
            <a:r>
              <a:rPr lang="es-MX" sz="1400" b="0" strike="noStrike" spc="-1">
                <a:latin typeface="Times New Roman"/>
              </a:rPr>
              <a:t>&lt;date/time&gt;</a:t>
            </a:r>
          </a:p>
        </p:txBody>
      </p:sp>
      <p:sp>
        <p:nvSpPr>
          <p:cNvPr id="5" name="Marcador de pie de página 4">
            <a:extLst>
              <a:ext uri="{FF2B5EF4-FFF2-40B4-BE49-F238E27FC236}">
                <a16:creationId xmlns:a16="http://schemas.microsoft.com/office/drawing/2014/main" id="{1656ED0C-FB04-CF34-17F0-9D0ED134F098}"/>
              </a:ext>
            </a:extLst>
          </p:cNvPr>
          <p:cNvSpPr>
            <a:spLocks noGrp="1"/>
          </p:cNvSpPr>
          <p:nvPr>
            <p:ph type="ftr" sz="quarter" idx="3"/>
          </p:nvPr>
        </p:nvSpPr>
        <p:spPr>
          <a:xfrm>
            <a:off x="3339207" y="7006699"/>
            <a:ext cx="3402211" cy="402483"/>
          </a:xfrm>
          <a:prstGeom prst="rect">
            <a:avLst/>
          </a:prstGeom>
        </p:spPr>
        <p:txBody>
          <a:bodyPr vert="horz" lIns="91440" tIns="45720" rIns="91440" bIns="45720" rtlCol="0" anchor="ctr"/>
          <a:lstStyle>
            <a:lvl1pPr algn="ctr">
              <a:defRPr sz="992">
                <a:solidFill>
                  <a:schemeClr val="tx1">
                    <a:tint val="75000"/>
                  </a:schemeClr>
                </a:solidFill>
              </a:defRPr>
            </a:lvl1pPr>
          </a:lstStyle>
          <a:p>
            <a:pPr algn="ctr"/>
            <a:r>
              <a:rPr lang="es-MX" sz="1400" b="0" strike="noStrike" spc="-1">
                <a:latin typeface="Times New Roman"/>
              </a:rPr>
              <a:t>&lt;footer&gt;</a:t>
            </a:r>
          </a:p>
        </p:txBody>
      </p:sp>
      <p:sp>
        <p:nvSpPr>
          <p:cNvPr id="6" name="Marcador de número de diapositiva 5">
            <a:extLst>
              <a:ext uri="{FF2B5EF4-FFF2-40B4-BE49-F238E27FC236}">
                <a16:creationId xmlns:a16="http://schemas.microsoft.com/office/drawing/2014/main" id="{B29DE680-E139-9096-C7A9-08E6FC48EA40}"/>
              </a:ext>
            </a:extLst>
          </p:cNvPr>
          <p:cNvSpPr>
            <a:spLocks noGrp="1"/>
          </p:cNvSpPr>
          <p:nvPr>
            <p:ph type="sldNum" sz="quarter" idx="4"/>
          </p:nvPr>
        </p:nvSpPr>
        <p:spPr>
          <a:xfrm>
            <a:off x="7119441" y="7006699"/>
            <a:ext cx="2268141" cy="402483"/>
          </a:xfrm>
          <a:prstGeom prst="rect">
            <a:avLst/>
          </a:prstGeom>
        </p:spPr>
        <p:txBody>
          <a:bodyPr vert="horz" lIns="91440" tIns="45720" rIns="91440" bIns="45720" rtlCol="0" anchor="ctr"/>
          <a:lstStyle>
            <a:lvl1pPr algn="r">
              <a:defRPr sz="992">
                <a:solidFill>
                  <a:schemeClr val="tx1">
                    <a:tint val="75000"/>
                  </a:schemeClr>
                </a:solidFill>
              </a:defRPr>
            </a:lvl1pPr>
          </a:lstStyle>
          <a:p>
            <a:pPr algn="r"/>
            <a:fld id="{D4341641-A635-45D3-A8D3-EFBE494EA5E1}" type="slidenum">
              <a:rPr lang="es-MX" sz="1400" b="0" strike="noStrike" spc="-1" smtClean="0">
                <a:latin typeface="Times New Roman"/>
              </a:rPr>
              <a:t>‹Nº›</a:t>
            </a:fld>
            <a:endParaRPr lang="es-MX" sz="1400" b="0" strike="noStrike" spc="-1">
              <a:latin typeface="Times New Roman"/>
            </a:endParaRPr>
          </a:p>
        </p:txBody>
      </p:sp>
    </p:spTree>
    <p:extLst>
      <p:ext uri="{BB962C8B-B14F-4D97-AF65-F5344CB8AC3E}">
        <p14:creationId xmlns:p14="http://schemas.microsoft.com/office/powerpoint/2010/main" val="129251294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Lst>
  <p:txStyles>
    <p:titleStyle>
      <a:lvl1pPr algn="l" defTabSz="756026"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654"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s-MX"/>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hyperlink" Target="http://dle.rae.es/?id=XTrIaQd"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Computer_security"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Shape 1"/>
          <p:cNvSpPr txBox="1"/>
          <p:nvPr/>
        </p:nvSpPr>
        <p:spPr>
          <a:xfrm>
            <a:off x="360000" y="393840"/>
            <a:ext cx="9071640" cy="1262160"/>
          </a:xfrm>
          <a:prstGeom prst="rect">
            <a:avLst/>
          </a:prstGeom>
          <a:noFill/>
          <a:ln w="0">
            <a:noFill/>
          </a:ln>
        </p:spPr>
        <p:txBody>
          <a:bodyPr lIns="0" tIns="0" rIns="0" bIns="0" anchor="ctr">
            <a:noAutofit/>
          </a:bodyPr>
          <a:lstStyle/>
          <a:p>
            <a:pPr algn="ctr"/>
            <a:r>
              <a:rPr lang="es-MX" sz="4400" b="0" strike="noStrike" spc="-1">
                <a:latin typeface="Arial"/>
              </a:rPr>
              <a:t>Introducción a la Seguridad en Cómputo</a:t>
            </a:r>
          </a:p>
        </p:txBody>
      </p:sp>
      <p:sp>
        <p:nvSpPr>
          <p:cNvPr id="44" name="TextShape 2"/>
          <p:cNvSpPr txBox="1"/>
          <p:nvPr/>
        </p:nvSpPr>
        <p:spPr>
          <a:xfrm>
            <a:off x="504000" y="1769040"/>
            <a:ext cx="9071640" cy="4384440"/>
          </a:xfrm>
          <a:prstGeom prst="rect">
            <a:avLst/>
          </a:prstGeom>
          <a:noFill/>
          <a:ln w="0">
            <a:noFill/>
          </a:ln>
        </p:spPr>
        <p:txBody>
          <a:bodyPr lIns="0" tIns="0" rIns="0" bIns="0" anchor="ctr">
            <a:noAutofit/>
          </a:bodyPr>
          <a:lstStyle/>
          <a:p>
            <a:pPr algn="ctr"/>
            <a:r>
              <a:rPr lang="es-MX" sz="3200" b="0" strike="noStrike" spc="-1" dirty="0">
                <a:latin typeface="Arial"/>
              </a:rPr>
              <a:t>Gerardo Contreras Vega</a:t>
            </a:r>
          </a:p>
        </p:txBody>
      </p:sp>
      <p:pic>
        <p:nvPicPr>
          <p:cNvPr id="1026" name="Picture 2">
            <a:extLst>
              <a:ext uri="{FF2B5EF4-FFF2-40B4-BE49-F238E27FC236}">
                <a16:creationId xmlns:a16="http://schemas.microsoft.com/office/drawing/2014/main" id="{957BF913-9C1E-9215-344F-A3E1AA9934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3297" y="6348931"/>
            <a:ext cx="2083273" cy="7288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Integridad</a:t>
            </a:r>
          </a:p>
        </p:txBody>
      </p:sp>
      <p:sp>
        <p:nvSpPr>
          <p:cNvPr id="64" name="TextShape 2"/>
          <p:cNvSpPr txBox="1"/>
          <p:nvPr/>
        </p:nvSpPr>
        <p:spPr>
          <a:xfrm>
            <a:off x="504000" y="1769040"/>
            <a:ext cx="9071640" cy="4384440"/>
          </a:xfrm>
          <a:prstGeom prst="rect">
            <a:avLst/>
          </a:prstGeom>
          <a:noFill/>
          <a:ln w="0">
            <a:noFill/>
          </a:ln>
        </p:spPr>
        <p:txBody>
          <a:bodyPr lIns="0" tIns="0" rIns="0" bIns="0" anchor="ctr">
            <a:noAutofit/>
          </a:bodyPr>
          <a:lstStyle/>
          <a:p>
            <a:pPr algn="ctr"/>
            <a:r>
              <a:rPr lang="es-MX" sz="3200" b="0" strike="noStrike" spc="-1" dirty="0">
                <a:latin typeface="Arial"/>
              </a:rPr>
              <a:t>La información no debe ser borrada ni modificada por alguien que carezca autorización para hacerlo.</a:t>
            </a:r>
          </a:p>
        </p:txBody>
      </p:sp>
      <p:pic>
        <p:nvPicPr>
          <p:cNvPr id="65" name="Imagen 64"/>
          <p:cNvPicPr/>
          <p:nvPr/>
        </p:nvPicPr>
        <p:blipFill>
          <a:blip r:embed="rId2"/>
          <a:stretch/>
        </p:blipFill>
        <p:spPr>
          <a:xfrm>
            <a:off x="3488400" y="5177880"/>
            <a:ext cx="3639600" cy="1878120"/>
          </a:xfrm>
          <a:prstGeom prst="rect">
            <a:avLst/>
          </a:prstGeom>
          <a:ln w="0">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extShape 1"/>
          <p:cNvSpPr txBox="1"/>
          <p:nvPr/>
        </p:nvSpPr>
        <p:spPr>
          <a:xfrm>
            <a:off x="504000" y="301320"/>
            <a:ext cx="9071640" cy="5851800"/>
          </a:xfrm>
          <a:prstGeom prst="rect">
            <a:avLst/>
          </a:prstGeom>
          <a:noFill/>
          <a:ln w="0">
            <a:noFill/>
          </a:ln>
        </p:spPr>
        <p:txBody>
          <a:bodyPr lIns="0" tIns="0" rIns="0" bIns="0" anchor="ctr">
            <a:noAutofit/>
          </a:bodyPr>
          <a:lstStyle/>
          <a:p>
            <a:pPr algn="ctr"/>
            <a:r>
              <a:rPr lang="es-MX" sz="3200" b="0" strike="noStrike" spc="-1">
                <a:latin typeface="Arial"/>
              </a:rPr>
              <a:t>¿Puedes mencionar un ejemplo?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Consistencia</a:t>
            </a:r>
          </a:p>
        </p:txBody>
      </p:sp>
      <p:sp>
        <p:nvSpPr>
          <p:cNvPr id="68" name="TextShape 2"/>
          <p:cNvSpPr txBox="1"/>
          <p:nvPr/>
        </p:nvSpPr>
        <p:spPr>
          <a:xfrm>
            <a:off x="504000" y="1769040"/>
            <a:ext cx="9071640" cy="4384440"/>
          </a:xfrm>
          <a:prstGeom prst="rect">
            <a:avLst/>
          </a:prstGeom>
          <a:noFill/>
          <a:ln w="0">
            <a:noFill/>
          </a:ln>
        </p:spPr>
        <p:txBody>
          <a:bodyPr lIns="0" tIns="0" rIns="0" bIns="0" anchor="ctr">
            <a:noAutofit/>
          </a:bodyPr>
          <a:lstStyle/>
          <a:p>
            <a:pPr algn="ctr"/>
            <a:r>
              <a:rPr lang="es-MX" sz="3200" b="0" strike="noStrike" spc="-1">
                <a:latin typeface="Arial"/>
              </a:rPr>
              <a:t>El sistema y los datos deben comportarse como uno espera que lo hagan.</a:t>
            </a:r>
          </a:p>
        </p:txBody>
      </p:sp>
      <p:pic>
        <p:nvPicPr>
          <p:cNvPr id="69" name="Imagen 68"/>
          <p:cNvPicPr/>
          <p:nvPr/>
        </p:nvPicPr>
        <p:blipFill>
          <a:blip r:embed="rId2"/>
          <a:stretch/>
        </p:blipFill>
        <p:spPr>
          <a:xfrm>
            <a:off x="3807000" y="5040000"/>
            <a:ext cx="2745000" cy="1644480"/>
          </a:xfrm>
          <a:prstGeom prst="rect">
            <a:avLst/>
          </a:prstGeom>
          <a:ln w="0">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Disponible</a:t>
            </a:r>
          </a:p>
        </p:txBody>
      </p:sp>
      <p:sp>
        <p:nvSpPr>
          <p:cNvPr id="71" name="TextShape 2"/>
          <p:cNvSpPr txBox="1"/>
          <p:nvPr/>
        </p:nvSpPr>
        <p:spPr>
          <a:xfrm>
            <a:off x="504000" y="1769040"/>
            <a:ext cx="9071640" cy="4384440"/>
          </a:xfrm>
          <a:prstGeom prst="rect">
            <a:avLst/>
          </a:prstGeom>
          <a:noFill/>
          <a:ln w="0">
            <a:noFill/>
          </a:ln>
        </p:spPr>
        <p:txBody>
          <a:bodyPr lIns="0" tIns="0" rIns="0" bIns="0" anchor="ctr">
            <a:noAutofit/>
          </a:bodyPr>
          <a:lstStyle/>
          <a:p>
            <a:pPr algn="ctr"/>
            <a:r>
              <a:rPr lang="es-MX" sz="3200" b="0" strike="noStrike" spc="-1">
                <a:latin typeface="Arial"/>
              </a:rPr>
              <a:t>La información debe ser accedida en el lugar y tiempo requeridos.</a:t>
            </a:r>
          </a:p>
        </p:txBody>
      </p:sp>
      <p:pic>
        <p:nvPicPr>
          <p:cNvPr id="72" name="Imagen 71"/>
          <p:cNvPicPr/>
          <p:nvPr/>
        </p:nvPicPr>
        <p:blipFill>
          <a:blip r:embed="rId2"/>
          <a:stretch/>
        </p:blipFill>
        <p:spPr>
          <a:xfrm>
            <a:off x="3744000" y="5151600"/>
            <a:ext cx="2664000" cy="1904400"/>
          </a:xfrm>
          <a:prstGeom prst="rect">
            <a:avLst/>
          </a:prstGeom>
          <a:ln w="0">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Autenticación</a:t>
            </a:r>
          </a:p>
        </p:txBody>
      </p:sp>
      <p:sp>
        <p:nvSpPr>
          <p:cNvPr id="74" name="TextShape 2"/>
          <p:cNvSpPr txBox="1"/>
          <p:nvPr/>
        </p:nvSpPr>
        <p:spPr>
          <a:xfrm>
            <a:off x="504000" y="1769040"/>
            <a:ext cx="9071640" cy="4384440"/>
          </a:xfrm>
          <a:prstGeom prst="rect">
            <a:avLst/>
          </a:prstGeom>
          <a:noFill/>
          <a:ln w="0">
            <a:noFill/>
          </a:ln>
        </p:spPr>
        <p:txBody>
          <a:bodyPr lIns="0" tIns="0" rIns="0" bIns="0" anchor="ctr">
            <a:noAutofit/>
          </a:bodyPr>
          <a:lstStyle/>
          <a:p>
            <a:pPr algn="ctr"/>
            <a:r>
              <a:rPr lang="es-MX" sz="3200" b="0" strike="noStrike" spc="-1">
                <a:latin typeface="Arial"/>
              </a:rPr>
              <a:t>Únicamente deben ingresar al sistema o tener acceso a los datos personas autorizadas siempre y cuando comprueben que son usuarios legítimos.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Control de acceso</a:t>
            </a:r>
          </a:p>
        </p:txBody>
      </p:sp>
      <p:sp>
        <p:nvSpPr>
          <p:cNvPr id="76" name="TextShape 2"/>
          <p:cNvSpPr txBox="1"/>
          <p:nvPr/>
        </p:nvSpPr>
        <p:spPr>
          <a:xfrm>
            <a:off x="504000" y="1769040"/>
            <a:ext cx="9071640" cy="4384440"/>
          </a:xfrm>
          <a:prstGeom prst="rect">
            <a:avLst/>
          </a:prstGeom>
          <a:noFill/>
          <a:ln w="0">
            <a:noFill/>
          </a:ln>
        </p:spPr>
        <p:txBody>
          <a:bodyPr lIns="0" tIns="0" rIns="0" bIns="0" anchor="ctr">
            <a:noAutofit/>
          </a:bodyPr>
          <a:lstStyle/>
          <a:p>
            <a:pPr marL="216000" indent="-216000" algn="ctr">
              <a:buClr>
                <a:srgbClr val="FFFFFF"/>
              </a:buClr>
              <a:buSzPct val="45000"/>
              <a:buFont typeface="Wingdings" charset="2"/>
              <a:buChar char=""/>
            </a:pPr>
            <a:r>
              <a:rPr lang="es-MX" sz="3200" b="0" strike="noStrike" spc="-1" dirty="0">
                <a:latin typeface="Arial"/>
              </a:rPr>
              <a:t>Debe conocerse en todo momento quien entra al sistema, a qué hora y día y de donde procede.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Auditoría</a:t>
            </a:r>
          </a:p>
        </p:txBody>
      </p:sp>
      <p:sp>
        <p:nvSpPr>
          <p:cNvPr id="78" name="TextShape 2"/>
          <p:cNvSpPr txBox="1"/>
          <p:nvPr/>
        </p:nvSpPr>
        <p:spPr>
          <a:xfrm>
            <a:off x="504000" y="1769040"/>
            <a:ext cx="9071640" cy="4384440"/>
          </a:xfrm>
          <a:prstGeom prst="rect">
            <a:avLst/>
          </a:prstGeom>
          <a:noFill/>
          <a:ln w="0">
            <a:noFill/>
          </a:ln>
        </p:spPr>
        <p:txBody>
          <a:bodyPr lIns="0" tIns="0" rIns="0" bIns="0">
            <a:normAutofit fontScale="72000" lnSpcReduction="10000"/>
          </a:bodyPr>
          <a:lstStyle/>
          <a:p>
            <a:pPr marL="432000" indent="-324000">
              <a:spcBef>
                <a:spcPts val="1417"/>
              </a:spcBef>
              <a:buClr>
                <a:srgbClr val="FFFFFF"/>
              </a:buClr>
              <a:buSzPct val="45000"/>
              <a:buFont typeface="Wingdings" charset="2"/>
              <a:buChar char=""/>
            </a:pPr>
            <a:r>
              <a:rPr lang="es-MX" sz="3200" b="0" strike="noStrike" spc="-1" dirty="0">
                <a:latin typeface="Arial"/>
              </a:rPr>
              <a:t>Comprende el análisis y la gestión de sistemas llevado a cabo por profesionales para identificar, enumerar y posteriormente describir las diversas vulnerabilidades que pudieran presentarse en una revisión exhaustiva de las estaciones de trabajo, redes de comunicaciones o servidores.</a:t>
            </a:r>
          </a:p>
          <a:p>
            <a:pPr marL="432000" indent="-324000">
              <a:spcBef>
                <a:spcPts val="1417"/>
              </a:spcBef>
              <a:buClr>
                <a:srgbClr val="FFFFFF"/>
              </a:buClr>
              <a:buSzPct val="45000"/>
              <a:buFont typeface="Wingdings" charset="2"/>
              <a:buChar char=""/>
            </a:pPr>
            <a:r>
              <a:rPr lang="es-MX" sz="3200" b="0" strike="noStrike" spc="-1" dirty="0">
                <a:latin typeface="Arial"/>
              </a:rPr>
              <a:t>No repudio</a:t>
            </a:r>
          </a:p>
          <a:p>
            <a:pPr marL="432000" indent="-324000">
              <a:spcBef>
                <a:spcPts val="1417"/>
              </a:spcBef>
              <a:buClr>
                <a:srgbClr val="FFFFFF"/>
              </a:buClr>
              <a:buSzPct val="45000"/>
              <a:buFont typeface="Wingdings" charset="2"/>
              <a:buChar char=""/>
            </a:pPr>
            <a:r>
              <a:rPr lang="es-MX" sz="3200" b="0" strike="noStrike" spc="-1" dirty="0">
                <a:latin typeface="Arial"/>
              </a:rPr>
              <a:t>El no repudio sirve a los emisores o a los receptores para negar un mensaje transmitido. Por lo que cuando un mensaje es enviado, el receptor puede probar que el mensaje fue enviado por el presunto emisor. De manera similar, cuando un mensaje es recibido, el remitente puede probar que el mensaje fue recibido por el presunto receptor.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Seguridad en cómputo</a:t>
            </a:r>
          </a:p>
        </p:txBody>
      </p:sp>
      <p:sp>
        <p:nvSpPr>
          <p:cNvPr id="80" name="TextShape 2"/>
          <p:cNvSpPr txBox="1"/>
          <p:nvPr/>
        </p:nvSpPr>
        <p:spPr>
          <a:xfrm>
            <a:off x="504000" y="1769040"/>
            <a:ext cx="9071640" cy="4384440"/>
          </a:xfrm>
          <a:prstGeom prst="rect">
            <a:avLst/>
          </a:prstGeom>
          <a:noFill/>
          <a:ln w="0">
            <a:noFill/>
          </a:ln>
        </p:spPr>
        <p:txBody>
          <a:bodyPr lIns="0" tIns="0" rIns="0" bIns="0" anchor="ctr">
            <a:noAutofit/>
          </a:bodyPr>
          <a:lstStyle/>
          <a:p>
            <a:pPr algn="ctr"/>
            <a:r>
              <a:rPr lang="es-MX" sz="3200" b="0" strike="noStrike" spc="-1">
                <a:latin typeface="Arial"/>
              </a:rPr>
              <a:t>Proceso de administración de riesgo.</a:t>
            </a:r>
          </a:p>
          <a:p>
            <a:pPr algn="ctr"/>
            <a:r>
              <a:rPr lang="es-MX" sz="3200" b="0" strike="noStrike" spc="-1">
                <a:latin typeface="Arial"/>
              </a:rPr>
              <a:t>La seguridad no es un estado final.</a:t>
            </a:r>
          </a:p>
          <a:p>
            <a:pPr algn="ctr"/>
            <a:r>
              <a:rPr lang="es-MX" sz="3200" b="0" strike="noStrike" spc="-1">
                <a:latin typeface="Arial"/>
              </a:rPr>
              <a:t>La seguridad es un viaje, no un destino.</a:t>
            </a:r>
          </a:p>
          <a:p>
            <a:pPr algn="ctr"/>
            <a:r>
              <a:rPr lang="es-MX" sz="3200" b="0" strike="noStrike" spc="-1">
                <a:latin typeface="Arial"/>
              </a:rPr>
              <a:t>La meta es proteger, la seguridad es la descripción de tareas.</a:t>
            </a:r>
          </a:p>
          <a:p>
            <a:pPr algn="ctr"/>
            <a:r>
              <a:rPr lang="es-MX" sz="3200" b="0" strike="noStrike" spc="-1">
                <a:latin typeface="Arial"/>
              </a:rPr>
              <a:t>Detectar problemas y responder a ellos antes de alguien mas lo haga.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TextShape 1"/>
          <p:cNvSpPr txBox="1"/>
          <p:nvPr/>
        </p:nvSpPr>
        <p:spPr>
          <a:xfrm>
            <a:off x="504360" y="393840"/>
            <a:ext cx="9071640" cy="1262160"/>
          </a:xfrm>
          <a:prstGeom prst="rect">
            <a:avLst/>
          </a:prstGeom>
          <a:noFill/>
          <a:ln w="0">
            <a:noFill/>
          </a:ln>
        </p:spPr>
        <p:txBody>
          <a:bodyPr lIns="0" tIns="0" rIns="0" bIns="0" anchor="ctr">
            <a:noAutofit/>
          </a:bodyPr>
          <a:lstStyle/>
          <a:p>
            <a:pPr algn="ctr"/>
            <a:r>
              <a:rPr lang="es-MX" sz="4400" b="0" strike="noStrike" spc="-1">
                <a:latin typeface="Arial"/>
              </a:rPr>
              <a:t>Un viaje y no un destino</a:t>
            </a:r>
          </a:p>
        </p:txBody>
      </p:sp>
      <p:sp>
        <p:nvSpPr>
          <p:cNvPr id="82" name="CustomShape 2"/>
          <p:cNvSpPr/>
          <p:nvPr/>
        </p:nvSpPr>
        <p:spPr>
          <a:xfrm rot="12492000">
            <a:off x="3045960" y="3420720"/>
            <a:ext cx="1656000" cy="1728000"/>
          </a:xfrm>
          <a:custGeom>
            <a:avLst/>
            <a:gdLst/>
            <a:ahLst/>
            <a:cxnLst/>
            <a:rect l="0" t="0" r="r" b="b"/>
            <a:pathLst>
              <a:path w="3498" h="3590">
                <a:moveTo>
                  <a:pt x="1793" y="2400"/>
                </a:moveTo>
                <a:lnTo>
                  <a:pt x="1791" y="2336"/>
                </a:lnTo>
                <a:lnTo>
                  <a:pt x="1787" y="2275"/>
                </a:lnTo>
                <a:lnTo>
                  <a:pt x="1779" y="2212"/>
                </a:lnTo>
                <a:lnTo>
                  <a:pt x="1769" y="2151"/>
                </a:lnTo>
                <a:lnTo>
                  <a:pt x="1755" y="2090"/>
                </a:lnTo>
                <a:lnTo>
                  <a:pt x="1738" y="2030"/>
                </a:lnTo>
                <a:lnTo>
                  <a:pt x="1718" y="1970"/>
                </a:lnTo>
                <a:lnTo>
                  <a:pt x="1697" y="1913"/>
                </a:lnTo>
                <a:lnTo>
                  <a:pt x="1671" y="1856"/>
                </a:lnTo>
                <a:lnTo>
                  <a:pt x="1643" y="1801"/>
                </a:lnTo>
                <a:lnTo>
                  <a:pt x="1612" y="1747"/>
                </a:lnTo>
                <a:lnTo>
                  <a:pt x="1578" y="1695"/>
                </a:lnTo>
                <a:lnTo>
                  <a:pt x="1543" y="1645"/>
                </a:lnTo>
                <a:lnTo>
                  <a:pt x="1505" y="1597"/>
                </a:lnTo>
                <a:lnTo>
                  <a:pt x="1464" y="1551"/>
                </a:lnTo>
                <a:lnTo>
                  <a:pt x="1421" y="1507"/>
                </a:lnTo>
                <a:lnTo>
                  <a:pt x="1376" y="1465"/>
                </a:lnTo>
                <a:lnTo>
                  <a:pt x="1329" y="1426"/>
                </a:lnTo>
                <a:lnTo>
                  <a:pt x="1280" y="1390"/>
                </a:lnTo>
                <a:lnTo>
                  <a:pt x="1230" y="1356"/>
                </a:lnTo>
                <a:lnTo>
                  <a:pt x="1178" y="1325"/>
                </a:lnTo>
                <a:lnTo>
                  <a:pt x="1124" y="1296"/>
                </a:lnTo>
                <a:lnTo>
                  <a:pt x="1069" y="1271"/>
                </a:lnTo>
                <a:lnTo>
                  <a:pt x="1013" y="1248"/>
                </a:lnTo>
                <a:lnTo>
                  <a:pt x="956" y="1228"/>
                </a:lnTo>
                <a:lnTo>
                  <a:pt x="898" y="1213"/>
                </a:lnTo>
                <a:lnTo>
                  <a:pt x="840" y="1199"/>
                </a:lnTo>
                <a:lnTo>
                  <a:pt x="780" y="1189"/>
                </a:lnTo>
                <a:lnTo>
                  <a:pt x="721" y="1182"/>
                </a:lnTo>
                <a:lnTo>
                  <a:pt x="661" y="1179"/>
                </a:lnTo>
                <a:lnTo>
                  <a:pt x="601" y="1178"/>
                </a:lnTo>
                <a:lnTo>
                  <a:pt x="541" y="1181"/>
                </a:lnTo>
                <a:lnTo>
                  <a:pt x="481" y="1187"/>
                </a:lnTo>
                <a:lnTo>
                  <a:pt x="422" y="1196"/>
                </a:lnTo>
                <a:lnTo>
                  <a:pt x="363" y="1208"/>
                </a:lnTo>
                <a:lnTo>
                  <a:pt x="304" y="1223"/>
                </a:lnTo>
                <a:lnTo>
                  <a:pt x="0" y="89"/>
                </a:lnTo>
                <a:lnTo>
                  <a:pt x="113" y="59"/>
                </a:lnTo>
                <a:lnTo>
                  <a:pt x="230" y="35"/>
                </a:lnTo>
                <a:lnTo>
                  <a:pt x="346" y="17"/>
                </a:lnTo>
                <a:lnTo>
                  <a:pt x="464" y="6"/>
                </a:lnTo>
                <a:lnTo>
                  <a:pt x="581" y="0"/>
                </a:lnTo>
                <a:lnTo>
                  <a:pt x="699" y="1"/>
                </a:lnTo>
                <a:lnTo>
                  <a:pt x="817" y="8"/>
                </a:lnTo>
                <a:lnTo>
                  <a:pt x="934" y="21"/>
                </a:lnTo>
                <a:lnTo>
                  <a:pt x="1050" y="42"/>
                </a:lnTo>
                <a:lnTo>
                  <a:pt x="1165" y="68"/>
                </a:lnTo>
                <a:lnTo>
                  <a:pt x="1279" y="100"/>
                </a:lnTo>
                <a:lnTo>
                  <a:pt x="1391" y="137"/>
                </a:lnTo>
                <a:lnTo>
                  <a:pt x="1501" y="183"/>
                </a:lnTo>
                <a:lnTo>
                  <a:pt x="1609" y="232"/>
                </a:lnTo>
                <a:lnTo>
                  <a:pt x="1714" y="288"/>
                </a:lnTo>
                <a:lnTo>
                  <a:pt x="1816" y="349"/>
                </a:lnTo>
                <a:lnTo>
                  <a:pt x="1915" y="416"/>
                </a:lnTo>
                <a:lnTo>
                  <a:pt x="2012" y="488"/>
                </a:lnTo>
                <a:lnTo>
                  <a:pt x="2103" y="563"/>
                </a:lnTo>
                <a:lnTo>
                  <a:pt x="2191" y="646"/>
                </a:lnTo>
                <a:lnTo>
                  <a:pt x="2275" y="732"/>
                </a:lnTo>
                <a:lnTo>
                  <a:pt x="2354" y="823"/>
                </a:lnTo>
                <a:lnTo>
                  <a:pt x="2430" y="917"/>
                </a:lnTo>
                <a:lnTo>
                  <a:pt x="2500" y="1016"/>
                </a:lnTo>
                <a:lnTo>
                  <a:pt x="2565" y="1118"/>
                </a:lnTo>
                <a:lnTo>
                  <a:pt x="2626" y="1224"/>
                </a:lnTo>
                <a:lnTo>
                  <a:pt x="2681" y="1332"/>
                </a:lnTo>
                <a:lnTo>
                  <a:pt x="2731" y="1444"/>
                </a:lnTo>
                <a:lnTo>
                  <a:pt x="2775" y="1558"/>
                </a:lnTo>
                <a:lnTo>
                  <a:pt x="2813" y="1674"/>
                </a:lnTo>
                <a:lnTo>
                  <a:pt x="2846" y="1792"/>
                </a:lnTo>
                <a:lnTo>
                  <a:pt x="2873" y="1912"/>
                </a:lnTo>
                <a:lnTo>
                  <a:pt x="2894" y="2033"/>
                </a:lnTo>
                <a:lnTo>
                  <a:pt x="2909" y="2155"/>
                </a:lnTo>
                <a:lnTo>
                  <a:pt x="2918" y="2277"/>
                </a:lnTo>
                <a:lnTo>
                  <a:pt x="2921" y="2400"/>
                </a:lnTo>
                <a:lnTo>
                  <a:pt x="3497" y="2400"/>
                </a:lnTo>
                <a:lnTo>
                  <a:pt x="2357" y="3589"/>
                </a:lnTo>
                <a:lnTo>
                  <a:pt x="1217" y="2400"/>
                </a:lnTo>
                <a:lnTo>
                  <a:pt x="1793" y="2400"/>
                </a:lnTo>
              </a:path>
            </a:pathLst>
          </a:custGeom>
          <a:solidFill>
            <a:srgbClr val="00CC00"/>
          </a:solidFill>
          <a:ln w="0">
            <a:solidFill>
              <a:srgbClr val="FFFFFF"/>
            </a:solidFill>
          </a:ln>
        </p:spPr>
        <p:style>
          <a:lnRef idx="0">
            <a:scrgbClr r="0" g="0" b="0"/>
          </a:lnRef>
          <a:fillRef idx="0">
            <a:scrgbClr r="0" g="0" b="0"/>
          </a:fillRef>
          <a:effectRef idx="0">
            <a:scrgbClr r="0" g="0" b="0"/>
          </a:effectRef>
          <a:fontRef idx="minor"/>
        </p:style>
      </p:sp>
      <p:sp>
        <p:nvSpPr>
          <p:cNvPr id="83" name="CustomShape 3"/>
          <p:cNvSpPr/>
          <p:nvPr/>
        </p:nvSpPr>
        <p:spPr>
          <a:xfrm rot="3424200">
            <a:off x="3707640" y="3744000"/>
            <a:ext cx="1656000" cy="1728000"/>
          </a:xfrm>
          <a:custGeom>
            <a:avLst/>
            <a:gdLst/>
            <a:ahLst/>
            <a:cxnLst/>
            <a:rect l="0" t="0" r="r" b="b"/>
            <a:pathLst>
              <a:path w="1982" h="4365">
                <a:moveTo>
                  <a:pt x="668" y="3121"/>
                </a:moveTo>
                <a:lnTo>
                  <a:pt x="705" y="3068"/>
                </a:lnTo>
                <a:lnTo>
                  <a:pt x="740" y="3012"/>
                </a:lnTo>
                <a:lnTo>
                  <a:pt x="772" y="2956"/>
                </a:lnTo>
                <a:lnTo>
                  <a:pt x="803" y="2898"/>
                </a:lnTo>
                <a:lnTo>
                  <a:pt x="828" y="2838"/>
                </a:lnTo>
                <a:lnTo>
                  <a:pt x="853" y="2776"/>
                </a:lnTo>
                <a:lnTo>
                  <a:pt x="872" y="2714"/>
                </a:lnTo>
                <a:lnTo>
                  <a:pt x="891" y="2651"/>
                </a:lnTo>
                <a:lnTo>
                  <a:pt x="905" y="2586"/>
                </a:lnTo>
                <a:lnTo>
                  <a:pt x="916" y="2522"/>
                </a:lnTo>
                <a:lnTo>
                  <a:pt x="924" y="2456"/>
                </a:lnTo>
                <a:lnTo>
                  <a:pt x="929" y="2391"/>
                </a:lnTo>
                <a:lnTo>
                  <a:pt x="931" y="2325"/>
                </a:lnTo>
                <a:lnTo>
                  <a:pt x="930" y="2259"/>
                </a:lnTo>
                <a:lnTo>
                  <a:pt x="925" y="2193"/>
                </a:lnTo>
                <a:lnTo>
                  <a:pt x="917" y="2127"/>
                </a:lnTo>
                <a:lnTo>
                  <a:pt x="906" y="2062"/>
                </a:lnTo>
                <a:lnTo>
                  <a:pt x="892" y="1998"/>
                </a:lnTo>
                <a:lnTo>
                  <a:pt x="875" y="1933"/>
                </a:lnTo>
                <a:lnTo>
                  <a:pt x="855" y="1872"/>
                </a:lnTo>
                <a:lnTo>
                  <a:pt x="832" y="1810"/>
                </a:lnTo>
                <a:lnTo>
                  <a:pt x="805" y="1750"/>
                </a:lnTo>
                <a:lnTo>
                  <a:pt x="776" y="1692"/>
                </a:lnTo>
                <a:lnTo>
                  <a:pt x="744" y="1634"/>
                </a:lnTo>
                <a:lnTo>
                  <a:pt x="710" y="1579"/>
                </a:lnTo>
                <a:lnTo>
                  <a:pt x="673" y="1526"/>
                </a:lnTo>
                <a:lnTo>
                  <a:pt x="633" y="1474"/>
                </a:lnTo>
                <a:lnTo>
                  <a:pt x="590" y="1425"/>
                </a:lnTo>
                <a:lnTo>
                  <a:pt x="546" y="1378"/>
                </a:lnTo>
                <a:lnTo>
                  <a:pt x="498" y="1334"/>
                </a:lnTo>
                <a:lnTo>
                  <a:pt x="450" y="1292"/>
                </a:lnTo>
                <a:lnTo>
                  <a:pt x="399" y="1253"/>
                </a:lnTo>
                <a:lnTo>
                  <a:pt x="347" y="1216"/>
                </a:lnTo>
                <a:lnTo>
                  <a:pt x="292" y="1183"/>
                </a:lnTo>
                <a:lnTo>
                  <a:pt x="237" y="1151"/>
                </a:lnTo>
                <a:lnTo>
                  <a:pt x="178" y="1123"/>
                </a:lnTo>
                <a:lnTo>
                  <a:pt x="120" y="1099"/>
                </a:lnTo>
                <a:lnTo>
                  <a:pt x="60" y="1078"/>
                </a:lnTo>
                <a:lnTo>
                  <a:pt x="0" y="1059"/>
                </a:lnTo>
                <a:lnTo>
                  <a:pt x="268" y="0"/>
                </a:lnTo>
                <a:lnTo>
                  <a:pt x="379" y="34"/>
                </a:lnTo>
                <a:lnTo>
                  <a:pt x="489" y="74"/>
                </a:lnTo>
                <a:lnTo>
                  <a:pt x="598" y="120"/>
                </a:lnTo>
                <a:lnTo>
                  <a:pt x="703" y="171"/>
                </a:lnTo>
                <a:lnTo>
                  <a:pt x="805" y="228"/>
                </a:lnTo>
                <a:lnTo>
                  <a:pt x="904" y="290"/>
                </a:lnTo>
                <a:lnTo>
                  <a:pt x="1002" y="356"/>
                </a:lnTo>
                <a:lnTo>
                  <a:pt x="1096" y="429"/>
                </a:lnTo>
                <a:lnTo>
                  <a:pt x="1185" y="506"/>
                </a:lnTo>
                <a:lnTo>
                  <a:pt x="1271" y="588"/>
                </a:lnTo>
                <a:lnTo>
                  <a:pt x="1354" y="674"/>
                </a:lnTo>
                <a:lnTo>
                  <a:pt x="1431" y="764"/>
                </a:lnTo>
                <a:lnTo>
                  <a:pt x="1505" y="859"/>
                </a:lnTo>
                <a:lnTo>
                  <a:pt x="1572" y="957"/>
                </a:lnTo>
                <a:lnTo>
                  <a:pt x="1636" y="1059"/>
                </a:lnTo>
                <a:lnTo>
                  <a:pt x="1696" y="1164"/>
                </a:lnTo>
                <a:lnTo>
                  <a:pt x="1748" y="1272"/>
                </a:lnTo>
                <a:lnTo>
                  <a:pt x="1797" y="1383"/>
                </a:lnTo>
                <a:lnTo>
                  <a:pt x="1839" y="1494"/>
                </a:lnTo>
                <a:lnTo>
                  <a:pt x="1877" y="1609"/>
                </a:lnTo>
                <a:lnTo>
                  <a:pt x="1909" y="1727"/>
                </a:lnTo>
                <a:lnTo>
                  <a:pt x="1935" y="1845"/>
                </a:lnTo>
                <a:lnTo>
                  <a:pt x="1956" y="1964"/>
                </a:lnTo>
                <a:lnTo>
                  <a:pt x="1969" y="2085"/>
                </a:lnTo>
                <a:lnTo>
                  <a:pt x="1978" y="2206"/>
                </a:lnTo>
                <a:lnTo>
                  <a:pt x="1981" y="2327"/>
                </a:lnTo>
                <a:lnTo>
                  <a:pt x="1978" y="2449"/>
                </a:lnTo>
                <a:lnTo>
                  <a:pt x="1967" y="2570"/>
                </a:lnTo>
                <a:lnTo>
                  <a:pt x="1953" y="2690"/>
                </a:lnTo>
                <a:lnTo>
                  <a:pt x="1931" y="2810"/>
                </a:lnTo>
                <a:lnTo>
                  <a:pt x="1906" y="2929"/>
                </a:lnTo>
                <a:lnTo>
                  <a:pt x="1873" y="3044"/>
                </a:lnTo>
                <a:lnTo>
                  <a:pt x="1835" y="3159"/>
                </a:lnTo>
                <a:lnTo>
                  <a:pt x="1792" y="3272"/>
                </a:lnTo>
                <a:lnTo>
                  <a:pt x="1743" y="3382"/>
                </a:lnTo>
                <a:lnTo>
                  <a:pt x="1689" y="3489"/>
                </a:lnTo>
                <a:lnTo>
                  <a:pt x="1630" y="3595"/>
                </a:lnTo>
                <a:lnTo>
                  <a:pt x="1566" y="3695"/>
                </a:lnTo>
                <a:lnTo>
                  <a:pt x="1496" y="3794"/>
                </a:lnTo>
                <a:lnTo>
                  <a:pt x="1951" y="4161"/>
                </a:lnTo>
                <a:lnTo>
                  <a:pt x="408" y="4364"/>
                </a:lnTo>
                <a:lnTo>
                  <a:pt x="215" y="2753"/>
                </a:lnTo>
                <a:lnTo>
                  <a:pt x="668" y="3121"/>
                </a:lnTo>
              </a:path>
            </a:pathLst>
          </a:custGeom>
          <a:solidFill>
            <a:srgbClr val="FF3333"/>
          </a:solidFill>
          <a:ln w="0">
            <a:solidFill>
              <a:srgbClr val="FFFFFF"/>
            </a:solidFill>
          </a:ln>
        </p:spPr>
        <p:style>
          <a:lnRef idx="0">
            <a:scrgbClr r="0" g="0" b="0"/>
          </a:lnRef>
          <a:fillRef idx="0">
            <a:scrgbClr r="0" g="0" b="0"/>
          </a:fillRef>
          <a:effectRef idx="0">
            <a:scrgbClr r="0" g="0" b="0"/>
          </a:effectRef>
          <a:fontRef idx="minor"/>
        </p:style>
      </p:sp>
      <p:sp>
        <p:nvSpPr>
          <p:cNvPr id="84" name="CustomShape 4"/>
          <p:cNvSpPr/>
          <p:nvPr/>
        </p:nvSpPr>
        <p:spPr>
          <a:xfrm rot="19081800">
            <a:off x="3522600" y="2995920"/>
            <a:ext cx="1656000" cy="1728000"/>
          </a:xfrm>
          <a:custGeom>
            <a:avLst/>
            <a:gdLst/>
            <a:ahLst/>
            <a:cxnLst/>
            <a:rect l="0" t="0" r="r" b="b"/>
            <a:pathLst>
              <a:path w="2655" h="4362">
                <a:moveTo>
                  <a:pt x="1186" y="3028"/>
                </a:moveTo>
                <a:lnTo>
                  <a:pt x="1216" y="2975"/>
                </a:lnTo>
                <a:lnTo>
                  <a:pt x="1242" y="2920"/>
                </a:lnTo>
                <a:lnTo>
                  <a:pt x="1267" y="2863"/>
                </a:lnTo>
                <a:lnTo>
                  <a:pt x="1288" y="2806"/>
                </a:lnTo>
                <a:lnTo>
                  <a:pt x="1307" y="2746"/>
                </a:lnTo>
                <a:lnTo>
                  <a:pt x="1321" y="2687"/>
                </a:lnTo>
                <a:lnTo>
                  <a:pt x="1335" y="2627"/>
                </a:lnTo>
                <a:lnTo>
                  <a:pt x="1345" y="2566"/>
                </a:lnTo>
                <a:lnTo>
                  <a:pt x="1352" y="2503"/>
                </a:lnTo>
                <a:lnTo>
                  <a:pt x="1355" y="2442"/>
                </a:lnTo>
                <a:lnTo>
                  <a:pt x="1356" y="2381"/>
                </a:lnTo>
                <a:lnTo>
                  <a:pt x="1353" y="2319"/>
                </a:lnTo>
                <a:lnTo>
                  <a:pt x="1347" y="2256"/>
                </a:lnTo>
                <a:lnTo>
                  <a:pt x="1339" y="2195"/>
                </a:lnTo>
                <a:lnTo>
                  <a:pt x="1327" y="2135"/>
                </a:lnTo>
                <a:lnTo>
                  <a:pt x="1313" y="2075"/>
                </a:lnTo>
                <a:lnTo>
                  <a:pt x="1295" y="2016"/>
                </a:lnTo>
                <a:lnTo>
                  <a:pt x="1275" y="1958"/>
                </a:lnTo>
                <a:lnTo>
                  <a:pt x="1252" y="1901"/>
                </a:lnTo>
                <a:lnTo>
                  <a:pt x="1226" y="1845"/>
                </a:lnTo>
                <a:lnTo>
                  <a:pt x="1198" y="1791"/>
                </a:lnTo>
                <a:lnTo>
                  <a:pt x="1166" y="1738"/>
                </a:lnTo>
                <a:lnTo>
                  <a:pt x="1133" y="1687"/>
                </a:lnTo>
                <a:lnTo>
                  <a:pt x="1097" y="1638"/>
                </a:lnTo>
                <a:lnTo>
                  <a:pt x="1057" y="1592"/>
                </a:lnTo>
                <a:lnTo>
                  <a:pt x="1016" y="1546"/>
                </a:lnTo>
                <a:lnTo>
                  <a:pt x="973" y="1504"/>
                </a:lnTo>
                <a:lnTo>
                  <a:pt x="928" y="1463"/>
                </a:lnTo>
                <a:lnTo>
                  <a:pt x="883" y="1425"/>
                </a:lnTo>
                <a:lnTo>
                  <a:pt x="833" y="1391"/>
                </a:lnTo>
                <a:lnTo>
                  <a:pt x="783" y="1357"/>
                </a:lnTo>
                <a:lnTo>
                  <a:pt x="731" y="1329"/>
                </a:lnTo>
                <a:lnTo>
                  <a:pt x="677" y="1301"/>
                </a:lnTo>
                <a:lnTo>
                  <a:pt x="623" y="1277"/>
                </a:lnTo>
                <a:lnTo>
                  <a:pt x="567" y="1256"/>
                </a:lnTo>
                <a:lnTo>
                  <a:pt x="511" y="1238"/>
                </a:lnTo>
                <a:lnTo>
                  <a:pt x="453" y="1223"/>
                </a:lnTo>
                <a:lnTo>
                  <a:pt x="395" y="1211"/>
                </a:lnTo>
                <a:lnTo>
                  <a:pt x="336" y="1202"/>
                </a:lnTo>
                <a:lnTo>
                  <a:pt x="277" y="1196"/>
                </a:lnTo>
                <a:lnTo>
                  <a:pt x="218" y="1193"/>
                </a:lnTo>
                <a:lnTo>
                  <a:pt x="158" y="1194"/>
                </a:lnTo>
                <a:lnTo>
                  <a:pt x="99" y="1198"/>
                </a:lnTo>
                <a:lnTo>
                  <a:pt x="0" y="9"/>
                </a:lnTo>
                <a:lnTo>
                  <a:pt x="118" y="0"/>
                </a:lnTo>
                <a:lnTo>
                  <a:pt x="235" y="0"/>
                </a:lnTo>
                <a:lnTo>
                  <a:pt x="354" y="5"/>
                </a:lnTo>
                <a:lnTo>
                  <a:pt x="471" y="16"/>
                </a:lnTo>
                <a:lnTo>
                  <a:pt x="588" y="34"/>
                </a:lnTo>
                <a:lnTo>
                  <a:pt x="704" y="57"/>
                </a:lnTo>
                <a:lnTo>
                  <a:pt x="818" y="87"/>
                </a:lnTo>
                <a:lnTo>
                  <a:pt x="930" y="123"/>
                </a:lnTo>
                <a:lnTo>
                  <a:pt x="1042" y="166"/>
                </a:lnTo>
                <a:lnTo>
                  <a:pt x="1150" y="214"/>
                </a:lnTo>
                <a:lnTo>
                  <a:pt x="1257" y="268"/>
                </a:lnTo>
                <a:lnTo>
                  <a:pt x="1360" y="327"/>
                </a:lnTo>
                <a:lnTo>
                  <a:pt x="1460" y="392"/>
                </a:lnTo>
                <a:lnTo>
                  <a:pt x="1557" y="463"/>
                </a:lnTo>
                <a:lnTo>
                  <a:pt x="1650" y="537"/>
                </a:lnTo>
                <a:lnTo>
                  <a:pt x="1740" y="618"/>
                </a:lnTo>
                <a:lnTo>
                  <a:pt x="1826" y="702"/>
                </a:lnTo>
                <a:lnTo>
                  <a:pt x="1908" y="792"/>
                </a:lnTo>
                <a:lnTo>
                  <a:pt x="1984" y="885"/>
                </a:lnTo>
                <a:lnTo>
                  <a:pt x="2056" y="983"/>
                </a:lnTo>
                <a:lnTo>
                  <a:pt x="2123" y="1083"/>
                </a:lnTo>
                <a:lnTo>
                  <a:pt x="2185" y="1188"/>
                </a:lnTo>
                <a:lnTo>
                  <a:pt x="2242" y="1297"/>
                </a:lnTo>
                <a:lnTo>
                  <a:pt x="2293" y="1408"/>
                </a:lnTo>
                <a:lnTo>
                  <a:pt x="2339" y="1521"/>
                </a:lnTo>
                <a:lnTo>
                  <a:pt x="2380" y="1637"/>
                </a:lnTo>
                <a:lnTo>
                  <a:pt x="2414" y="1755"/>
                </a:lnTo>
                <a:lnTo>
                  <a:pt x="2443" y="1873"/>
                </a:lnTo>
                <a:lnTo>
                  <a:pt x="2467" y="1994"/>
                </a:lnTo>
                <a:lnTo>
                  <a:pt x="2484" y="2116"/>
                </a:lnTo>
                <a:lnTo>
                  <a:pt x="2494" y="2240"/>
                </a:lnTo>
                <a:lnTo>
                  <a:pt x="2499" y="2363"/>
                </a:lnTo>
                <a:lnTo>
                  <a:pt x="2498" y="2485"/>
                </a:lnTo>
                <a:lnTo>
                  <a:pt x="2490" y="2609"/>
                </a:lnTo>
                <a:lnTo>
                  <a:pt x="2478" y="2731"/>
                </a:lnTo>
                <a:lnTo>
                  <a:pt x="2458" y="2851"/>
                </a:lnTo>
                <a:lnTo>
                  <a:pt x="2433" y="2972"/>
                </a:lnTo>
                <a:lnTo>
                  <a:pt x="2402" y="3090"/>
                </a:lnTo>
                <a:lnTo>
                  <a:pt x="2366" y="3207"/>
                </a:lnTo>
                <a:lnTo>
                  <a:pt x="2323" y="3322"/>
                </a:lnTo>
                <a:lnTo>
                  <a:pt x="2275" y="3436"/>
                </a:lnTo>
                <a:lnTo>
                  <a:pt x="2221" y="3545"/>
                </a:lnTo>
                <a:lnTo>
                  <a:pt x="2162" y="3652"/>
                </a:lnTo>
                <a:lnTo>
                  <a:pt x="2654" y="3964"/>
                </a:lnTo>
                <a:lnTo>
                  <a:pt x="1076" y="4361"/>
                </a:lnTo>
                <a:lnTo>
                  <a:pt x="695" y="2716"/>
                </a:lnTo>
                <a:lnTo>
                  <a:pt x="1186" y="3028"/>
                </a:lnTo>
              </a:path>
            </a:pathLst>
          </a:custGeom>
          <a:solidFill>
            <a:srgbClr val="FFFF00"/>
          </a:solidFill>
          <a:ln w="0">
            <a:solidFill>
              <a:srgbClr val="FFFFFF"/>
            </a:solidFill>
          </a:ln>
        </p:spPr>
        <p:style>
          <a:lnRef idx="0">
            <a:scrgbClr r="0" g="0" b="0"/>
          </a:lnRef>
          <a:fillRef idx="0">
            <a:scrgbClr r="0" g="0" b="0"/>
          </a:fillRef>
          <a:effectRef idx="0">
            <a:scrgbClr r="0" g="0" b="0"/>
          </a:effectRef>
          <a:fontRef idx="minor"/>
        </p:style>
      </p:sp>
      <p:sp>
        <p:nvSpPr>
          <p:cNvPr id="85" name="TextShape 5"/>
          <p:cNvSpPr txBox="1"/>
          <p:nvPr/>
        </p:nvSpPr>
        <p:spPr>
          <a:xfrm>
            <a:off x="1728000" y="4428000"/>
            <a:ext cx="1320840" cy="346320"/>
          </a:xfrm>
          <a:prstGeom prst="rect">
            <a:avLst/>
          </a:prstGeom>
          <a:noFill/>
          <a:ln w="0">
            <a:noFill/>
          </a:ln>
        </p:spPr>
        <p:txBody>
          <a:bodyPr lIns="90000" tIns="45000" rIns="90000" bIns="45000">
            <a:noAutofit/>
          </a:bodyPr>
          <a:lstStyle/>
          <a:p>
            <a:r>
              <a:rPr lang="es-MX" sz="1800" b="0" strike="noStrike" spc="-1">
                <a:latin typeface="Arial"/>
              </a:rPr>
              <a:t>Prevención</a:t>
            </a:r>
          </a:p>
        </p:txBody>
      </p:sp>
      <p:sp>
        <p:nvSpPr>
          <p:cNvPr id="86" name="TextShape 6"/>
          <p:cNvSpPr txBox="1"/>
          <p:nvPr/>
        </p:nvSpPr>
        <p:spPr>
          <a:xfrm>
            <a:off x="4860360" y="2736000"/>
            <a:ext cx="1206360" cy="346320"/>
          </a:xfrm>
          <a:prstGeom prst="rect">
            <a:avLst/>
          </a:prstGeom>
          <a:noFill/>
          <a:ln w="0">
            <a:noFill/>
          </a:ln>
        </p:spPr>
        <p:txBody>
          <a:bodyPr lIns="90000" tIns="45000" rIns="90000" bIns="45000">
            <a:noAutofit/>
          </a:bodyPr>
          <a:lstStyle/>
          <a:p>
            <a:r>
              <a:rPr lang="es-MX" sz="1800" b="0" strike="noStrike" spc="-1">
                <a:latin typeface="Arial"/>
              </a:rPr>
              <a:t>Detención</a:t>
            </a:r>
          </a:p>
        </p:txBody>
      </p:sp>
      <p:sp>
        <p:nvSpPr>
          <p:cNvPr id="87" name="TextShape 7"/>
          <p:cNvSpPr txBox="1"/>
          <p:nvPr/>
        </p:nvSpPr>
        <p:spPr>
          <a:xfrm>
            <a:off x="5076720" y="5256000"/>
            <a:ext cx="1270440" cy="346320"/>
          </a:xfrm>
          <a:prstGeom prst="rect">
            <a:avLst/>
          </a:prstGeom>
          <a:noFill/>
          <a:ln w="0">
            <a:noFill/>
          </a:ln>
        </p:spPr>
        <p:txBody>
          <a:bodyPr lIns="90000" tIns="45000" rIns="90000" bIns="45000">
            <a:noAutofit/>
          </a:bodyPr>
          <a:lstStyle/>
          <a:p>
            <a:r>
              <a:rPr lang="es-MX" sz="1800" b="0" strike="noStrike" spc="-1">
                <a:latin typeface="Arial"/>
              </a:rPr>
              <a:t>Respuesta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Caso 1</a:t>
            </a:r>
          </a:p>
        </p:txBody>
      </p:sp>
      <p:sp>
        <p:nvSpPr>
          <p:cNvPr id="89" name="TextShape 2"/>
          <p:cNvSpPr txBox="1"/>
          <p:nvPr/>
        </p:nvSpPr>
        <p:spPr>
          <a:xfrm>
            <a:off x="504000" y="1769040"/>
            <a:ext cx="9071640" cy="4384440"/>
          </a:xfrm>
          <a:prstGeom prst="rect">
            <a:avLst/>
          </a:prstGeom>
          <a:noFill/>
          <a:ln w="0">
            <a:noFill/>
          </a:ln>
        </p:spPr>
        <p:txBody>
          <a:bodyPr lIns="0" tIns="0" rIns="0" bIns="0" anchor="ctr">
            <a:noAutofit/>
          </a:bodyPr>
          <a:lstStyle/>
          <a:p>
            <a:pPr algn="ctr"/>
            <a:r>
              <a:rPr lang="es-MX" sz="3200" b="0" strike="noStrike" spc="-1">
                <a:latin typeface="Arial"/>
              </a:rPr>
              <a:t>La alarma de un coche </a:t>
            </a:r>
          </a:p>
          <a:p>
            <a:pPr algn="ctr"/>
            <a:r>
              <a:rPr lang="es-MX" sz="3200" b="0" strike="noStrike" spc="-1">
                <a:latin typeface="Arial"/>
              </a:rPr>
              <a:t>¿Evita que se lo roben?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Definición</a:t>
            </a:r>
          </a:p>
        </p:txBody>
      </p:sp>
      <p:pic>
        <p:nvPicPr>
          <p:cNvPr id="46" name="Imagen 45"/>
          <p:cNvPicPr/>
          <p:nvPr/>
        </p:nvPicPr>
        <p:blipFill>
          <a:blip r:embed="rId2"/>
          <a:stretch/>
        </p:blipFill>
        <p:spPr>
          <a:xfrm>
            <a:off x="3528000" y="2775240"/>
            <a:ext cx="2984760" cy="2984760"/>
          </a:xfrm>
          <a:prstGeom prst="rect">
            <a:avLst/>
          </a:prstGeom>
          <a:ln w="0">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Caso 2</a:t>
            </a:r>
          </a:p>
        </p:txBody>
      </p:sp>
      <p:sp>
        <p:nvSpPr>
          <p:cNvPr id="91" name="TextShape 2"/>
          <p:cNvSpPr txBox="1"/>
          <p:nvPr/>
        </p:nvSpPr>
        <p:spPr>
          <a:xfrm>
            <a:off x="504000" y="1445040"/>
            <a:ext cx="9071640" cy="4384440"/>
          </a:xfrm>
          <a:prstGeom prst="rect">
            <a:avLst/>
          </a:prstGeom>
          <a:noFill/>
          <a:ln w="0">
            <a:noFill/>
          </a:ln>
        </p:spPr>
        <p:txBody>
          <a:bodyPr lIns="0" tIns="0" rIns="0" bIns="0" anchor="ctr">
            <a:noAutofit/>
          </a:bodyPr>
          <a:lstStyle/>
          <a:p>
            <a:pPr algn="ctr"/>
            <a:r>
              <a:rPr lang="es-MX" sz="3200" b="0" strike="noStrike" spc="-1">
                <a:latin typeface="Arial"/>
              </a:rPr>
              <a:t>Van dos personas en el bosque frente a una fogata y uno le pregunta al otro “¿y tu qué harías si apareciera un oso?” y la otra persona responde “pues por eso traigo tenis” a lo que la primer persona replica “¿y apoco con tus tenis vas a correr mas rápido que el oso?” a lo que le responden “que el oso no, pero más rápido que tu si”</a:t>
            </a:r>
          </a:p>
        </p:txBody>
      </p:sp>
      <p:pic>
        <p:nvPicPr>
          <p:cNvPr id="92" name="Imagen 91"/>
          <p:cNvPicPr/>
          <p:nvPr/>
        </p:nvPicPr>
        <p:blipFill>
          <a:blip r:embed="rId2"/>
          <a:stretch/>
        </p:blipFill>
        <p:spPr>
          <a:xfrm>
            <a:off x="4160880" y="5472000"/>
            <a:ext cx="2895120" cy="1663920"/>
          </a:xfrm>
          <a:prstGeom prst="rect">
            <a:avLst/>
          </a:prstGeom>
          <a:ln w="0">
            <a:noFill/>
          </a:ln>
        </p:spPr>
      </p:pic>
      <p:sp>
        <p:nvSpPr>
          <p:cNvPr id="93" name="TextShape 3"/>
          <p:cNvSpPr txBox="1"/>
          <p:nvPr/>
        </p:nvSpPr>
        <p:spPr>
          <a:xfrm>
            <a:off x="7380000" y="5688000"/>
            <a:ext cx="2431800" cy="858240"/>
          </a:xfrm>
          <a:prstGeom prst="rect">
            <a:avLst/>
          </a:prstGeom>
          <a:noFill/>
          <a:ln w="0">
            <a:noFill/>
          </a:ln>
        </p:spPr>
        <p:txBody>
          <a:bodyPr lIns="90000" tIns="45000" rIns="90000" bIns="45000">
            <a:noAutofit/>
          </a:bodyPr>
          <a:lstStyle/>
          <a:p>
            <a:r>
              <a:rPr lang="es-MX" sz="1800" b="1" strike="noStrike" spc="-1">
                <a:solidFill>
                  <a:srgbClr val="FF0000"/>
                </a:solidFill>
                <a:latin typeface="Arial"/>
              </a:rPr>
              <a:t>Lo importante es</a:t>
            </a:r>
            <a:endParaRPr lang="es-MX" sz="1800" b="0" strike="noStrike" spc="-1">
              <a:latin typeface="Arial"/>
            </a:endParaRPr>
          </a:p>
          <a:p>
            <a:r>
              <a:rPr lang="es-MX" sz="1800" b="1" strike="noStrike" spc="-1">
                <a:solidFill>
                  <a:srgbClr val="FF0000"/>
                </a:solidFill>
                <a:latin typeface="Arial"/>
              </a:rPr>
              <a:t>Ser un blanco mas</a:t>
            </a:r>
            <a:endParaRPr lang="es-MX" sz="1800" b="0" strike="noStrike" spc="-1">
              <a:latin typeface="Arial"/>
            </a:endParaRPr>
          </a:p>
          <a:p>
            <a:r>
              <a:rPr lang="es-MX" sz="1800" b="1" strike="noStrike" spc="-1">
                <a:solidFill>
                  <a:srgbClr val="FF0000"/>
                </a:solidFill>
                <a:latin typeface="Arial"/>
              </a:rPr>
              <a:t>difícil que los demás</a:t>
            </a:r>
            <a:endParaRPr lang="es-MX" sz="1800" b="0" strike="noStrike" spc="-1">
              <a:latin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¿De quien debemos protegernos?</a:t>
            </a:r>
          </a:p>
        </p:txBody>
      </p:sp>
      <p:sp>
        <p:nvSpPr>
          <p:cNvPr id="95" name="TextShape 2"/>
          <p:cNvSpPr txBox="1"/>
          <p:nvPr/>
        </p:nvSpPr>
        <p:spPr>
          <a:xfrm>
            <a:off x="504000" y="1769040"/>
            <a:ext cx="9071640" cy="4384440"/>
          </a:xfrm>
          <a:prstGeom prst="rect">
            <a:avLst/>
          </a:prstGeom>
          <a:noFill/>
          <a:ln w="0">
            <a:noFill/>
          </a:ln>
        </p:spPr>
        <p:txBody>
          <a:bodyPr lIns="0" tIns="0" rIns="0" bIns="0">
            <a:normAutofit/>
          </a:bodyPr>
          <a:lstStyle/>
          <a:p>
            <a:pPr marL="432000" indent="-324000">
              <a:spcBef>
                <a:spcPts val="1417"/>
              </a:spcBef>
              <a:buClr>
                <a:srgbClr val="FFFFFF"/>
              </a:buClr>
              <a:buSzPct val="45000"/>
              <a:buFont typeface="Wingdings" charset="2"/>
              <a:buChar char=""/>
            </a:pPr>
            <a:r>
              <a:rPr lang="es-MX" sz="3200" b="0" strike="noStrike" spc="-1">
                <a:latin typeface="Arial"/>
              </a:rPr>
              <a:t>Atacantes casuales</a:t>
            </a:r>
          </a:p>
          <a:p>
            <a:pPr marL="432000" indent="-324000">
              <a:spcBef>
                <a:spcPts val="1417"/>
              </a:spcBef>
              <a:buClr>
                <a:srgbClr val="FFFFFF"/>
              </a:buClr>
              <a:buSzPct val="45000"/>
              <a:buFont typeface="Wingdings" charset="2"/>
              <a:buChar char=""/>
            </a:pPr>
            <a:endParaRPr lang="es-MX" sz="3200" b="0" strike="noStrike" spc="-1">
              <a:latin typeface="Arial"/>
            </a:endParaRPr>
          </a:p>
          <a:p>
            <a:pPr marL="432000" indent="-324000">
              <a:spcBef>
                <a:spcPts val="1417"/>
              </a:spcBef>
              <a:buClr>
                <a:srgbClr val="FFFFFF"/>
              </a:buClr>
              <a:buSzPct val="45000"/>
              <a:buFont typeface="Wingdings" charset="2"/>
              <a:buChar char=""/>
            </a:pPr>
            <a:endParaRPr lang="es-MX" sz="3200" b="0" strike="noStrike" spc="-1">
              <a:latin typeface="Arial"/>
            </a:endParaRPr>
          </a:p>
          <a:p>
            <a:pPr marL="432000" indent="-324000">
              <a:spcBef>
                <a:spcPts val="1417"/>
              </a:spcBef>
              <a:buClr>
                <a:srgbClr val="FFFFFF"/>
              </a:buClr>
              <a:buSzPct val="45000"/>
              <a:buFont typeface="Wingdings" charset="2"/>
              <a:buChar char=""/>
            </a:pPr>
            <a:endParaRPr lang="es-MX" sz="3200" b="0" strike="noStrike" spc="-1">
              <a:latin typeface="Arial"/>
            </a:endParaRPr>
          </a:p>
          <a:p>
            <a:pPr marL="432000" indent="-324000">
              <a:spcBef>
                <a:spcPts val="1417"/>
              </a:spcBef>
              <a:buClr>
                <a:srgbClr val="FFFFFF"/>
              </a:buClr>
              <a:buSzPct val="45000"/>
              <a:buFont typeface="Wingdings" charset="2"/>
              <a:buChar char=""/>
            </a:pPr>
            <a:r>
              <a:rPr lang="es-MX" sz="3200" b="0" strike="noStrike" spc="-1">
                <a:latin typeface="Arial"/>
              </a:rPr>
              <a:t>Atacantes que quieren mi información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Definiciones</a:t>
            </a:r>
          </a:p>
        </p:txBody>
      </p:sp>
      <p:sp>
        <p:nvSpPr>
          <p:cNvPr id="97" name="TextShape 2"/>
          <p:cNvSpPr txBox="1"/>
          <p:nvPr/>
        </p:nvSpPr>
        <p:spPr>
          <a:xfrm>
            <a:off x="504000" y="1769040"/>
            <a:ext cx="9071640" cy="4384440"/>
          </a:xfrm>
          <a:prstGeom prst="rect">
            <a:avLst/>
          </a:prstGeom>
          <a:noFill/>
          <a:ln w="0">
            <a:noFill/>
          </a:ln>
        </p:spPr>
        <p:txBody>
          <a:bodyPr lIns="0" tIns="0" rIns="0" bIns="0">
            <a:normAutofit fontScale="34000" lnSpcReduction="20000"/>
          </a:bodyPr>
          <a:lstStyle/>
          <a:p>
            <a:pPr marL="432000" indent="-324000">
              <a:spcBef>
                <a:spcPts val="1417"/>
              </a:spcBef>
              <a:buClr>
                <a:srgbClr val="FFFFFF"/>
              </a:buClr>
              <a:buSzPct val="45000"/>
              <a:buFont typeface="Wingdings" charset="2"/>
              <a:buChar char=""/>
            </a:pPr>
            <a:r>
              <a:rPr lang="es-MX" sz="3200" b="0" strike="noStrike" spc="-1">
                <a:latin typeface="Arial"/>
              </a:rPr>
              <a:t>Jargon file</a:t>
            </a:r>
          </a:p>
          <a:p>
            <a:pPr marL="432000" indent="-324000">
              <a:spcBef>
                <a:spcPts val="1417"/>
              </a:spcBef>
              <a:buClr>
                <a:srgbClr val="FFFFFF"/>
              </a:buClr>
              <a:buSzPct val="45000"/>
              <a:buFont typeface="Wingdings" charset="2"/>
              <a:buChar char=""/>
            </a:pPr>
            <a:r>
              <a:rPr lang="es-MX" sz="3200" b="0" strike="noStrike" spc="-1">
                <a:latin typeface="Arial"/>
              </a:rPr>
              <a:t>Cybercriminales</a:t>
            </a:r>
          </a:p>
          <a:p>
            <a:pPr marL="432000" indent="-324000">
              <a:spcBef>
                <a:spcPts val="1417"/>
              </a:spcBef>
              <a:buClr>
                <a:srgbClr val="FFFFFF"/>
              </a:buClr>
              <a:buSzPct val="45000"/>
              <a:buFont typeface="Wingdings" charset="2"/>
              <a:buChar char=""/>
            </a:pPr>
            <a:r>
              <a:rPr lang="es-MX" sz="3200" b="0" strike="noStrike" spc="-1">
                <a:latin typeface="Arial"/>
              </a:rPr>
              <a:t>Hacker</a:t>
            </a:r>
          </a:p>
          <a:p>
            <a:pPr marL="432000" indent="-324000">
              <a:spcBef>
                <a:spcPts val="1417"/>
              </a:spcBef>
              <a:buClr>
                <a:srgbClr val="FFFFFF"/>
              </a:buClr>
              <a:buSzPct val="45000"/>
              <a:buFont typeface="Wingdings" charset="2"/>
              <a:buChar char=""/>
            </a:pPr>
            <a:r>
              <a:rPr lang="es-MX" sz="3200" b="0" strike="noStrike" spc="-1">
                <a:latin typeface="Arial"/>
              </a:rPr>
              <a:t>Cracker</a:t>
            </a:r>
          </a:p>
          <a:p>
            <a:pPr marL="432000" indent="-324000">
              <a:spcBef>
                <a:spcPts val="1417"/>
              </a:spcBef>
              <a:buClr>
                <a:srgbClr val="FFFFFF"/>
              </a:buClr>
              <a:buSzPct val="45000"/>
              <a:buFont typeface="Wingdings" charset="2"/>
              <a:buChar char=""/>
            </a:pPr>
            <a:r>
              <a:rPr lang="es-MX" sz="3200" b="0" strike="noStrike" spc="-1">
                <a:latin typeface="Arial"/>
              </a:rPr>
              <a:t>Phreaker</a:t>
            </a:r>
          </a:p>
          <a:p>
            <a:pPr marL="432000" indent="-324000">
              <a:spcBef>
                <a:spcPts val="1417"/>
              </a:spcBef>
              <a:buClr>
                <a:srgbClr val="FFFFFF"/>
              </a:buClr>
              <a:buSzPct val="45000"/>
              <a:buFont typeface="Wingdings" charset="2"/>
              <a:buChar char=""/>
            </a:pPr>
            <a:r>
              <a:rPr lang="es-MX" sz="3200" b="0" strike="noStrike" spc="-1">
                <a:latin typeface="Arial"/>
              </a:rPr>
              <a:t>Étical Hacking</a:t>
            </a:r>
          </a:p>
          <a:p>
            <a:pPr marL="432000" indent="-324000">
              <a:spcBef>
                <a:spcPts val="1417"/>
              </a:spcBef>
              <a:buClr>
                <a:srgbClr val="FFFFFF"/>
              </a:buClr>
              <a:buSzPct val="45000"/>
              <a:buFont typeface="Wingdings" charset="2"/>
              <a:buChar char=""/>
            </a:pPr>
            <a:r>
              <a:rPr lang="es-MX" sz="3200" b="0" strike="noStrike" spc="-1">
                <a:latin typeface="Arial"/>
              </a:rPr>
              <a:t>Lamer</a:t>
            </a:r>
          </a:p>
          <a:p>
            <a:pPr marL="432000" indent="-324000">
              <a:spcBef>
                <a:spcPts val="1417"/>
              </a:spcBef>
              <a:buClr>
                <a:srgbClr val="FFFFFF"/>
              </a:buClr>
              <a:buSzPct val="45000"/>
              <a:buFont typeface="Wingdings" charset="2"/>
              <a:buChar char=""/>
            </a:pPr>
            <a:r>
              <a:rPr lang="es-MX" sz="3200" b="0" strike="noStrike" spc="-1">
                <a:latin typeface="Arial"/>
              </a:rPr>
              <a:t>Wannabee</a:t>
            </a:r>
          </a:p>
          <a:p>
            <a:pPr marL="432000" indent="-324000">
              <a:spcBef>
                <a:spcPts val="1417"/>
              </a:spcBef>
              <a:buClr>
                <a:srgbClr val="FFFFFF"/>
              </a:buClr>
              <a:buSzPct val="45000"/>
              <a:buFont typeface="Wingdings" charset="2"/>
              <a:buChar char=""/>
            </a:pPr>
            <a:r>
              <a:rPr lang="es-MX" sz="3200" b="0" strike="noStrike" spc="-1">
                <a:latin typeface="Arial"/>
              </a:rPr>
              <a:t>Hacktivista </a:t>
            </a:r>
          </a:p>
          <a:p>
            <a:pPr marL="432000" indent="-324000">
              <a:spcBef>
                <a:spcPts val="1417"/>
              </a:spcBef>
              <a:buClr>
                <a:srgbClr val="FFFFFF"/>
              </a:buClr>
              <a:buSzPct val="45000"/>
              <a:buFont typeface="Wingdings" charset="2"/>
              <a:buChar char=""/>
            </a:pPr>
            <a:r>
              <a:rPr lang="es-MX" sz="3200" b="0" strike="noStrike" spc="-1">
                <a:latin typeface="Arial"/>
              </a:rPr>
              <a:t>Warez</a:t>
            </a:r>
          </a:p>
          <a:p>
            <a:pPr marL="432000" indent="-324000">
              <a:spcBef>
                <a:spcPts val="1417"/>
              </a:spcBef>
              <a:buClr>
                <a:srgbClr val="FFFFFF"/>
              </a:buClr>
              <a:buSzPct val="45000"/>
              <a:buFont typeface="Wingdings" charset="2"/>
              <a:buChar char=""/>
            </a:pPr>
            <a:r>
              <a:rPr lang="es-MX" sz="3200" b="0" strike="noStrike" spc="-1">
                <a:latin typeface="Arial"/>
              </a:rPr>
              <a:t>Samurai</a:t>
            </a:r>
          </a:p>
          <a:p>
            <a:pPr marL="432000" indent="-324000">
              <a:spcBef>
                <a:spcPts val="1417"/>
              </a:spcBef>
              <a:buClr>
                <a:srgbClr val="FFFFFF"/>
              </a:buClr>
              <a:buSzPct val="45000"/>
              <a:buFont typeface="Wingdings" charset="2"/>
              <a:buChar char=""/>
            </a:pPr>
            <a:r>
              <a:rPr lang="es-MX" sz="3200" b="0" strike="noStrike" spc="-1">
                <a:latin typeface="Arial"/>
              </a:rPr>
              <a:t>Script Kiddie</a:t>
            </a:r>
          </a:p>
          <a:p>
            <a:pPr marL="432000" indent="-324000">
              <a:spcBef>
                <a:spcPts val="1417"/>
              </a:spcBef>
              <a:buClr>
                <a:srgbClr val="FFFFFF"/>
              </a:buClr>
              <a:buSzPct val="45000"/>
              <a:buFont typeface="Wingdings" charset="2"/>
              <a:buChar char=""/>
            </a:pPr>
            <a:r>
              <a:rPr lang="es-MX" sz="3200" b="0" strike="noStrike" spc="-1">
                <a:latin typeface="Arial"/>
              </a:rPr>
              <a:t>Newbie</a:t>
            </a:r>
          </a:p>
          <a:p>
            <a:pPr marL="432000" indent="-324000">
              <a:spcBef>
                <a:spcPts val="1417"/>
              </a:spcBef>
              <a:buClr>
                <a:srgbClr val="FFFFFF"/>
              </a:buClr>
              <a:buSzPct val="45000"/>
              <a:buFont typeface="Wingdings" charset="2"/>
              <a:buChar char=""/>
            </a:pPr>
            <a:r>
              <a:rPr lang="es-MX" sz="3200" b="0" strike="noStrike" spc="-1">
                <a:latin typeface="Arial"/>
              </a:rPr>
              <a:t>Troll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TextShape 1"/>
          <p:cNvSpPr txBox="1"/>
          <p:nvPr/>
        </p:nvSpPr>
        <p:spPr>
          <a:xfrm>
            <a:off x="504000" y="2664000"/>
            <a:ext cx="9071640" cy="1262160"/>
          </a:xfrm>
          <a:prstGeom prst="rect">
            <a:avLst/>
          </a:prstGeom>
          <a:noFill/>
          <a:ln w="0">
            <a:noFill/>
          </a:ln>
        </p:spPr>
        <p:txBody>
          <a:bodyPr lIns="0" tIns="0" rIns="0" bIns="0" anchor="ctr">
            <a:noAutofit/>
          </a:bodyPr>
          <a:lstStyle/>
          <a:p>
            <a:pPr algn="ctr"/>
            <a:r>
              <a:rPr lang="es-MX" sz="4400" b="0" strike="noStrike" spc="-1">
                <a:latin typeface="Arial"/>
              </a:rPr>
              <a:t>Preguntas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Seguridad (1)</a:t>
            </a:r>
          </a:p>
        </p:txBody>
      </p:sp>
      <p:sp>
        <p:nvSpPr>
          <p:cNvPr id="48" name="TextShape 2"/>
          <p:cNvSpPr txBox="1"/>
          <p:nvPr/>
        </p:nvSpPr>
        <p:spPr>
          <a:xfrm>
            <a:off x="504000" y="1769040"/>
            <a:ext cx="9071640" cy="4384440"/>
          </a:xfrm>
          <a:prstGeom prst="rect">
            <a:avLst/>
          </a:prstGeom>
          <a:noFill/>
          <a:ln w="0">
            <a:noFill/>
          </a:ln>
        </p:spPr>
        <p:txBody>
          <a:bodyPr lIns="0" tIns="0" rIns="0" bIns="0">
            <a:normAutofit fontScale="91000" lnSpcReduction="10000"/>
          </a:bodyPr>
          <a:lstStyle/>
          <a:p>
            <a:pPr marL="432000" indent="-324000">
              <a:spcBef>
                <a:spcPts val="1417"/>
              </a:spcBef>
              <a:buClr>
                <a:srgbClr val="FFFFFF"/>
              </a:buClr>
              <a:buSzPct val="45000"/>
              <a:buFont typeface="Wingdings" charset="2"/>
              <a:buChar char=""/>
            </a:pPr>
            <a:r>
              <a:rPr lang="es-MX" sz="3200" b="0" strike="noStrike" spc="-1">
                <a:latin typeface="Arial"/>
              </a:rPr>
              <a:t>1. f. Cualidad de seguro.</a:t>
            </a:r>
          </a:p>
          <a:p>
            <a:pPr marL="432000" indent="-324000">
              <a:spcBef>
                <a:spcPts val="1417"/>
              </a:spcBef>
              <a:buClr>
                <a:srgbClr val="FFFFFF"/>
              </a:buClr>
              <a:buSzPct val="45000"/>
              <a:buFont typeface="Wingdings" charset="2"/>
              <a:buChar char=""/>
            </a:pPr>
            <a:r>
              <a:rPr lang="es-MX" sz="3200" b="0" strike="noStrike" spc="-1">
                <a:latin typeface="Arial"/>
              </a:rPr>
              <a:t>2. f. Servicio encargado de la seguridad de una persona, de una empresa, de un edificio, etc. Llama a seguridad.</a:t>
            </a:r>
          </a:p>
          <a:p>
            <a:pPr marL="432000" indent="-324000">
              <a:spcBef>
                <a:spcPts val="1417"/>
              </a:spcBef>
              <a:buClr>
                <a:srgbClr val="FFFFFF"/>
              </a:buClr>
              <a:buSzPct val="45000"/>
              <a:buFont typeface="Wingdings" charset="2"/>
              <a:buChar char=""/>
            </a:pPr>
            <a:r>
              <a:rPr lang="es-MX" sz="3200" b="0" strike="noStrike" spc="-1">
                <a:solidFill>
                  <a:srgbClr val="B2B2B2"/>
                </a:solidFill>
                <a:latin typeface="Arial"/>
              </a:rPr>
              <a:t>3. f. desus. Fianza u obligación de indemnidad a favor de alguien.</a:t>
            </a:r>
            <a:endParaRPr lang="es-MX" sz="3200" b="0" strike="noStrike" spc="-1">
              <a:latin typeface="Arial"/>
            </a:endParaRPr>
          </a:p>
          <a:p>
            <a:pPr marL="432000" indent="-324000">
              <a:spcBef>
                <a:spcPts val="1417"/>
              </a:spcBef>
              <a:buClr>
                <a:srgbClr val="FFFFFF"/>
              </a:buClr>
              <a:buSzPct val="45000"/>
              <a:buFont typeface="Wingdings" charset="2"/>
              <a:buChar char=""/>
            </a:pPr>
            <a:r>
              <a:rPr lang="es-MX" sz="3200" b="0" strike="noStrike" spc="-1">
                <a:latin typeface="Arial"/>
              </a:rPr>
              <a:t>DLE: Seguridad, Diccionario de la lengua española en línea; </a:t>
            </a:r>
            <a:r>
              <a:rPr lang="es-MX" sz="3200" b="0" strike="noStrike" spc="-1">
                <a:solidFill>
                  <a:srgbClr val="FFFF00"/>
                </a:solidFill>
                <a:latin typeface="Arial"/>
                <a:hlinkClick r:id="rId2"/>
              </a:rPr>
              <a:t>http://dle.rae.es/?id=XTrIaQd</a:t>
            </a:r>
            <a:r>
              <a:rPr lang="es-MX" sz="3200" b="0" strike="noStrike" spc="-1">
                <a:latin typeface="Arial"/>
              </a:rPr>
              <a:t>; consultada febrero 2017.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Seguro, ra (2)	</a:t>
            </a:r>
          </a:p>
        </p:txBody>
      </p:sp>
      <p:sp>
        <p:nvSpPr>
          <p:cNvPr id="50" name="TextShape 2"/>
          <p:cNvSpPr txBox="1"/>
          <p:nvPr/>
        </p:nvSpPr>
        <p:spPr>
          <a:xfrm>
            <a:off x="504000" y="1769040"/>
            <a:ext cx="4426920" cy="4384440"/>
          </a:xfrm>
          <a:prstGeom prst="rect">
            <a:avLst/>
          </a:prstGeom>
          <a:noFill/>
          <a:ln w="0">
            <a:noFill/>
          </a:ln>
        </p:spPr>
        <p:txBody>
          <a:bodyPr lIns="0" tIns="0" rIns="0" bIns="0">
            <a:normAutofit fontScale="40000" lnSpcReduction="10000"/>
          </a:bodyPr>
          <a:lstStyle/>
          <a:p>
            <a:pPr marL="432000" indent="-324000">
              <a:spcBef>
                <a:spcPts val="1417"/>
              </a:spcBef>
              <a:buClr>
                <a:srgbClr val="FFFFFF"/>
              </a:buClr>
              <a:buSzPct val="45000"/>
              <a:buFont typeface="Wingdings" charset="2"/>
              <a:buChar char=""/>
            </a:pPr>
            <a:r>
              <a:rPr lang="es-MX" sz="3200" b="0" strike="noStrike" spc="-1">
                <a:latin typeface="Arial"/>
              </a:rPr>
              <a:t>Del lat. secūrus.</a:t>
            </a:r>
          </a:p>
          <a:p>
            <a:pPr marL="432000" indent="-324000">
              <a:spcBef>
                <a:spcPts val="1417"/>
              </a:spcBef>
              <a:buClr>
                <a:srgbClr val="FFFFFF"/>
              </a:buClr>
              <a:buSzPct val="45000"/>
              <a:buFont typeface="Wingdings" charset="2"/>
              <a:buChar char=""/>
            </a:pPr>
            <a:r>
              <a:rPr lang="es-MX" sz="3200" b="0" strike="noStrike" spc="-1">
                <a:latin typeface="Arial"/>
              </a:rPr>
              <a:t>1. adj. Libre y exento de riesgo.</a:t>
            </a:r>
          </a:p>
          <a:p>
            <a:pPr marL="432000" indent="-324000">
              <a:spcBef>
                <a:spcPts val="1417"/>
              </a:spcBef>
              <a:buClr>
                <a:srgbClr val="FFFFFF"/>
              </a:buClr>
              <a:buSzPct val="45000"/>
              <a:buFont typeface="Wingdings" charset="2"/>
              <a:buChar char=""/>
            </a:pPr>
            <a:r>
              <a:rPr lang="es-MX" sz="3200" b="0" strike="noStrike" spc="-1">
                <a:latin typeface="Arial"/>
              </a:rPr>
              <a:t>2. adj. Cierto, indubitable.</a:t>
            </a:r>
          </a:p>
          <a:p>
            <a:pPr marL="432000" indent="-324000">
              <a:spcBef>
                <a:spcPts val="1417"/>
              </a:spcBef>
              <a:buClr>
                <a:srgbClr val="FFFFFF"/>
              </a:buClr>
              <a:buSzPct val="45000"/>
              <a:buFont typeface="Wingdings" charset="2"/>
              <a:buChar char=""/>
            </a:pPr>
            <a:r>
              <a:rPr lang="es-MX" sz="3200" b="0" strike="noStrike" spc="-1">
                <a:latin typeface="Arial"/>
              </a:rPr>
              <a:t>3. adj. Firme o bien sujeto.</a:t>
            </a:r>
          </a:p>
          <a:p>
            <a:pPr marL="432000" indent="-324000">
              <a:spcBef>
                <a:spcPts val="1417"/>
              </a:spcBef>
              <a:buClr>
                <a:srgbClr val="FFFFFF"/>
              </a:buClr>
              <a:buSzPct val="45000"/>
              <a:buFont typeface="Wingdings" charset="2"/>
              <a:buChar char=""/>
            </a:pPr>
            <a:r>
              <a:rPr lang="es-MX" sz="3200" b="0" strike="noStrike" spc="-1">
                <a:latin typeface="Arial"/>
              </a:rPr>
              <a:t>4. adj. Que no falla o que ofrece confianza. Un método seguro. Juan es un aliado seguro.</a:t>
            </a:r>
          </a:p>
          <a:p>
            <a:pPr marL="432000" indent="-324000">
              <a:spcBef>
                <a:spcPts val="1417"/>
              </a:spcBef>
              <a:buClr>
                <a:srgbClr val="FFFFFF"/>
              </a:buClr>
              <a:buSzPct val="45000"/>
              <a:buFont typeface="Wingdings" charset="2"/>
              <a:buChar char=""/>
            </a:pPr>
            <a:r>
              <a:rPr lang="es-MX" sz="3200" b="0" strike="noStrike" spc="-1">
                <a:latin typeface="Arial"/>
              </a:rPr>
              <a:t>5. adj. Dicho de una persona: Que no siente duda. Está segura DE ello.</a:t>
            </a:r>
          </a:p>
          <a:p>
            <a:pPr marL="432000" indent="-324000">
              <a:spcBef>
                <a:spcPts val="1417"/>
              </a:spcBef>
              <a:buClr>
                <a:srgbClr val="FFFFFF"/>
              </a:buClr>
              <a:buSzPct val="45000"/>
              <a:buFont typeface="Wingdings" charset="2"/>
              <a:buChar char=""/>
            </a:pPr>
            <a:r>
              <a:rPr lang="es-MX" sz="3200" b="0" strike="noStrike" spc="-1">
                <a:latin typeface="Arial"/>
              </a:rPr>
              <a:t>6. m. Seguridad, certeza, confianza.</a:t>
            </a:r>
          </a:p>
          <a:p>
            <a:pPr marL="432000" indent="-324000">
              <a:spcBef>
                <a:spcPts val="1417"/>
              </a:spcBef>
              <a:buClr>
                <a:srgbClr val="FFFFFF"/>
              </a:buClr>
              <a:buSzPct val="45000"/>
              <a:buFont typeface="Wingdings" charset="2"/>
              <a:buChar char=""/>
            </a:pPr>
            <a:r>
              <a:rPr lang="es-MX" sz="3200" b="0" strike="noStrike" spc="-1">
                <a:latin typeface="Arial"/>
              </a:rPr>
              <a:t>7. m. Lugar o sitio libre de todo peligro.</a:t>
            </a:r>
          </a:p>
          <a:p>
            <a:pPr marL="432000" indent="-324000">
              <a:spcBef>
                <a:spcPts val="1417"/>
              </a:spcBef>
              <a:buClr>
                <a:srgbClr val="FFFFFF"/>
              </a:buClr>
              <a:buSzPct val="45000"/>
              <a:buFont typeface="Wingdings" charset="2"/>
              <a:buChar char=""/>
            </a:pPr>
            <a:r>
              <a:rPr lang="es-MX" sz="3200" b="0" strike="noStrike" spc="-1">
                <a:latin typeface="Arial"/>
              </a:rPr>
              <a:t>8. m. Mecanismo que impide el funcionamiento involuntario de un aparato, máquina o arma, o que aumenta la firmeza de un cierre.</a:t>
            </a:r>
          </a:p>
          <a:p>
            <a:pPr marL="432000" indent="-324000">
              <a:spcBef>
                <a:spcPts val="1417"/>
              </a:spcBef>
              <a:buClr>
                <a:srgbClr val="FFFFFF"/>
              </a:buClr>
              <a:buSzPct val="45000"/>
              <a:buFont typeface="Wingdings" charset="2"/>
              <a:buChar char=""/>
            </a:pPr>
            <a:r>
              <a:rPr lang="es-MX" sz="3200" b="0" strike="noStrike" spc="-1">
                <a:latin typeface="Arial"/>
              </a:rPr>
              <a:t>9. m. Dispositivo que advierte de que se ha producido una anomalía en el funcionamiento de algo. Hemos avisado a los técnicos en cuanto ha saltado el seguro.</a:t>
            </a:r>
          </a:p>
        </p:txBody>
      </p:sp>
      <p:sp>
        <p:nvSpPr>
          <p:cNvPr id="51" name="TextShape 3"/>
          <p:cNvSpPr txBox="1"/>
          <p:nvPr/>
        </p:nvSpPr>
        <p:spPr>
          <a:xfrm>
            <a:off x="5152680" y="1769040"/>
            <a:ext cx="4426920" cy="4384440"/>
          </a:xfrm>
          <a:prstGeom prst="rect">
            <a:avLst/>
          </a:prstGeom>
          <a:noFill/>
          <a:ln w="0">
            <a:noFill/>
          </a:ln>
        </p:spPr>
        <p:txBody>
          <a:bodyPr lIns="0" tIns="0" rIns="0" bIns="0">
            <a:normAutofit fontScale="40000" lnSpcReduction="10000"/>
          </a:bodyPr>
          <a:lstStyle/>
          <a:p>
            <a:pPr marL="432000" indent="-324000">
              <a:spcBef>
                <a:spcPts val="1417"/>
              </a:spcBef>
              <a:buClr>
                <a:srgbClr val="FFFFFF"/>
              </a:buClr>
              <a:buSzPct val="45000"/>
              <a:buFont typeface="Wingdings" charset="2"/>
              <a:buChar char=""/>
            </a:pPr>
            <a:r>
              <a:rPr lang="es-MX" sz="3200" b="0" strike="noStrike" spc="-1">
                <a:latin typeface="Arial"/>
              </a:rPr>
              <a:t>10. m. Contrato por el que alguien se obliga mediante el cobro de una prima a indemnizar el daño producido a otra persona, o a satisfacerle un capital, una renta u otras prestaciones convenidas. El seguro del coche, de accidentes, del hogar.</a:t>
            </a:r>
          </a:p>
          <a:p>
            <a:pPr marL="432000" indent="-324000">
              <a:spcBef>
                <a:spcPts val="1417"/>
              </a:spcBef>
              <a:buClr>
                <a:srgbClr val="FFFFFF"/>
              </a:buClr>
              <a:buSzPct val="45000"/>
              <a:buFont typeface="Wingdings" charset="2"/>
              <a:buChar char=""/>
            </a:pPr>
            <a:r>
              <a:rPr lang="es-MX" sz="3200" b="0" strike="noStrike" spc="-1">
                <a:latin typeface="Arial"/>
              </a:rPr>
              <a:t>11. m. aseguradora (‖ compañía que asegura mediante seguro).</a:t>
            </a:r>
          </a:p>
          <a:p>
            <a:pPr marL="432000" indent="-324000">
              <a:spcBef>
                <a:spcPts val="1417"/>
              </a:spcBef>
              <a:buClr>
                <a:srgbClr val="FFFFFF"/>
              </a:buClr>
              <a:buSzPct val="45000"/>
              <a:buFont typeface="Wingdings" charset="2"/>
              <a:buChar char=""/>
            </a:pPr>
            <a:r>
              <a:rPr lang="es-MX" sz="3200" b="0" strike="noStrike" spc="-1">
                <a:latin typeface="Arial"/>
              </a:rPr>
              <a:t>12. m. coloq. Asociación médica privada, por cuyos servicios se abonan las primas periódicas correspondientes.</a:t>
            </a:r>
          </a:p>
          <a:p>
            <a:pPr marL="432000" indent="-324000">
              <a:spcBef>
                <a:spcPts val="1417"/>
              </a:spcBef>
              <a:buClr>
                <a:srgbClr val="FFFFFF"/>
              </a:buClr>
              <a:buSzPct val="45000"/>
              <a:buFont typeface="Wingdings" charset="2"/>
              <a:buChar char=""/>
            </a:pPr>
            <a:r>
              <a:rPr lang="es-MX" sz="3200" b="0" strike="noStrike" spc="-1">
                <a:latin typeface="Arial"/>
              </a:rPr>
              <a:t>13. m. coloq. seguridad social.</a:t>
            </a:r>
          </a:p>
          <a:p>
            <a:pPr marL="432000" indent="-324000">
              <a:spcBef>
                <a:spcPts val="1417"/>
              </a:spcBef>
              <a:buClr>
                <a:srgbClr val="FFFFFF"/>
              </a:buClr>
              <a:buSzPct val="45000"/>
              <a:buFont typeface="Wingdings" charset="2"/>
              <a:buChar char=""/>
            </a:pPr>
            <a:r>
              <a:rPr lang="es-MX" sz="3200" b="0" strike="noStrike" spc="-1">
                <a:latin typeface="Arial"/>
              </a:rPr>
              <a:t>14. m. P. Rico. Subsidio de vejez.</a:t>
            </a:r>
          </a:p>
          <a:p>
            <a:pPr marL="432000" indent="-324000">
              <a:spcBef>
                <a:spcPts val="1417"/>
              </a:spcBef>
              <a:buClr>
                <a:srgbClr val="FFFFFF"/>
              </a:buClr>
              <a:buSzPct val="45000"/>
              <a:buFont typeface="Wingdings" charset="2"/>
              <a:buChar char=""/>
            </a:pPr>
            <a:r>
              <a:rPr lang="es-MX" sz="3200" b="0" strike="noStrike" spc="-1">
                <a:latin typeface="Arial"/>
              </a:rPr>
              <a:t>15. m. p. us. Salvoconducto, licencia o permiso que se concede para ejecutar lo que sin él no se pudiera.</a:t>
            </a:r>
          </a:p>
          <a:p>
            <a:pPr marL="432000" indent="-324000">
              <a:spcBef>
                <a:spcPts val="1417"/>
              </a:spcBef>
              <a:buClr>
                <a:srgbClr val="FFFFFF"/>
              </a:buClr>
              <a:buSzPct val="45000"/>
              <a:buFont typeface="Wingdings" charset="2"/>
              <a:buChar char=""/>
            </a:pPr>
            <a:r>
              <a:rPr lang="es-MX" sz="3200" b="0" strike="noStrike" spc="-1">
                <a:latin typeface="Arial"/>
              </a:rPr>
              <a:t>16. adv. De manera segura o que se da por segura.</a:t>
            </a:r>
          </a:p>
          <a:p>
            <a:pPr marL="432000" indent="-324000">
              <a:spcBef>
                <a:spcPts val="1417"/>
              </a:spcBef>
              <a:buClr>
                <a:srgbClr val="FFFFFF"/>
              </a:buClr>
              <a:buSzPct val="45000"/>
              <a:buFont typeface="Wingdings" charset="2"/>
              <a:buChar char=""/>
            </a:pPr>
            <a:r>
              <a:rPr lang="es-MX" sz="3200" b="0" strike="noStrike" spc="-1">
                <a:latin typeface="Arial"/>
              </a:rPr>
              <a:t>DLE: Seguro; Diccionario de la lengua española en línea; http://dle.rae.es/?id=XTrgHXd; visitada febrero 2017</a:t>
            </a:r>
          </a:p>
        </p:txBody>
      </p:sp>
      <p:sp>
        <p:nvSpPr>
          <p:cNvPr id="52" name="TextShape 4"/>
          <p:cNvSpPr txBox="1"/>
          <p:nvPr/>
        </p:nvSpPr>
        <p:spPr>
          <a:xfrm>
            <a:off x="137880" y="6480000"/>
            <a:ext cx="9942120" cy="602640"/>
          </a:xfrm>
          <a:prstGeom prst="rect">
            <a:avLst/>
          </a:prstGeom>
          <a:noFill/>
          <a:ln w="0">
            <a:noFill/>
          </a:ln>
        </p:spPr>
        <p:txBody>
          <a:bodyPr lIns="90000" tIns="45000" rIns="90000" bIns="45000">
            <a:noAutofit/>
          </a:bodyPr>
          <a:lstStyle/>
          <a:p>
            <a:r>
              <a:rPr lang="es-MX" sz="1800" b="0" strike="noStrike" spc="-1">
                <a:latin typeface="Arial"/>
              </a:rPr>
              <a:t>DLE: Seguro; Diccionario de la lengua española en línea; http://dle.rae.es/?id=XTrgHXd; visitada febrero 2017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Definición (3) </a:t>
            </a:r>
          </a:p>
        </p:txBody>
      </p:sp>
      <p:sp>
        <p:nvSpPr>
          <p:cNvPr id="54" name="TextShape 2"/>
          <p:cNvSpPr txBox="1"/>
          <p:nvPr/>
        </p:nvSpPr>
        <p:spPr>
          <a:xfrm>
            <a:off x="504000" y="1769040"/>
            <a:ext cx="9071640" cy="4384440"/>
          </a:xfrm>
          <a:prstGeom prst="rect">
            <a:avLst/>
          </a:prstGeom>
          <a:noFill/>
          <a:ln w="0">
            <a:noFill/>
          </a:ln>
        </p:spPr>
        <p:txBody>
          <a:bodyPr lIns="0" tIns="0" rIns="0" bIns="0">
            <a:normAutofit fontScale="62500" lnSpcReduction="10000"/>
          </a:bodyPr>
          <a:lstStyle/>
          <a:p>
            <a:pPr marL="432000" indent="-324000">
              <a:spcBef>
                <a:spcPts val="1417"/>
              </a:spcBef>
              <a:buClr>
                <a:srgbClr val="FFFFFF"/>
              </a:buClr>
              <a:buSzPct val="45000"/>
              <a:buFont typeface="Wingdings" charset="2"/>
              <a:buChar char=""/>
            </a:pPr>
            <a:r>
              <a:rPr lang="es-MX" sz="3200" b="0" strike="noStrike" spc="-1">
                <a:latin typeface="Arial"/>
              </a:rPr>
              <a:t>Computer security, also known as cybersecurity or IT security, is the protection of computer systems from the theft or damage to the hardware, software or the information on them, as well as from disruption or misdirection of the services they provide.[1]</a:t>
            </a:r>
          </a:p>
          <a:p>
            <a:pPr marL="432000" indent="-324000">
              <a:spcBef>
                <a:spcPts val="1417"/>
              </a:spcBef>
              <a:buClr>
                <a:srgbClr val="FFFFFF"/>
              </a:buClr>
              <a:buSzPct val="45000"/>
              <a:buFont typeface="Wingdings" charset="2"/>
              <a:buChar char=""/>
            </a:pPr>
            <a:r>
              <a:rPr lang="es-MX" sz="3200" b="0" strike="noStrike" spc="-1">
                <a:latin typeface="Arial"/>
              </a:rPr>
              <a:t>It includes controlling physical access to the hardware, as well as protecting against harm that may come via network access, data and code injection,[2] and due to malpractice by operators, whether intentional, accidental, or due to them being tricked into deviating from secure procedures.[3]</a:t>
            </a:r>
          </a:p>
          <a:p>
            <a:pPr marL="432000" indent="-324000">
              <a:spcBef>
                <a:spcPts val="1417"/>
              </a:spcBef>
              <a:buClr>
                <a:srgbClr val="FFFFFF"/>
              </a:buClr>
              <a:buSzPct val="45000"/>
              <a:buFont typeface="Wingdings" charset="2"/>
              <a:buChar char=""/>
            </a:pPr>
            <a:r>
              <a:rPr lang="es-MX" sz="3200" b="0" strike="noStrike" spc="-1">
                <a:latin typeface="Arial"/>
              </a:rPr>
              <a:t>The field is of growing importance due to the increasing reliance on computer systems and the Internet in most societies,[4] wireless networks such as Bluetooth and Wi-Fi – and the growth of "smart" devices, including smartphones, televisions and tiny devices as part of the Internet of Things.</a:t>
            </a:r>
          </a:p>
          <a:p>
            <a:pPr marL="432000" indent="-324000">
              <a:spcBef>
                <a:spcPts val="1417"/>
              </a:spcBef>
              <a:buClr>
                <a:srgbClr val="FFFFFF"/>
              </a:buClr>
              <a:buSzPct val="45000"/>
              <a:buFont typeface="Wingdings" charset="2"/>
              <a:buChar char=""/>
            </a:pPr>
            <a:r>
              <a:rPr lang="es-MX" sz="3200" b="0" strike="noStrike" spc="-1">
                <a:latin typeface="Arial"/>
              </a:rPr>
              <a:t>Wikipedia; </a:t>
            </a:r>
            <a:r>
              <a:rPr lang="es-MX" sz="3200" b="0" strike="noStrike" spc="-1">
                <a:solidFill>
                  <a:srgbClr val="FFFF00"/>
                </a:solidFill>
                <a:latin typeface="Arial"/>
                <a:hlinkClick r:id="rId2"/>
              </a:rPr>
              <a:t>https://en.wikipedia.org/wiki/Computer_security</a:t>
            </a:r>
            <a:r>
              <a:rPr lang="es-MX" sz="3200" b="0" strike="noStrike" spc="-1">
                <a:solidFill>
                  <a:srgbClr val="FFFF00"/>
                </a:solidFill>
                <a:latin typeface="Arial"/>
              </a:rPr>
              <a:t>; visitada febrero 2017.</a:t>
            </a:r>
            <a:endParaRPr lang="es-MX" sz="3200" b="0" strike="noStrike" spc="-1">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Definición (4)</a:t>
            </a:r>
          </a:p>
        </p:txBody>
      </p:sp>
      <p:sp>
        <p:nvSpPr>
          <p:cNvPr id="56" name="TextShape 2"/>
          <p:cNvSpPr txBox="1"/>
          <p:nvPr/>
        </p:nvSpPr>
        <p:spPr>
          <a:xfrm>
            <a:off x="504000" y="1769040"/>
            <a:ext cx="9071640" cy="4384440"/>
          </a:xfrm>
          <a:prstGeom prst="rect">
            <a:avLst/>
          </a:prstGeom>
          <a:noFill/>
          <a:ln w="0">
            <a:noFill/>
          </a:ln>
        </p:spPr>
        <p:txBody>
          <a:bodyPr lIns="0" tIns="0" rIns="0" bIns="0">
            <a:normAutofit fontScale="40000" lnSpcReduction="10000"/>
          </a:bodyPr>
          <a:lstStyle/>
          <a:p>
            <a:r>
              <a:rPr lang="es-MX" sz="6600" b="1" strike="noStrike" spc="-1">
                <a:latin typeface="Arial"/>
              </a:rPr>
              <a:t>security</a:t>
            </a:r>
            <a:endParaRPr lang="es-MX" sz="6600" b="0" strike="noStrike" spc="-1">
              <a:latin typeface="Arial"/>
            </a:endParaRPr>
          </a:p>
          <a:p>
            <a:r>
              <a:rPr lang="es-MX" sz="6600" b="0" strike="noStrike" spc="-1">
                <a:latin typeface="Arial"/>
              </a:rPr>
              <a:t>      1a. (I) A system condition that results from the establishment and maintenance of measures to protect the system.</a:t>
            </a:r>
          </a:p>
          <a:p>
            <a:endParaRPr lang="es-MX" sz="6600" b="0" strike="noStrike" spc="-1">
              <a:latin typeface="Arial"/>
            </a:endParaRPr>
          </a:p>
          <a:p>
            <a:r>
              <a:rPr lang="es-MX" sz="6600" b="0" strike="noStrike" spc="-1">
                <a:latin typeface="Arial"/>
              </a:rPr>
              <a:t>      1b. (I) A system condition in which system resources are free from unauthorized access and from unauthorized or accidental change, destruction, or loss. (Compare: safety.)</a:t>
            </a:r>
          </a:p>
          <a:p>
            <a:endParaRPr lang="es-MX" sz="6600" b="0" strike="noStrike" spc="-1">
              <a:latin typeface="Arial"/>
            </a:endParaRPr>
          </a:p>
          <a:p>
            <a:r>
              <a:rPr lang="es-MX" sz="6600" b="0" strike="noStrike" spc="-1">
                <a:latin typeface="Arial"/>
              </a:rPr>
              <a:t>Internet Security Glossary, versión 2; Network Wokking Group, R. Shirey; Agosto 2007; https://tools.ietf.org/html/rfc4949; visitada 7 de febrero 2018.</a:t>
            </a:r>
          </a:p>
          <a:p>
            <a:endParaRPr lang="es-MX" sz="6600" b="0" strike="noStrike" spc="-1">
              <a:latin typeface="Arial"/>
            </a:endParaRPr>
          </a:p>
          <a:p>
            <a:r>
              <a:rPr lang="es-MX" sz="6600" b="0" strike="noStrike" spc="-1">
                <a:latin typeface="Arial"/>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 Seguridad en Cómputo</a:t>
            </a:r>
          </a:p>
        </p:txBody>
      </p:sp>
      <p:sp>
        <p:nvSpPr>
          <p:cNvPr id="58" name="TextShape 2"/>
          <p:cNvSpPr txBox="1"/>
          <p:nvPr/>
        </p:nvSpPr>
        <p:spPr>
          <a:xfrm>
            <a:off x="504000" y="1769040"/>
            <a:ext cx="9071640" cy="4384440"/>
          </a:xfrm>
          <a:prstGeom prst="rect">
            <a:avLst/>
          </a:prstGeom>
          <a:noFill/>
          <a:ln w="0">
            <a:noFill/>
          </a:ln>
        </p:spPr>
        <p:txBody>
          <a:bodyPr lIns="0" tIns="0" rIns="0" bIns="0">
            <a:normAutofit/>
          </a:bodyPr>
          <a:lstStyle/>
          <a:p>
            <a:pPr marL="432000" indent="-324000">
              <a:spcBef>
                <a:spcPts val="1417"/>
              </a:spcBef>
              <a:buClr>
                <a:srgbClr val="FFFFFF"/>
              </a:buClr>
              <a:buSzPct val="45000"/>
              <a:buFont typeface="Wingdings" charset="2"/>
              <a:buChar char=""/>
            </a:pPr>
            <a:r>
              <a:rPr lang="es-MX" sz="3200" b="0" strike="noStrike" spc="-1">
                <a:latin typeface="Arial"/>
              </a:rPr>
              <a:t>Conjunto de </a:t>
            </a:r>
            <a:r>
              <a:rPr lang="es-MX" sz="3200" b="1" strike="noStrike" spc="-1">
                <a:solidFill>
                  <a:srgbClr val="FFFF00"/>
                </a:solidFill>
                <a:latin typeface="Arial"/>
              </a:rPr>
              <a:t>recursos</a:t>
            </a:r>
            <a:r>
              <a:rPr lang="es-MX" sz="3200" b="0" strike="noStrike" spc="-1">
                <a:latin typeface="Arial"/>
              </a:rPr>
              <a:t> destinados a lograr que los activos de una </a:t>
            </a:r>
            <a:r>
              <a:rPr lang="es-MX" sz="3200" b="1" strike="noStrike" spc="-1">
                <a:solidFill>
                  <a:srgbClr val="FF9900"/>
                </a:solidFill>
                <a:latin typeface="Arial"/>
              </a:rPr>
              <a:t>organización</a:t>
            </a:r>
            <a:r>
              <a:rPr lang="es-MX" sz="3200" b="0" strike="noStrike" spc="-1">
                <a:latin typeface="Arial"/>
              </a:rPr>
              <a:t>, </a:t>
            </a:r>
            <a:r>
              <a:rPr lang="es-MX" sz="3200" b="1" strike="noStrike" spc="-1">
                <a:solidFill>
                  <a:srgbClr val="FF9900"/>
                </a:solidFill>
                <a:latin typeface="Arial"/>
              </a:rPr>
              <a:t>empresa</a:t>
            </a:r>
            <a:r>
              <a:rPr lang="es-MX" sz="3200" b="0" strike="noStrike" spc="-1">
                <a:latin typeface="Arial"/>
              </a:rPr>
              <a:t>, </a:t>
            </a:r>
            <a:r>
              <a:rPr lang="es-MX" sz="3200" b="1" strike="noStrike" spc="-1">
                <a:solidFill>
                  <a:srgbClr val="FF9900"/>
                </a:solidFill>
                <a:latin typeface="Arial"/>
              </a:rPr>
              <a:t>grupo</a:t>
            </a:r>
            <a:r>
              <a:rPr lang="es-MX" sz="3200" b="0" strike="noStrike" spc="-1">
                <a:latin typeface="Arial"/>
              </a:rPr>
              <a:t> o </a:t>
            </a:r>
            <a:r>
              <a:rPr lang="es-MX" sz="3200" b="1" strike="noStrike" spc="-1">
                <a:solidFill>
                  <a:srgbClr val="FF9900"/>
                </a:solidFill>
                <a:latin typeface="Arial"/>
              </a:rPr>
              <a:t>persona</a:t>
            </a:r>
            <a:r>
              <a:rPr lang="es-MX" sz="3200" b="0" strike="noStrike" spc="-1">
                <a:latin typeface="Arial"/>
              </a:rPr>
              <a:t> sean </a:t>
            </a:r>
            <a:r>
              <a:rPr lang="es-MX" sz="3200" b="1" strike="noStrike" spc="-1">
                <a:solidFill>
                  <a:srgbClr val="00CC00"/>
                </a:solidFill>
                <a:latin typeface="Arial"/>
              </a:rPr>
              <a:t>confidenciales</a:t>
            </a:r>
            <a:r>
              <a:rPr lang="es-MX" sz="3200" b="0" strike="noStrike" spc="-1">
                <a:latin typeface="Arial"/>
              </a:rPr>
              <a:t>, </a:t>
            </a:r>
            <a:r>
              <a:rPr lang="es-MX" sz="3200" b="1" strike="noStrike" spc="-1">
                <a:solidFill>
                  <a:srgbClr val="00CC00"/>
                </a:solidFill>
                <a:latin typeface="Arial"/>
              </a:rPr>
              <a:t>íntegros</a:t>
            </a:r>
            <a:r>
              <a:rPr lang="es-MX" sz="3200" b="0" strike="noStrike" spc="-1">
                <a:latin typeface="Arial"/>
              </a:rPr>
              <a:t>, </a:t>
            </a:r>
            <a:r>
              <a:rPr lang="es-MX" sz="3200" b="1" strike="noStrike" spc="-1">
                <a:solidFill>
                  <a:srgbClr val="00CC00"/>
                </a:solidFill>
                <a:latin typeface="Arial"/>
              </a:rPr>
              <a:t>consistentes</a:t>
            </a:r>
            <a:r>
              <a:rPr lang="es-MX" sz="3200" b="0" strike="noStrike" spc="-1">
                <a:latin typeface="Arial"/>
              </a:rPr>
              <a:t> y se encuentren </a:t>
            </a:r>
            <a:r>
              <a:rPr lang="es-MX" sz="3200" b="1" strike="noStrike" spc="-1">
                <a:solidFill>
                  <a:srgbClr val="00FFFF"/>
                </a:solidFill>
                <a:latin typeface="Arial"/>
              </a:rPr>
              <a:t>disponibles</a:t>
            </a:r>
            <a:r>
              <a:rPr lang="es-MX" sz="3200" b="0" strike="noStrike" spc="-1">
                <a:latin typeface="Arial"/>
              </a:rPr>
              <a:t> mediante mecanismos de </a:t>
            </a:r>
            <a:r>
              <a:rPr lang="es-MX" sz="3200" b="1" strike="noStrike" spc="-1">
                <a:solidFill>
                  <a:srgbClr val="FFFF00"/>
                </a:solidFill>
                <a:latin typeface="Arial"/>
              </a:rPr>
              <a:t>autenticación</a:t>
            </a:r>
            <a:r>
              <a:rPr lang="es-MX" sz="3200" b="0" strike="noStrike" spc="-1">
                <a:latin typeface="Arial"/>
              </a:rPr>
              <a:t>, </a:t>
            </a:r>
            <a:r>
              <a:rPr lang="es-MX" sz="3200" b="1" strike="noStrike" spc="-1">
                <a:solidFill>
                  <a:srgbClr val="FFFF00"/>
                </a:solidFill>
                <a:latin typeface="Arial"/>
              </a:rPr>
              <a:t>control de acceso</a:t>
            </a:r>
            <a:r>
              <a:rPr lang="es-MX" sz="3200" b="0" strike="noStrike" spc="-1">
                <a:latin typeface="Arial"/>
              </a:rPr>
              <a:t> y </a:t>
            </a:r>
            <a:r>
              <a:rPr lang="es-MX" sz="3200" b="1" strike="noStrike" spc="-1">
                <a:solidFill>
                  <a:srgbClr val="FFFF00"/>
                </a:solidFill>
                <a:latin typeface="Arial"/>
              </a:rPr>
              <a:t>auditoría</a:t>
            </a:r>
            <a:r>
              <a:rPr lang="es-MX" sz="3200" b="0" strike="noStrike" spc="-1">
                <a:latin typeface="Arial"/>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TextShape 1"/>
          <p:cNvSpPr txBox="1"/>
          <p:nvPr/>
        </p:nvSpPr>
        <p:spPr>
          <a:xfrm>
            <a:off x="504000" y="301320"/>
            <a:ext cx="9071640" cy="1262160"/>
          </a:xfrm>
          <a:prstGeom prst="rect">
            <a:avLst/>
          </a:prstGeom>
          <a:noFill/>
          <a:ln w="0">
            <a:noFill/>
          </a:ln>
        </p:spPr>
        <p:txBody>
          <a:bodyPr lIns="0" tIns="0" rIns="0" bIns="0" anchor="ctr">
            <a:noAutofit/>
          </a:bodyPr>
          <a:lstStyle/>
          <a:p>
            <a:pPr algn="ctr"/>
            <a:r>
              <a:rPr lang="es-MX" sz="4400" b="0" strike="noStrike" spc="-1">
                <a:latin typeface="Arial"/>
              </a:rPr>
              <a:t>Confidencial</a:t>
            </a:r>
          </a:p>
        </p:txBody>
      </p:sp>
      <p:sp>
        <p:nvSpPr>
          <p:cNvPr id="60" name="TextShape 2"/>
          <p:cNvSpPr txBox="1"/>
          <p:nvPr/>
        </p:nvSpPr>
        <p:spPr>
          <a:xfrm>
            <a:off x="504000" y="301320"/>
            <a:ext cx="9071640" cy="5851800"/>
          </a:xfrm>
          <a:prstGeom prst="rect">
            <a:avLst/>
          </a:prstGeom>
          <a:noFill/>
          <a:ln w="0">
            <a:noFill/>
          </a:ln>
        </p:spPr>
        <p:txBody>
          <a:bodyPr lIns="0" tIns="0" rIns="0" bIns="0" anchor="ctr">
            <a:noAutofit/>
          </a:bodyPr>
          <a:lstStyle/>
          <a:p>
            <a:pPr algn="ctr"/>
            <a:r>
              <a:rPr lang="es-MX" sz="3200" b="0" strike="noStrike" spc="-1">
                <a:latin typeface="Arial"/>
              </a:rPr>
              <a:t>La información solo debe ser leída por su propietario o por alguien explícitamente autorizarlo para hacerlo.</a:t>
            </a:r>
          </a:p>
        </p:txBody>
      </p:sp>
      <p:pic>
        <p:nvPicPr>
          <p:cNvPr id="61" name="Imagen 60"/>
          <p:cNvPicPr/>
          <p:nvPr/>
        </p:nvPicPr>
        <p:blipFill>
          <a:blip r:embed="rId2"/>
          <a:stretch/>
        </p:blipFill>
        <p:spPr>
          <a:xfrm>
            <a:off x="3754080" y="4392000"/>
            <a:ext cx="2437920" cy="2437920"/>
          </a:xfrm>
          <a:prstGeom prst="rect">
            <a:avLst/>
          </a:prstGeom>
          <a:ln w="0">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Shape 1"/>
          <p:cNvSpPr txBox="1"/>
          <p:nvPr/>
        </p:nvSpPr>
        <p:spPr>
          <a:xfrm>
            <a:off x="504000" y="301320"/>
            <a:ext cx="9071640" cy="5851800"/>
          </a:xfrm>
          <a:prstGeom prst="rect">
            <a:avLst/>
          </a:prstGeom>
          <a:noFill/>
          <a:ln w="0">
            <a:noFill/>
          </a:ln>
        </p:spPr>
        <p:txBody>
          <a:bodyPr lIns="0" tIns="0" rIns="0" bIns="0" anchor="ctr">
            <a:noAutofit/>
          </a:bodyPr>
          <a:lstStyle/>
          <a:p>
            <a:pPr algn="ctr"/>
            <a:r>
              <a:rPr lang="es-MX" sz="3200" b="0" strike="noStrike" spc="-1">
                <a:latin typeface="Arial"/>
              </a:rPr>
              <a:t>¿Puedes mencionar ejemplos?</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960</TotalTime>
  <Words>1204</Words>
  <Application>Microsoft Office PowerPoint</Application>
  <PresentationFormat>Personalizado</PresentationFormat>
  <Paragraphs>102</Paragraphs>
  <Slides>23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23</vt:i4>
      </vt:variant>
    </vt:vector>
  </HeadingPairs>
  <TitlesOfParts>
    <vt:vector size="29" baseType="lpstr">
      <vt:lpstr>Arial</vt:lpstr>
      <vt:lpstr>Calibri</vt:lpstr>
      <vt:lpstr>Calibri Light</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
  <dc:description/>
  <cp:lastModifiedBy>Rosenkranz Saenz Maria Karin</cp:lastModifiedBy>
  <cp:revision>22</cp:revision>
  <dcterms:created xsi:type="dcterms:W3CDTF">2017-02-12T13:50:52Z</dcterms:created>
  <dcterms:modified xsi:type="dcterms:W3CDTF">2022-11-08T20:40:25Z</dcterms:modified>
  <dc:language>es-ES</dc:language>
</cp:coreProperties>
</file>