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86" d="100"/>
          <a:sy n="86" d="100"/>
        </p:scale>
        <p:origin x="60" y="5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1FDEEF9-7AD3-42FE-8DB2-C980996051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1690609"/>
          </a:xfrm>
        </p:spPr>
        <p:txBody>
          <a:bodyPr/>
          <a:lstStyle/>
          <a:p>
            <a:r>
              <a:rPr lang="x-none" dirty="0"/>
              <a:t>	¿QUÉ ES HIPERMEDIA?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7AD06CA4-616D-493B-ABFF-73D529F3F7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2253343"/>
          </a:xfrm>
        </p:spPr>
        <p:txBody>
          <a:bodyPr/>
          <a:lstStyle/>
          <a:p>
            <a:r>
              <a:rPr lang="x-none" dirty="0"/>
              <a:t>LOS PRIMEROS CONCEPTOS </a:t>
            </a:r>
          </a:p>
        </p:txBody>
      </p:sp>
      <p:pic>
        <p:nvPicPr>
          <p:cNvPr id="1026" name="Picture 2" descr="C:\Users\Admin\Desktop\CREATIVE COMMONS\CREATIVE COMMONS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5375" y="5159829"/>
            <a:ext cx="3411311" cy="666206"/>
          </a:xfrm>
          <a:prstGeom prst="rect">
            <a:avLst/>
          </a:prstGeom>
          <a:noFill/>
        </p:spPr>
      </p:pic>
      <p:pic>
        <p:nvPicPr>
          <p:cNvPr id="1030" name="Picture 6" descr="Procedimientos, Formatos y Escudos – Facultad de Ciencias Químicas – Orizab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94" y="1013977"/>
            <a:ext cx="1093362" cy="881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ángulo 6"/>
          <p:cNvSpPr/>
          <p:nvPr/>
        </p:nvSpPr>
        <p:spPr>
          <a:xfrm>
            <a:off x="8048625" y="5745717"/>
            <a:ext cx="6096000" cy="78765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Maestro José Luis </a:t>
            </a:r>
            <a:r>
              <a:rPr lang="es-MX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Rogel</a:t>
            </a:r>
            <a:r>
              <a:rPr lang="es-MX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Montalvo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Maestro Juan Antonio Rodríguez Vinaza</a:t>
            </a:r>
            <a:endParaRPr lang="es-MX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867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F75B545-E17B-4375-B2A4-7B9ACCA54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HIPERMEDIA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14470E5-ED43-4C9F-ABA1-A2323128C01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x-none" b="0" i="0" dirty="0">
                <a:effectLst/>
                <a:latin typeface="Roboto" panose="020B0604020202020204" pitchFamily="2" charset="0"/>
              </a:rPr>
              <a:t>Hipermedia: Conjunto estructurado de diversos medios, como textos, gráficos, imágenes y sonidos, unidos entre sí por enlaces y conexiones lógicas para la transmisión de una información.</a:t>
            </a:r>
          </a:p>
          <a:p>
            <a:r>
              <a:rPr lang="x-none" b="0" i="0">
                <a:effectLst/>
                <a:latin typeface="Roboto" panose="020B0604020202020204" pitchFamily="2" charset="0"/>
              </a:rPr>
              <a:t>Hipertexto</a:t>
            </a:r>
            <a:r>
              <a:rPr lang="x-none" b="0" i="0" dirty="0">
                <a:effectLst/>
                <a:latin typeface="Roboto" panose="020B0604020202020204" pitchFamily="2" charset="0"/>
              </a:rPr>
              <a:t>: Conjunto estructurado de textos, gráficos, etc., unidos entre sí por enlaces y conexiones lógicas</a:t>
            </a:r>
            <a:endParaRPr lang="x-none" dirty="0"/>
          </a:p>
        </p:txBody>
      </p:sp>
      <p:pic>
        <p:nvPicPr>
          <p:cNvPr id="2050" name="Picture 2" descr="C:\Users\Admin\Desktop\CREATIVE COMMONS\CREATIVE COMMONS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5469" y="4781005"/>
            <a:ext cx="3534908" cy="7053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23665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52BD2AC-6902-47F3-B337-D47E1F619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HIPERMEDIA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81091D5-BAB2-422E-B6C7-BD57ABCC8B8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x-none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El término </a:t>
            </a:r>
            <a:r>
              <a:rPr lang="x-none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hipermedia</a:t>
            </a:r>
            <a:r>
              <a:rPr lang="x-none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sirve para designar al conjunto de métodos o procedimientos para escribir, diseñar o componer </a:t>
            </a:r>
            <a:r>
              <a:rPr lang="x-none" b="0" i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contenidos </a:t>
            </a:r>
            <a:endParaRPr lang="es-MX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es-MX" dirty="0">
                <a:solidFill>
                  <a:srgbClr val="202122"/>
                </a:solidFill>
                <a:latin typeface="Arial" panose="020B0604020202020204" pitchFamily="34" charset="0"/>
              </a:rPr>
              <a:t>A</a:t>
            </a:r>
            <a:r>
              <a:rPr lang="x-none" b="0" i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de</a:t>
            </a:r>
            <a:r>
              <a:rPr lang="es-MX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más de </a:t>
            </a:r>
            <a:r>
              <a:rPr lang="x-none" b="0" i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información emergente</a:t>
            </a:r>
            <a:r>
              <a:rPr lang="es-MX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como mapas, imágenes, videos, textos, etc. </a:t>
            </a:r>
            <a:r>
              <a:rPr lang="x-none" b="0" i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x-none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de tal modo que el resultado obtenido, además, tenga la posibilidad de interactuar con los usuarios.</a:t>
            </a:r>
          </a:p>
          <a:p>
            <a:endParaRPr lang="es-MX" dirty="0"/>
          </a:p>
          <a:p>
            <a:endParaRPr lang="x-none" dirty="0"/>
          </a:p>
        </p:txBody>
      </p:sp>
      <p:pic>
        <p:nvPicPr>
          <p:cNvPr id="3074" name="Picture 2" descr="C:\Users\Admin\Desktop\CREATIVE COMMONS\CREATIVE COMMONS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2587" y="4833258"/>
            <a:ext cx="2594202" cy="7445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11667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543381E-5D45-450A-95B8-CD8CF4BD7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HIPERMEDIA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DA76911-F159-4C8C-849C-096A468773D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020645"/>
          </a:xfrm>
        </p:spPr>
        <p:txBody>
          <a:bodyPr>
            <a:normAutofit/>
          </a:bodyPr>
          <a:lstStyle/>
          <a:p>
            <a:r>
              <a:rPr lang="x-none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La estructura hipermedia de estos contenidos, califica especialmente al conjunto de los mismos, como herramienta de comunicación e interacción humanas. En este sentido, un espacio hipermedia es un ámbito, sin dimensiones físicas, que alberga, potencia y estructura las actividades de las personas, como puede verse en casos como, entre </a:t>
            </a:r>
            <a:r>
              <a:rPr lang="x-none" b="0" i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otros:</a:t>
            </a:r>
            <a:r>
              <a:rPr lang="es-MX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REDES SOCIALES, PLATAFORMAS DE COLABORACIÓN, ENSEÑANZA EN LÍNEA,ETC.</a:t>
            </a:r>
            <a:r>
              <a:rPr lang="x-none" b="0" i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endParaRPr lang="x-none" dirty="0"/>
          </a:p>
        </p:txBody>
      </p:sp>
      <p:pic>
        <p:nvPicPr>
          <p:cNvPr id="4098" name="Picture 2" descr="C:\Users\Admin\Desktop\CREATIVE COMMONS\CREATIVE COMMONS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8672" y="5290457"/>
            <a:ext cx="2332174" cy="7053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45218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2585E95-F5B1-4562-AA5E-E21961AA4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HIPERMEDIA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EFAF6C5C-1964-485E-8A4C-ACD3AE598CC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x-none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En el plano conceptual, hipermedia designa a medias que puedan bifurcar o ejecutar presentaciones. Además, que respondan a las acciones de los usuarios, a los sistemas de </a:t>
            </a:r>
            <a:r>
              <a:rPr lang="x-none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preordenamiento</a:t>
            </a:r>
            <a:r>
              <a:rPr lang="x-none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de palabras y gráficos y puedan ser explorados libremente. Dicho sistema puede ser editado, graficado, o diseñado por artistas, diseñadores o editores.</a:t>
            </a:r>
          </a:p>
          <a:p>
            <a:endParaRPr lang="x-none" dirty="0"/>
          </a:p>
        </p:txBody>
      </p:sp>
      <p:pic>
        <p:nvPicPr>
          <p:cNvPr id="5122" name="Picture 2" descr="C:\Users\Admin\Desktop\CREATIVE COMMONS\CREATIVE COMMONS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4471" y="5068388"/>
            <a:ext cx="2373312" cy="5878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64080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C77A1D3-F6FE-4D99-8C33-ABE58F73E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HIPERMEDIA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AC4AC9F-973B-42A9-A0E0-77990C39668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x-none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Es la suma de Hipertexto y Multimedia. Una red hipertextual en la que incluye no sólo texto, sino también otros medios: imágenes, video, audio, texto, unidos entre sí por enlaces y conexiones lógicas para la transmisión de una información. Por ejemplo: DVD, presentaciones de PowerPoint, en Flash, en programas en línea o productos informáticos similares.</a:t>
            </a:r>
          </a:p>
          <a:p>
            <a:endParaRPr lang="x-none" dirty="0"/>
          </a:p>
        </p:txBody>
      </p:sp>
      <p:pic>
        <p:nvPicPr>
          <p:cNvPr id="6146" name="Picture 2" descr="C:\Users\Admin\Desktop\CREATIVE COMMONS\CREATIVE COMMONS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7574" y="5029199"/>
            <a:ext cx="2478586" cy="7053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95387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AE62898-6070-4551-BE2D-5B9838413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HIPERMEDIA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D7E9EEB-BE83-4BDB-871A-3B92A41264B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x-none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Cuando no se utiliza de manera exclusiva un único media, sino que el conjunto de contenidos lo integran documentos textuales, gráficos, sonoros, etc., se habla de </a:t>
            </a:r>
            <a:r>
              <a:rPr lang="x-none" b="0" i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hipermedia</a:t>
            </a:r>
            <a:r>
              <a:rPr lang="x-none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es-MX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s-MX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x-none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x-none" dirty="0"/>
          </a:p>
        </p:txBody>
      </p:sp>
      <p:pic>
        <p:nvPicPr>
          <p:cNvPr id="7170" name="Picture 2" descr="C:\Users\Admin\Desktop\CREATIVE COMMONS\CREATIVE COMMONS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40997" y="4976949"/>
            <a:ext cx="2299037" cy="5878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33605988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125</TotalTime>
  <Words>301</Words>
  <Application>Microsoft Office PowerPoint</Application>
  <PresentationFormat>Panorámica</PresentationFormat>
  <Paragraphs>19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Roboto</vt:lpstr>
      <vt:lpstr>Times New Roman</vt:lpstr>
      <vt:lpstr>Tw Cen MT</vt:lpstr>
      <vt:lpstr>Gota</vt:lpstr>
      <vt:lpstr> ¿QUÉ ES HIPERMEDIA? </vt:lpstr>
      <vt:lpstr>HIPERMEDIA </vt:lpstr>
      <vt:lpstr>HIPERMEDIA </vt:lpstr>
      <vt:lpstr>HIPERMEDIA </vt:lpstr>
      <vt:lpstr>HIPERMEDIA </vt:lpstr>
      <vt:lpstr>HIPERMEDIA </vt:lpstr>
      <vt:lpstr>HIPERMEDIA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¿QUÉ ES HIPERMEDIA? </dc:title>
  <dc:creator>JL Rogel</dc:creator>
  <cp:lastModifiedBy>Erika Rubi Sanchez Sosa</cp:lastModifiedBy>
  <cp:revision>21</cp:revision>
  <dcterms:created xsi:type="dcterms:W3CDTF">2022-02-04T04:16:11Z</dcterms:created>
  <dcterms:modified xsi:type="dcterms:W3CDTF">2022-05-02T22:34:35Z</dcterms:modified>
</cp:coreProperties>
</file>