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 id="2147483681" r:id="rId2"/>
  </p:sldMasterIdLst>
  <p:notesMasterIdLst>
    <p:notesMasterId r:id="rId18"/>
  </p:notesMasterIdLst>
  <p:sldIdLst>
    <p:sldId id="256" r:id="rId3"/>
    <p:sldId id="257" r:id="rId4"/>
    <p:sldId id="270" r:id="rId5"/>
    <p:sldId id="258" r:id="rId6"/>
    <p:sldId id="259" r:id="rId7"/>
    <p:sldId id="260" r:id="rId8"/>
    <p:sldId id="261" r:id="rId9"/>
    <p:sldId id="262" r:id="rId10"/>
    <p:sldId id="263" r:id="rId11"/>
    <p:sldId id="264" r:id="rId12"/>
    <p:sldId id="265" r:id="rId13"/>
    <p:sldId id="266" r:id="rId14"/>
    <p:sldId id="267" r:id="rId15"/>
    <p:sldId id="269" r:id="rId16"/>
    <p:sldId id="268" r:id="rId17"/>
  </p:sldIdLst>
  <p:sldSz cx="9144000" cy="5143500" type="screen16x9"/>
  <p:notesSz cx="6858000" cy="9144000"/>
  <p:embeddedFontLst>
    <p:embeddedFont>
      <p:font typeface="Comic Sans MS" panose="030F0702030302020204" pitchFamily="66" charset="0"/>
      <p:regular r:id="rId19"/>
      <p:bold r:id="rId20"/>
      <p:italic r:id="rId21"/>
      <p:boldItalic r:id="rId22"/>
    </p:embeddedFont>
    <p:embeddedFont>
      <p:font typeface="Consolas" panose="020B0609020204030204" pitchFamily="49" charset="0"/>
      <p:regular r:id="rId23"/>
      <p:bold r:id="rId24"/>
      <p:italic r:id="rId25"/>
      <p:boldItalic r:id="rId26"/>
    </p:embeddedFont>
    <p:embeddedFont>
      <p:font typeface="Fira Sans Extra Condensed Medium" panose="020B0604020202020204" charset="0"/>
      <p:regular r:id="rId27"/>
      <p:bold r:id="rId28"/>
      <p:italic r:id="rId29"/>
      <p:boldItalic r:id="rId30"/>
    </p:embeddedFont>
    <p:embeddedFont>
      <p:font typeface="Gaegu" pitchFamily="2" charset="0"/>
      <p:regular r:id="rId31"/>
      <p:bold r:id="rId32"/>
    </p:embeddedFont>
    <p:embeddedFont>
      <p:font typeface="Merriweather" panose="00000500000000000000" pitchFamily="2" charset="0"/>
      <p:regular r:id="rId33"/>
      <p:bold r:id="rId34"/>
      <p:italic r:id="rId35"/>
      <p:boldItalic r:id="rId36"/>
    </p:embeddedFont>
    <p:embeddedFont>
      <p:font typeface="Merriweather Sans" pitchFamily="2" charset="0"/>
      <p:regular r:id="rId37"/>
      <p:bold r:id="rId38"/>
      <p:italic r:id="rId39"/>
      <p:boldItalic r:id="rId40"/>
    </p:embeddedFont>
    <p:embeddedFont>
      <p:font typeface="Nunito Light" pitchFamily="2" charset="0"/>
      <p:regular r:id="rId41"/>
      <p:italic r:id="rId42"/>
    </p:embeddedFont>
    <p:embeddedFont>
      <p:font typeface="Proxima Nova" panose="020B0604020202020204" charset="0"/>
      <p:regular r:id="rId43"/>
      <p:bold r:id="rId44"/>
      <p:italic r:id="rId45"/>
      <p:boldItalic r:id="rId46"/>
    </p:embeddedFont>
    <p:embeddedFont>
      <p:font typeface="Proxima Nova Semibold" panose="020B0604020202020204" charset="0"/>
      <p:regular r:id="rId47"/>
      <p:bold r:id="rId48"/>
      <p:boldItalic r:id="rId49"/>
    </p:embeddedFont>
    <p:embeddedFont>
      <p:font typeface="Questrial" pitchFamily="2" charset="0"/>
      <p:regular r:id="rId50"/>
    </p:embeddedFont>
    <p:embeddedFont>
      <p:font typeface="Roboto" panose="02000000000000000000" pitchFamily="2"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90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font" Target="fonts/font21.fntdata"/><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font" Target="fonts/font24.fntdata"/><Relationship Id="rId47" Type="http://schemas.openxmlformats.org/officeDocument/2006/relationships/font" Target="fonts/font29.fntdata"/><Relationship Id="rId50" Type="http://schemas.openxmlformats.org/officeDocument/2006/relationships/font" Target="fonts/font32.fntdata"/><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11.fntdata"/><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font" Target="fonts/font22.fntdata"/><Relationship Id="rId45" Type="http://schemas.openxmlformats.org/officeDocument/2006/relationships/font" Target="fonts/font27.fntdata"/><Relationship Id="rId53" Type="http://schemas.openxmlformats.org/officeDocument/2006/relationships/font" Target="fonts/font35.fntdata"/><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3" Type="http://schemas.openxmlformats.org/officeDocument/2006/relationships/font" Target="fonts/font25.fntdata"/><Relationship Id="rId48" Type="http://schemas.openxmlformats.org/officeDocument/2006/relationships/font" Target="fonts/font30.fntdata"/><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font" Target="fonts/font33.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 Id="rId46" Type="http://schemas.openxmlformats.org/officeDocument/2006/relationships/font" Target="fonts/font28.fntdata"/><Relationship Id="rId20" Type="http://schemas.openxmlformats.org/officeDocument/2006/relationships/font" Target="fonts/font2.fntdata"/><Relationship Id="rId41" Type="http://schemas.openxmlformats.org/officeDocument/2006/relationships/font" Target="fonts/font23.fntdata"/><Relationship Id="rId54" Type="http://schemas.openxmlformats.org/officeDocument/2006/relationships/font" Target="fonts/font36.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49" Type="http://schemas.openxmlformats.org/officeDocument/2006/relationships/font" Target="fonts/font31.fntdata"/><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font" Target="fonts/font13.fntdata"/><Relationship Id="rId44" Type="http://schemas.openxmlformats.org/officeDocument/2006/relationships/font" Target="fonts/font26.fntdata"/><Relationship Id="rId52" Type="http://schemas.openxmlformats.org/officeDocument/2006/relationships/font" Target="fonts/font3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 name="Google Shape;63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gbadf322efb_0_170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0" name="Google Shape;870;gbadf322efb_0_170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p:cNvGrpSpPr/>
        <p:nvPr/>
      </p:nvGrpSpPr>
      <p:grpSpPr>
        <a:xfrm>
          <a:off x="0" y="0"/>
          <a:ext cx="0" cy="0"/>
          <a:chOff x="0" y="0"/>
          <a:chExt cx="0" cy="0"/>
        </a:xfrm>
      </p:grpSpPr>
      <p:sp>
        <p:nvSpPr>
          <p:cNvPr id="895" name="Google Shape;895;gbadf322efb_0_165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6" name="Google Shape;896;gbadf322efb_0_165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Google Shape;965;gbb491fced8_1_1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6" name="Google Shape;966;gbb491fced8_1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2"/>
        <p:cNvGrpSpPr/>
        <p:nvPr/>
      </p:nvGrpSpPr>
      <p:grpSpPr>
        <a:xfrm>
          <a:off x="0" y="0"/>
          <a:ext cx="0" cy="0"/>
          <a:chOff x="0" y="0"/>
          <a:chExt cx="0" cy="0"/>
        </a:xfrm>
      </p:grpSpPr>
      <p:sp>
        <p:nvSpPr>
          <p:cNvPr id="1023" name="Google Shape;1023;gbadf322efb_0_164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4" name="Google Shape;1024;gbadf322efb_0_164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gbadf322efb_0_166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8" name="Google Shape;1018;gbadf322efb_0_166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gb662e0629a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4" name="Google Shape;644;gb662e0629a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badf322efb_0_2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0" name="Google Shape;650;gbadf322efb_0_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gb5b685808e_0_8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3" name="Google Shape;673;gb5b685808e_0_8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gbadf322efb_0_4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9" name="Google Shape;699;gbadf322efb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gae31c01422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3" name="Google Shape;743;gae31c01422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gb5b685808e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9" name="Google Shape;769;gb5b685808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Google Shape;846;gbadf322efb_0_5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7" name="Google Shape;847;gbadf322efb_0_5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ca465a3db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ca465a3db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hyperlink" Target="https://slidesgo.com/" TargetMode="External"/><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hyperlink" Target="https://www.freepik.com/" TargetMode="External"/><Relationship Id="rId4" Type="http://schemas.openxmlformats.org/officeDocument/2006/relationships/hyperlink" Target="https://www.flaticon.com/" TargetMode="Externa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824475" y="922450"/>
            <a:ext cx="5495100" cy="2355600"/>
          </a:xfrm>
          <a:prstGeom prst="rect">
            <a:avLst/>
          </a:prstGeom>
        </p:spPr>
        <p:txBody>
          <a:bodyPr spcFirstLastPara="1" wrap="square" lIns="91425" tIns="91425" rIns="91425" bIns="91425" anchor="ctr" anchorCtr="0">
            <a:normAutofit/>
          </a:bodyPr>
          <a:lstStyle>
            <a:lvl1pPr lvl="0" algn="ctr">
              <a:lnSpc>
                <a:spcPct val="60000"/>
              </a:lnSpc>
              <a:spcBef>
                <a:spcPts val="0"/>
              </a:spcBef>
              <a:spcAft>
                <a:spcPts val="0"/>
              </a:spcAft>
              <a:buClr>
                <a:schemeClr val="lt1"/>
              </a:buClr>
              <a:buSzPts val="5200"/>
              <a:buFont typeface="Permanent Marker"/>
              <a:buNone/>
              <a:defRPr sz="6300">
                <a:solidFill>
                  <a:schemeClr val="dk2"/>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1730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800"/>
              <a:buFont typeface="Sarala"/>
              <a:buNone/>
              <a:defRPr sz="1600">
                <a:solidFill>
                  <a:schemeClr val="dk2"/>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p:nvPr/>
        </p:nvSpPr>
        <p:spPr>
          <a:xfrm>
            <a:off x="-73625" y="3049157"/>
            <a:ext cx="1994237" cy="2094277"/>
          </a:xfrm>
          <a:custGeom>
            <a:avLst/>
            <a:gdLst/>
            <a:ahLst/>
            <a:cxnLst/>
            <a:rect l="l" t="t" r="r" b="b"/>
            <a:pathLst>
              <a:path w="76827" h="80681" extrusionOk="0">
                <a:moveTo>
                  <a:pt x="7096" y="0"/>
                </a:moveTo>
                <a:cubicBezTo>
                  <a:pt x="4774" y="0"/>
                  <a:pt x="2454" y="476"/>
                  <a:pt x="339" y="1448"/>
                </a:cubicBezTo>
                <a:lnTo>
                  <a:pt x="1" y="80681"/>
                </a:lnTo>
                <a:lnTo>
                  <a:pt x="73405" y="80681"/>
                </a:lnTo>
                <a:cubicBezTo>
                  <a:pt x="76826" y="73559"/>
                  <a:pt x="76130" y="64627"/>
                  <a:pt x="71654" y="58142"/>
                </a:cubicBezTo>
                <a:cubicBezTo>
                  <a:pt x="67521" y="52180"/>
                  <a:pt x="60344" y="48488"/>
                  <a:pt x="53107" y="48488"/>
                </a:cubicBezTo>
                <a:cubicBezTo>
                  <a:pt x="52473" y="48488"/>
                  <a:pt x="51838" y="48516"/>
                  <a:pt x="51204" y="48574"/>
                </a:cubicBezTo>
                <a:cubicBezTo>
                  <a:pt x="45157" y="49111"/>
                  <a:pt x="39587" y="52075"/>
                  <a:pt x="33659" y="53487"/>
                </a:cubicBezTo>
                <a:cubicBezTo>
                  <a:pt x="31911" y="53911"/>
                  <a:pt x="30047" y="54152"/>
                  <a:pt x="28198" y="54152"/>
                </a:cubicBezTo>
                <a:cubicBezTo>
                  <a:pt x="23796" y="54152"/>
                  <a:pt x="19480" y="52786"/>
                  <a:pt x="17029" y="49270"/>
                </a:cubicBezTo>
                <a:cubicBezTo>
                  <a:pt x="13826" y="44635"/>
                  <a:pt x="15119" y="38289"/>
                  <a:pt x="17427" y="33177"/>
                </a:cubicBezTo>
                <a:cubicBezTo>
                  <a:pt x="19734" y="28084"/>
                  <a:pt x="22977" y="23151"/>
                  <a:pt x="23414" y="17561"/>
                </a:cubicBezTo>
                <a:cubicBezTo>
                  <a:pt x="23872" y="11912"/>
                  <a:pt x="21166" y="6123"/>
                  <a:pt x="16511" y="2880"/>
                </a:cubicBezTo>
                <a:cubicBezTo>
                  <a:pt x="13768" y="981"/>
                  <a:pt x="10430" y="0"/>
                  <a:pt x="7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flipH="1">
            <a:off x="7879660" y="0"/>
            <a:ext cx="1264340" cy="3524526"/>
          </a:xfrm>
          <a:custGeom>
            <a:avLst/>
            <a:gdLst/>
            <a:ahLst/>
            <a:cxnLst/>
            <a:rect l="l" t="t" r="r" b="b"/>
            <a:pathLst>
              <a:path w="32605" h="90891" extrusionOk="0">
                <a:moveTo>
                  <a:pt x="0" y="1"/>
                </a:moveTo>
                <a:lnTo>
                  <a:pt x="0" y="90890"/>
                </a:lnTo>
                <a:cubicBezTo>
                  <a:pt x="7361" y="89757"/>
                  <a:pt x="16312" y="85062"/>
                  <a:pt x="19893" y="78557"/>
                </a:cubicBezTo>
                <a:cubicBezTo>
                  <a:pt x="23454" y="72032"/>
                  <a:pt x="23792" y="63836"/>
                  <a:pt x="20788" y="57033"/>
                </a:cubicBezTo>
                <a:cubicBezTo>
                  <a:pt x="18640" y="52239"/>
                  <a:pt x="15039" y="48260"/>
                  <a:pt x="12453" y="43705"/>
                </a:cubicBezTo>
                <a:cubicBezTo>
                  <a:pt x="9887" y="39130"/>
                  <a:pt x="8415" y="33341"/>
                  <a:pt x="10941" y="28746"/>
                </a:cubicBezTo>
                <a:cubicBezTo>
                  <a:pt x="12871" y="25205"/>
                  <a:pt x="16690" y="23176"/>
                  <a:pt x="20311" y="21445"/>
                </a:cubicBezTo>
                <a:cubicBezTo>
                  <a:pt x="23971" y="19734"/>
                  <a:pt x="27830" y="18023"/>
                  <a:pt x="30217" y="14761"/>
                </a:cubicBezTo>
                <a:cubicBezTo>
                  <a:pt x="32604" y="11538"/>
                  <a:pt x="29780" y="2189"/>
                  <a:pt x="26398" y="20"/>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149652" y="3265650"/>
            <a:ext cx="1994293" cy="1877798"/>
          </a:xfrm>
          <a:custGeom>
            <a:avLst/>
            <a:gdLst/>
            <a:ahLst/>
            <a:cxnLst/>
            <a:rect l="l" t="t" r="r" b="b"/>
            <a:pathLst>
              <a:path w="59301" h="55837" extrusionOk="0">
                <a:moveTo>
                  <a:pt x="53972" y="1"/>
                </a:moveTo>
                <a:cubicBezTo>
                  <a:pt x="47710" y="1"/>
                  <a:pt x="44048" y="6413"/>
                  <a:pt x="43048" y="10621"/>
                </a:cubicBezTo>
                <a:cubicBezTo>
                  <a:pt x="41735" y="15892"/>
                  <a:pt x="42451" y="21621"/>
                  <a:pt x="40422" y="26654"/>
                </a:cubicBezTo>
                <a:cubicBezTo>
                  <a:pt x="36821" y="35666"/>
                  <a:pt x="25940" y="39386"/>
                  <a:pt x="16232" y="39425"/>
                </a:cubicBezTo>
                <a:cubicBezTo>
                  <a:pt x="15382" y="39425"/>
                  <a:pt x="14519" y="39408"/>
                  <a:pt x="13657" y="39408"/>
                </a:cubicBezTo>
                <a:cubicBezTo>
                  <a:pt x="11069" y="39408"/>
                  <a:pt x="8484" y="39565"/>
                  <a:pt x="6246" y="40818"/>
                </a:cubicBezTo>
                <a:cubicBezTo>
                  <a:pt x="1293" y="43563"/>
                  <a:pt x="338" y="50167"/>
                  <a:pt x="0" y="55837"/>
                </a:cubicBezTo>
                <a:lnTo>
                  <a:pt x="59300" y="55837"/>
                </a:lnTo>
                <a:lnTo>
                  <a:pt x="59221" y="1371"/>
                </a:lnTo>
                <a:cubicBezTo>
                  <a:pt x="57305" y="411"/>
                  <a:pt x="55555" y="1"/>
                  <a:pt x="539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49697" y="-77400"/>
            <a:ext cx="1679697" cy="3343055"/>
          </a:xfrm>
          <a:custGeom>
            <a:avLst/>
            <a:gdLst/>
            <a:ahLst/>
            <a:cxnLst/>
            <a:rect l="l" t="t" r="r" b="b"/>
            <a:pathLst>
              <a:path w="45953" h="91459" extrusionOk="0">
                <a:moveTo>
                  <a:pt x="45455" y="0"/>
                </a:moveTo>
                <a:lnTo>
                  <a:pt x="4158" y="2010"/>
                </a:lnTo>
                <a:cubicBezTo>
                  <a:pt x="2408" y="6505"/>
                  <a:pt x="1" y="11140"/>
                  <a:pt x="498" y="15934"/>
                </a:cubicBezTo>
                <a:cubicBezTo>
                  <a:pt x="3581" y="45614"/>
                  <a:pt x="39209" y="21942"/>
                  <a:pt x="34196" y="50170"/>
                </a:cubicBezTo>
                <a:cubicBezTo>
                  <a:pt x="32525" y="59500"/>
                  <a:pt x="25046" y="67596"/>
                  <a:pt x="25841" y="77025"/>
                </a:cubicBezTo>
                <a:cubicBezTo>
                  <a:pt x="26506" y="84932"/>
                  <a:pt x="35320" y="91459"/>
                  <a:pt x="43397" y="91459"/>
                </a:cubicBezTo>
                <a:cubicBezTo>
                  <a:pt x="44261" y="91459"/>
                  <a:pt x="45116" y="91384"/>
                  <a:pt x="45953" y="91228"/>
                </a:cubicBezTo>
                <a:lnTo>
                  <a:pt x="45455" y="13090"/>
                </a:lnTo>
                <a:lnTo>
                  <a:pt x="454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5400000">
            <a:off x="5024955" y="2828174"/>
            <a:ext cx="652395" cy="4018096"/>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5400000">
            <a:off x="2100580" y="-974146"/>
            <a:ext cx="1119149" cy="2952450"/>
          </a:xfrm>
          <a:custGeom>
            <a:avLst/>
            <a:gdLst/>
            <a:ahLst/>
            <a:cxnLst/>
            <a:rect l="l" t="t" r="r" b="b"/>
            <a:pathLst>
              <a:path w="34097" h="89952" extrusionOk="0">
                <a:moveTo>
                  <a:pt x="6827" y="1"/>
                </a:moveTo>
                <a:cubicBezTo>
                  <a:pt x="4501" y="1"/>
                  <a:pt x="2262" y="226"/>
                  <a:pt x="338" y="633"/>
                </a:cubicBezTo>
                <a:lnTo>
                  <a:pt x="0" y="89951"/>
                </a:lnTo>
                <a:lnTo>
                  <a:pt x="8097" y="89812"/>
                </a:lnTo>
                <a:cubicBezTo>
                  <a:pt x="17327" y="89235"/>
                  <a:pt x="25980" y="83347"/>
                  <a:pt x="30058" y="75032"/>
                </a:cubicBezTo>
                <a:cubicBezTo>
                  <a:pt x="34096" y="66757"/>
                  <a:pt x="32763" y="55935"/>
                  <a:pt x="26338" y="49291"/>
                </a:cubicBezTo>
                <a:cubicBezTo>
                  <a:pt x="23653" y="46546"/>
                  <a:pt x="20271" y="44556"/>
                  <a:pt x="17645" y="41771"/>
                </a:cubicBezTo>
                <a:cubicBezTo>
                  <a:pt x="14999" y="38947"/>
                  <a:pt x="13129" y="34869"/>
                  <a:pt x="14502" y="31288"/>
                </a:cubicBezTo>
                <a:cubicBezTo>
                  <a:pt x="16093" y="27150"/>
                  <a:pt x="21086" y="25519"/>
                  <a:pt x="24011" y="22177"/>
                </a:cubicBezTo>
                <a:cubicBezTo>
                  <a:pt x="28327" y="17144"/>
                  <a:pt x="26796" y="8769"/>
                  <a:pt x="21842" y="4373"/>
                </a:cubicBezTo>
                <a:cubicBezTo>
                  <a:pt x="18358" y="1267"/>
                  <a:pt x="12345" y="1"/>
                  <a:pt x="6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8;p2"/>
          <p:cNvGrpSpPr/>
          <p:nvPr/>
        </p:nvGrpSpPr>
        <p:grpSpPr>
          <a:xfrm>
            <a:off x="1864142" y="3399345"/>
            <a:ext cx="1123434" cy="1393873"/>
            <a:chOff x="2197575" y="2352900"/>
            <a:chExt cx="828125" cy="1027475"/>
          </a:xfrm>
        </p:grpSpPr>
        <p:sp>
          <p:nvSpPr>
            <p:cNvPr id="19" name="Google Shape;19;p2"/>
            <p:cNvSpPr/>
            <p:nvPr/>
          </p:nvSpPr>
          <p:spPr>
            <a:xfrm>
              <a:off x="2227600" y="2376300"/>
              <a:ext cx="534575" cy="269175"/>
            </a:xfrm>
            <a:custGeom>
              <a:avLst/>
              <a:gdLst/>
              <a:ahLst/>
              <a:cxnLst/>
              <a:rect l="l" t="t" r="r" b="b"/>
              <a:pathLst>
                <a:path w="21383" h="10767" extrusionOk="0">
                  <a:moveTo>
                    <a:pt x="18914" y="1"/>
                  </a:moveTo>
                  <a:cubicBezTo>
                    <a:pt x="18714" y="1"/>
                    <a:pt x="18580" y="1"/>
                    <a:pt x="18514" y="34"/>
                  </a:cubicBezTo>
                  <a:cubicBezTo>
                    <a:pt x="18180" y="201"/>
                    <a:pt x="367" y="10242"/>
                    <a:pt x="0" y="10475"/>
                  </a:cubicBezTo>
                  <a:cubicBezTo>
                    <a:pt x="467" y="10542"/>
                    <a:pt x="968" y="10709"/>
                    <a:pt x="1301" y="10742"/>
                  </a:cubicBezTo>
                  <a:cubicBezTo>
                    <a:pt x="1351" y="10759"/>
                    <a:pt x="1401" y="10767"/>
                    <a:pt x="1447" y="10767"/>
                  </a:cubicBezTo>
                  <a:cubicBezTo>
                    <a:pt x="1493" y="10767"/>
                    <a:pt x="1535" y="10759"/>
                    <a:pt x="1568" y="10742"/>
                  </a:cubicBezTo>
                  <a:cubicBezTo>
                    <a:pt x="1668" y="10709"/>
                    <a:pt x="2569" y="10208"/>
                    <a:pt x="3970" y="9474"/>
                  </a:cubicBezTo>
                  <a:cubicBezTo>
                    <a:pt x="8506" y="6973"/>
                    <a:pt x="18180" y="1569"/>
                    <a:pt x="21382" y="401"/>
                  </a:cubicBezTo>
                  <a:cubicBezTo>
                    <a:pt x="21382" y="401"/>
                    <a:pt x="19714" y="68"/>
                    <a:pt x="18914" y="1"/>
                  </a:cubicBezTo>
                  <a:close/>
                </a:path>
              </a:pathLst>
            </a:custGeom>
            <a:solidFill>
              <a:srgbClr val="F6F4E8"/>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204250" y="2352900"/>
              <a:ext cx="496200" cy="286125"/>
            </a:xfrm>
            <a:custGeom>
              <a:avLst/>
              <a:gdLst/>
              <a:ahLst/>
              <a:cxnLst/>
              <a:rect l="l" t="t" r="r" b="b"/>
              <a:pathLst>
                <a:path w="19848" h="11445" extrusionOk="0">
                  <a:moveTo>
                    <a:pt x="19094" y="0"/>
                  </a:moveTo>
                  <a:cubicBezTo>
                    <a:pt x="18262" y="0"/>
                    <a:pt x="1916" y="10122"/>
                    <a:pt x="0" y="11311"/>
                  </a:cubicBezTo>
                  <a:cubicBezTo>
                    <a:pt x="42" y="11305"/>
                    <a:pt x="86" y="11302"/>
                    <a:pt x="133" y="11302"/>
                  </a:cubicBezTo>
                  <a:cubicBezTo>
                    <a:pt x="353" y="11302"/>
                    <a:pt x="632" y="11362"/>
                    <a:pt x="934" y="11444"/>
                  </a:cubicBezTo>
                  <a:cubicBezTo>
                    <a:pt x="1268" y="11244"/>
                    <a:pt x="19114" y="1137"/>
                    <a:pt x="19448" y="1004"/>
                  </a:cubicBezTo>
                  <a:cubicBezTo>
                    <a:pt x="19514" y="970"/>
                    <a:pt x="19648" y="970"/>
                    <a:pt x="19848" y="970"/>
                  </a:cubicBezTo>
                  <a:cubicBezTo>
                    <a:pt x="19848" y="970"/>
                    <a:pt x="19314" y="103"/>
                    <a:pt x="19114" y="3"/>
                  </a:cubicBezTo>
                  <a:cubicBezTo>
                    <a:pt x="19109" y="1"/>
                    <a:pt x="19102" y="0"/>
                    <a:pt x="19094" y="0"/>
                  </a:cubicBez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197575" y="2634825"/>
              <a:ext cx="290225" cy="744725"/>
            </a:xfrm>
            <a:custGeom>
              <a:avLst/>
              <a:gdLst/>
              <a:ahLst/>
              <a:cxnLst/>
              <a:rect l="l" t="t" r="r" b="b"/>
              <a:pathLst>
                <a:path w="11609" h="29789" extrusionOk="0">
                  <a:moveTo>
                    <a:pt x="267" y="1"/>
                  </a:moveTo>
                  <a:cubicBezTo>
                    <a:pt x="167" y="67"/>
                    <a:pt x="101" y="134"/>
                    <a:pt x="101" y="134"/>
                  </a:cubicBezTo>
                  <a:cubicBezTo>
                    <a:pt x="0" y="634"/>
                    <a:pt x="8206" y="28654"/>
                    <a:pt x="8573" y="29021"/>
                  </a:cubicBezTo>
                  <a:cubicBezTo>
                    <a:pt x="8940" y="29388"/>
                    <a:pt x="11042" y="29755"/>
                    <a:pt x="11609" y="29789"/>
                  </a:cubicBezTo>
                  <a:lnTo>
                    <a:pt x="2502" y="401"/>
                  </a:lnTo>
                  <a:cubicBezTo>
                    <a:pt x="2169" y="368"/>
                    <a:pt x="1668" y="234"/>
                    <a:pt x="1201" y="134"/>
                  </a:cubicBezTo>
                  <a:cubicBezTo>
                    <a:pt x="834" y="34"/>
                    <a:pt x="501" y="1"/>
                    <a:pt x="267" y="1"/>
                  </a:cubicBez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260125" y="2613150"/>
              <a:ext cx="288550" cy="767225"/>
            </a:xfrm>
            <a:custGeom>
              <a:avLst/>
              <a:gdLst/>
              <a:ahLst/>
              <a:cxnLst/>
              <a:rect l="l" t="t" r="r" b="b"/>
              <a:pathLst>
                <a:path w="11542" h="30689" extrusionOk="0">
                  <a:moveTo>
                    <a:pt x="2669" y="0"/>
                  </a:moveTo>
                  <a:cubicBezTo>
                    <a:pt x="1268" y="734"/>
                    <a:pt x="367" y="1235"/>
                    <a:pt x="267" y="1268"/>
                  </a:cubicBezTo>
                  <a:cubicBezTo>
                    <a:pt x="250" y="1301"/>
                    <a:pt x="209" y="1318"/>
                    <a:pt x="159" y="1318"/>
                  </a:cubicBezTo>
                  <a:cubicBezTo>
                    <a:pt x="109" y="1318"/>
                    <a:pt x="50" y="1301"/>
                    <a:pt x="0" y="1268"/>
                  </a:cubicBezTo>
                  <a:lnTo>
                    <a:pt x="0" y="1268"/>
                  </a:lnTo>
                  <a:lnTo>
                    <a:pt x="9107" y="30689"/>
                  </a:lnTo>
                  <a:cubicBezTo>
                    <a:pt x="9240" y="30689"/>
                    <a:pt x="10174" y="30222"/>
                    <a:pt x="11542" y="29521"/>
                  </a:cubicBezTo>
                  <a:lnTo>
                    <a:pt x="2669" y="0"/>
                  </a:ln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326825" y="2381400"/>
              <a:ext cx="698875" cy="970625"/>
            </a:xfrm>
            <a:custGeom>
              <a:avLst/>
              <a:gdLst/>
              <a:ahLst/>
              <a:cxnLst/>
              <a:rect l="l" t="t" r="r" b="b"/>
              <a:pathLst>
                <a:path w="27955" h="38825" extrusionOk="0">
                  <a:moveTo>
                    <a:pt x="18296" y="1"/>
                  </a:moveTo>
                  <a:cubicBezTo>
                    <a:pt x="18112" y="1"/>
                    <a:pt x="17797" y="72"/>
                    <a:pt x="17413" y="264"/>
                  </a:cubicBezTo>
                  <a:cubicBezTo>
                    <a:pt x="14211" y="1398"/>
                    <a:pt x="4537" y="6802"/>
                    <a:pt x="1" y="9304"/>
                  </a:cubicBezTo>
                  <a:lnTo>
                    <a:pt x="8874" y="38825"/>
                  </a:lnTo>
                  <a:cubicBezTo>
                    <a:pt x="14378" y="35956"/>
                    <a:pt x="27387" y="28651"/>
                    <a:pt x="27621" y="27884"/>
                  </a:cubicBezTo>
                  <a:cubicBezTo>
                    <a:pt x="27954" y="26983"/>
                    <a:pt x="19448" y="731"/>
                    <a:pt x="18447" y="30"/>
                  </a:cubicBezTo>
                  <a:cubicBezTo>
                    <a:pt x="18419" y="12"/>
                    <a:pt x="18367" y="1"/>
                    <a:pt x="18296" y="1"/>
                  </a:cubicBezTo>
                  <a:close/>
                </a:path>
              </a:pathLst>
            </a:cu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596200" y="2942100"/>
              <a:ext cx="44225" cy="40950"/>
            </a:xfrm>
            <a:custGeom>
              <a:avLst/>
              <a:gdLst/>
              <a:ahLst/>
              <a:cxnLst/>
              <a:rect l="l" t="t" r="r" b="b"/>
              <a:pathLst>
                <a:path w="1769" h="1638" extrusionOk="0">
                  <a:moveTo>
                    <a:pt x="845" y="1"/>
                  </a:moveTo>
                  <a:cubicBezTo>
                    <a:pt x="469" y="1"/>
                    <a:pt x="130" y="308"/>
                    <a:pt x="100" y="719"/>
                  </a:cubicBezTo>
                  <a:cubicBezTo>
                    <a:pt x="0" y="1186"/>
                    <a:pt x="334" y="1586"/>
                    <a:pt x="801" y="1620"/>
                  </a:cubicBezTo>
                  <a:cubicBezTo>
                    <a:pt x="857" y="1632"/>
                    <a:pt x="912" y="1637"/>
                    <a:pt x="966" y="1637"/>
                  </a:cubicBezTo>
                  <a:cubicBezTo>
                    <a:pt x="1359" y="1637"/>
                    <a:pt x="1676" y="1330"/>
                    <a:pt x="1735" y="919"/>
                  </a:cubicBezTo>
                  <a:cubicBezTo>
                    <a:pt x="1768" y="452"/>
                    <a:pt x="1435" y="52"/>
                    <a:pt x="1001" y="18"/>
                  </a:cubicBezTo>
                  <a:cubicBezTo>
                    <a:pt x="949" y="6"/>
                    <a:pt x="896" y="1"/>
                    <a:pt x="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778000" y="2860600"/>
              <a:ext cx="43375" cy="41325"/>
            </a:xfrm>
            <a:custGeom>
              <a:avLst/>
              <a:gdLst/>
              <a:ahLst/>
              <a:cxnLst/>
              <a:rect l="l" t="t" r="r" b="b"/>
              <a:pathLst>
                <a:path w="1735" h="1653" extrusionOk="0">
                  <a:moveTo>
                    <a:pt x="882" y="1"/>
                  </a:moveTo>
                  <a:cubicBezTo>
                    <a:pt x="467" y="1"/>
                    <a:pt x="128" y="314"/>
                    <a:pt x="67" y="710"/>
                  </a:cubicBezTo>
                  <a:cubicBezTo>
                    <a:pt x="0" y="1177"/>
                    <a:pt x="334" y="1611"/>
                    <a:pt x="801" y="1644"/>
                  </a:cubicBezTo>
                  <a:cubicBezTo>
                    <a:pt x="838" y="1650"/>
                    <a:pt x="875" y="1652"/>
                    <a:pt x="912" y="1652"/>
                  </a:cubicBezTo>
                  <a:cubicBezTo>
                    <a:pt x="1306" y="1652"/>
                    <a:pt x="1671" y="1340"/>
                    <a:pt x="1701" y="943"/>
                  </a:cubicBezTo>
                  <a:cubicBezTo>
                    <a:pt x="1735" y="476"/>
                    <a:pt x="1401" y="43"/>
                    <a:pt x="1001" y="9"/>
                  </a:cubicBezTo>
                  <a:cubicBezTo>
                    <a:pt x="961" y="4"/>
                    <a:pt x="921" y="1"/>
                    <a:pt x="8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695425" y="2959550"/>
              <a:ext cx="66750" cy="32700"/>
            </a:xfrm>
            <a:custGeom>
              <a:avLst/>
              <a:gdLst/>
              <a:ahLst/>
              <a:cxnLst/>
              <a:rect l="l" t="t" r="r" b="b"/>
              <a:pathLst>
                <a:path w="2670" h="1308" extrusionOk="0">
                  <a:moveTo>
                    <a:pt x="1" y="1222"/>
                  </a:moveTo>
                  <a:cubicBezTo>
                    <a:pt x="1" y="1223"/>
                    <a:pt x="1" y="1223"/>
                    <a:pt x="1" y="1223"/>
                  </a:cubicBezTo>
                  <a:cubicBezTo>
                    <a:pt x="2" y="1223"/>
                    <a:pt x="2" y="1223"/>
                    <a:pt x="3" y="1222"/>
                  </a:cubicBezTo>
                  <a:lnTo>
                    <a:pt x="3" y="1222"/>
                  </a:lnTo>
                  <a:cubicBezTo>
                    <a:pt x="2" y="1222"/>
                    <a:pt x="1" y="1222"/>
                    <a:pt x="1" y="1222"/>
                  </a:cubicBezTo>
                  <a:close/>
                  <a:moveTo>
                    <a:pt x="2157" y="1"/>
                  </a:moveTo>
                  <a:cubicBezTo>
                    <a:pt x="1912" y="1"/>
                    <a:pt x="1588" y="50"/>
                    <a:pt x="1202" y="221"/>
                  </a:cubicBezTo>
                  <a:cubicBezTo>
                    <a:pt x="344" y="634"/>
                    <a:pt x="31" y="1198"/>
                    <a:pt x="3" y="1222"/>
                  </a:cubicBezTo>
                  <a:lnTo>
                    <a:pt x="3" y="1222"/>
                  </a:lnTo>
                  <a:cubicBezTo>
                    <a:pt x="202" y="1275"/>
                    <a:pt x="423" y="1307"/>
                    <a:pt x="648" y="1307"/>
                  </a:cubicBezTo>
                  <a:cubicBezTo>
                    <a:pt x="987" y="1307"/>
                    <a:pt x="1335" y="1235"/>
                    <a:pt x="1635" y="1055"/>
                  </a:cubicBezTo>
                  <a:cubicBezTo>
                    <a:pt x="2102" y="855"/>
                    <a:pt x="2436" y="488"/>
                    <a:pt x="2669" y="88"/>
                  </a:cubicBezTo>
                  <a:cubicBezTo>
                    <a:pt x="2669" y="88"/>
                    <a:pt x="2484" y="1"/>
                    <a:pt x="21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664575" y="2918650"/>
              <a:ext cx="110100" cy="72300"/>
            </a:xfrm>
            <a:custGeom>
              <a:avLst/>
              <a:gdLst/>
              <a:ahLst/>
              <a:cxnLst/>
              <a:rect l="l" t="t" r="r" b="b"/>
              <a:pathLst>
                <a:path w="4404" h="2892" extrusionOk="0">
                  <a:moveTo>
                    <a:pt x="3700" y="1"/>
                  </a:moveTo>
                  <a:cubicBezTo>
                    <a:pt x="3168" y="1"/>
                    <a:pt x="2875" y="1052"/>
                    <a:pt x="2102" y="1190"/>
                  </a:cubicBezTo>
                  <a:cubicBezTo>
                    <a:pt x="1201" y="1357"/>
                    <a:pt x="234" y="1023"/>
                    <a:pt x="67" y="1724"/>
                  </a:cubicBezTo>
                  <a:cubicBezTo>
                    <a:pt x="0" y="2291"/>
                    <a:pt x="534" y="2724"/>
                    <a:pt x="1235" y="2891"/>
                  </a:cubicBezTo>
                  <a:cubicBezTo>
                    <a:pt x="1235" y="2891"/>
                    <a:pt x="1568" y="2291"/>
                    <a:pt x="2436" y="1857"/>
                  </a:cubicBezTo>
                  <a:cubicBezTo>
                    <a:pt x="2806" y="1665"/>
                    <a:pt x="3121" y="1608"/>
                    <a:pt x="3362" y="1608"/>
                  </a:cubicBezTo>
                  <a:cubicBezTo>
                    <a:pt x="3707" y="1608"/>
                    <a:pt x="3903" y="1724"/>
                    <a:pt x="3903" y="1724"/>
                  </a:cubicBezTo>
                  <a:cubicBezTo>
                    <a:pt x="4337" y="1057"/>
                    <a:pt x="4404" y="356"/>
                    <a:pt x="4070" y="156"/>
                  </a:cubicBezTo>
                  <a:cubicBezTo>
                    <a:pt x="3932" y="46"/>
                    <a:pt x="3810" y="1"/>
                    <a:pt x="37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572850" y="2997600"/>
              <a:ext cx="91750" cy="91750"/>
            </a:xfrm>
            <a:custGeom>
              <a:avLst/>
              <a:gdLst/>
              <a:ahLst/>
              <a:cxnLst/>
              <a:rect l="l" t="t" r="r" b="b"/>
              <a:pathLst>
                <a:path w="3670" h="3670" extrusionOk="0">
                  <a:moveTo>
                    <a:pt x="1835" y="0"/>
                  </a:moveTo>
                  <a:cubicBezTo>
                    <a:pt x="834" y="0"/>
                    <a:pt x="0" y="834"/>
                    <a:pt x="0" y="1835"/>
                  </a:cubicBezTo>
                  <a:cubicBezTo>
                    <a:pt x="0" y="2835"/>
                    <a:pt x="834" y="3669"/>
                    <a:pt x="1835" y="3669"/>
                  </a:cubicBezTo>
                  <a:cubicBezTo>
                    <a:pt x="2836" y="3669"/>
                    <a:pt x="3669" y="2835"/>
                    <a:pt x="3669" y="1835"/>
                  </a:cubicBezTo>
                  <a:cubicBezTo>
                    <a:pt x="3669" y="834"/>
                    <a:pt x="2836" y="0"/>
                    <a:pt x="1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807175" y="2895850"/>
              <a:ext cx="91750" cy="91750"/>
            </a:xfrm>
            <a:custGeom>
              <a:avLst/>
              <a:gdLst/>
              <a:ahLst/>
              <a:cxnLst/>
              <a:rect l="l" t="t" r="r" b="b"/>
              <a:pathLst>
                <a:path w="3670" h="3670" extrusionOk="0">
                  <a:moveTo>
                    <a:pt x="1835" y="0"/>
                  </a:moveTo>
                  <a:cubicBezTo>
                    <a:pt x="801" y="0"/>
                    <a:pt x="1" y="834"/>
                    <a:pt x="1" y="1835"/>
                  </a:cubicBezTo>
                  <a:cubicBezTo>
                    <a:pt x="1" y="2869"/>
                    <a:pt x="801" y="3670"/>
                    <a:pt x="1835" y="3670"/>
                  </a:cubicBezTo>
                  <a:cubicBezTo>
                    <a:pt x="2836" y="3670"/>
                    <a:pt x="3670" y="2869"/>
                    <a:pt x="3670" y="1835"/>
                  </a:cubicBezTo>
                  <a:cubicBezTo>
                    <a:pt x="3670" y="834"/>
                    <a:pt x="2836" y="0"/>
                    <a:pt x="1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Google Shape;30;p2"/>
          <p:cNvSpPr/>
          <p:nvPr/>
        </p:nvSpPr>
        <p:spPr>
          <a:xfrm>
            <a:off x="7436397" y="3710244"/>
            <a:ext cx="215141" cy="189693"/>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573200" y="1881710"/>
            <a:ext cx="164686" cy="145212"/>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01950" y="3496721"/>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879125" y="2050208"/>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330075" y="1104446"/>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 name="Google Shape;35;p2"/>
          <p:cNvGrpSpPr/>
          <p:nvPr/>
        </p:nvGrpSpPr>
        <p:grpSpPr>
          <a:xfrm>
            <a:off x="7301415" y="343845"/>
            <a:ext cx="875394" cy="1608910"/>
            <a:chOff x="4773575" y="1104625"/>
            <a:chExt cx="785600" cy="1443875"/>
          </a:xfrm>
        </p:grpSpPr>
        <p:sp>
          <p:nvSpPr>
            <p:cNvPr id="36" name="Google Shape;36;p2"/>
            <p:cNvSpPr/>
            <p:nvPr/>
          </p:nvSpPr>
          <p:spPr>
            <a:xfrm>
              <a:off x="4803600" y="2410500"/>
              <a:ext cx="168475" cy="138000"/>
            </a:xfrm>
            <a:custGeom>
              <a:avLst/>
              <a:gdLst/>
              <a:ahLst/>
              <a:cxnLst/>
              <a:rect l="l" t="t" r="r" b="b"/>
              <a:pathLst>
                <a:path w="6739" h="5520" extrusionOk="0">
                  <a:moveTo>
                    <a:pt x="1" y="1"/>
                  </a:moveTo>
                  <a:cubicBezTo>
                    <a:pt x="501" y="2936"/>
                    <a:pt x="1001" y="5304"/>
                    <a:pt x="1335" y="5471"/>
                  </a:cubicBezTo>
                  <a:cubicBezTo>
                    <a:pt x="1390" y="5504"/>
                    <a:pt x="1463" y="5520"/>
                    <a:pt x="1550" y="5520"/>
                  </a:cubicBezTo>
                  <a:cubicBezTo>
                    <a:pt x="2355" y="5520"/>
                    <a:pt x="4452" y="4187"/>
                    <a:pt x="6739" y="2502"/>
                  </a:cubicBezTo>
                  <a:cubicBezTo>
                    <a:pt x="3036" y="2169"/>
                    <a:pt x="67" y="1"/>
                    <a:pt x="67" y="1"/>
                  </a:cubicBez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074625" y="1104625"/>
              <a:ext cx="484550" cy="326875"/>
            </a:xfrm>
            <a:custGeom>
              <a:avLst/>
              <a:gdLst/>
              <a:ahLst/>
              <a:cxnLst/>
              <a:rect l="l" t="t" r="r" b="b"/>
              <a:pathLst>
                <a:path w="19382" h="13075" extrusionOk="0">
                  <a:moveTo>
                    <a:pt x="7131" y="0"/>
                  </a:moveTo>
                  <a:cubicBezTo>
                    <a:pt x="5649" y="0"/>
                    <a:pt x="4359" y="267"/>
                    <a:pt x="3503" y="865"/>
                  </a:cubicBezTo>
                  <a:cubicBezTo>
                    <a:pt x="2669" y="1466"/>
                    <a:pt x="1402" y="3901"/>
                    <a:pt x="1" y="7370"/>
                  </a:cubicBezTo>
                  <a:cubicBezTo>
                    <a:pt x="1" y="7370"/>
                    <a:pt x="5204" y="10839"/>
                    <a:pt x="17280" y="13074"/>
                  </a:cubicBezTo>
                  <a:cubicBezTo>
                    <a:pt x="18614" y="9038"/>
                    <a:pt x="19381" y="6169"/>
                    <a:pt x="19114" y="5535"/>
                  </a:cubicBezTo>
                  <a:cubicBezTo>
                    <a:pt x="17812" y="2429"/>
                    <a:pt x="11599" y="0"/>
                    <a:pt x="7131"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5055450" y="1288850"/>
              <a:ext cx="451175" cy="194350"/>
            </a:xfrm>
            <a:custGeom>
              <a:avLst/>
              <a:gdLst/>
              <a:ahLst/>
              <a:cxnLst/>
              <a:rect l="l" t="t" r="r" b="b"/>
              <a:pathLst>
                <a:path w="18047" h="7774" extrusionOk="0">
                  <a:moveTo>
                    <a:pt x="767" y="1"/>
                  </a:moveTo>
                  <a:lnTo>
                    <a:pt x="767" y="1"/>
                  </a:lnTo>
                  <a:cubicBezTo>
                    <a:pt x="767" y="1"/>
                    <a:pt x="767" y="1"/>
                    <a:pt x="768" y="1"/>
                  </a:cubicBezTo>
                  <a:lnTo>
                    <a:pt x="768" y="1"/>
                  </a:lnTo>
                  <a:cubicBezTo>
                    <a:pt x="768" y="1"/>
                    <a:pt x="768" y="1"/>
                    <a:pt x="768" y="1"/>
                  </a:cubicBezTo>
                  <a:cubicBezTo>
                    <a:pt x="767" y="1"/>
                    <a:pt x="767" y="1"/>
                    <a:pt x="767" y="1"/>
                  </a:cubicBezTo>
                  <a:close/>
                  <a:moveTo>
                    <a:pt x="768" y="1"/>
                  </a:moveTo>
                  <a:lnTo>
                    <a:pt x="768" y="1"/>
                  </a:lnTo>
                  <a:cubicBezTo>
                    <a:pt x="501" y="602"/>
                    <a:pt x="267" y="1202"/>
                    <a:pt x="0" y="1836"/>
                  </a:cubicBezTo>
                  <a:cubicBezTo>
                    <a:pt x="0" y="1836"/>
                    <a:pt x="2469" y="3837"/>
                    <a:pt x="8173" y="5705"/>
                  </a:cubicBezTo>
                  <a:cubicBezTo>
                    <a:pt x="13643" y="7506"/>
                    <a:pt x="17379" y="7773"/>
                    <a:pt x="17379" y="7773"/>
                  </a:cubicBezTo>
                  <a:cubicBezTo>
                    <a:pt x="17613" y="7039"/>
                    <a:pt x="17846" y="6372"/>
                    <a:pt x="18047" y="5705"/>
                  </a:cubicBezTo>
                  <a:cubicBezTo>
                    <a:pt x="6114" y="3497"/>
                    <a:pt x="826" y="50"/>
                    <a:pt x="768" y="1"/>
                  </a:cubicBez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033775" y="1334725"/>
              <a:ext cx="456175" cy="204350"/>
            </a:xfrm>
            <a:custGeom>
              <a:avLst/>
              <a:gdLst/>
              <a:ahLst/>
              <a:cxnLst/>
              <a:rect l="l" t="t" r="r" b="b"/>
              <a:pathLst>
                <a:path w="18247" h="8174" extrusionOk="0">
                  <a:moveTo>
                    <a:pt x="901" y="1"/>
                  </a:moveTo>
                  <a:cubicBezTo>
                    <a:pt x="634" y="768"/>
                    <a:pt x="300" y="1535"/>
                    <a:pt x="0" y="2336"/>
                  </a:cubicBezTo>
                  <a:cubicBezTo>
                    <a:pt x="0" y="2336"/>
                    <a:pt x="3369" y="4637"/>
                    <a:pt x="8406" y="6305"/>
                  </a:cubicBezTo>
                  <a:cubicBezTo>
                    <a:pt x="13009" y="7806"/>
                    <a:pt x="17479" y="8173"/>
                    <a:pt x="17479" y="8173"/>
                  </a:cubicBezTo>
                  <a:cubicBezTo>
                    <a:pt x="17746" y="7373"/>
                    <a:pt x="18013" y="6639"/>
                    <a:pt x="18246" y="5872"/>
                  </a:cubicBezTo>
                  <a:cubicBezTo>
                    <a:pt x="18246" y="5872"/>
                    <a:pt x="14477" y="5638"/>
                    <a:pt x="9073" y="3870"/>
                  </a:cubicBezTo>
                  <a:cubicBezTo>
                    <a:pt x="3369" y="2002"/>
                    <a:pt x="901" y="1"/>
                    <a:pt x="901" y="1"/>
                  </a:cubicBez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4776925" y="1393100"/>
              <a:ext cx="692175" cy="914025"/>
            </a:xfrm>
            <a:custGeom>
              <a:avLst/>
              <a:gdLst/>
              <a:ahLst/>
              <a:cxnLst/>
              <a:rect l="l" t="t" r="r" b="b"/>
              <a:pathLst>
                <a:path w="27687" h="36561" extrusionOk="0">
                  <a:moveTo>
                    <a:pt x="10141" y="1"/>
                  </a:moveTo>
                  <a:cubicBezTo>
                    <a:pt x="5738" y="11709"/>
                    <a:pt x="500" y="28988"/>
                    <a:pt x="100" y="30189"/>
                  </a:cubicBezTo>
                  <a:cubicBezTo>
                    <a:pt x="67" y="30289"/>
                    <a:pt x="0" y="30389"/>
                    <a:pt x="0" y="30523"/>
                  </a:cubicBezTo>
                  <a:cubicBezTo>
                    <a:pt x="247" y="30369"/>
                    <a:pt x="1432" y="29503"/>
                    <a:pt x="2137" y="29503"/>
                  </a:cubicBezTo>
                  <a:cubicBezTo>
                    <a:pt x="2196" y="29503"/>
                    <a:pt x="2251" y="29509"/>
                    <a:pt x="2302" y="29522"/>
                  </a:cubicBezTo>
                  <a:cubicBezTo>
                    <a:pt x="3436" y="29789"/>
                    <a:pt x="3669" y="31457"/>
                    <a:pt x="4103" y="31657"/>
                  </a:cubicBezTo>
                  <a:cubicBezTo>
                    <a:pt x="4152" y="31678"/>
                    <a:pt x="4211" y="31687"/>
                    <a:pt x="4278" y="31687"/>
                  </a:cubicBezTo>
                  <a:cubicBezTo>
                    <a:pt x="4774" y="31687"/>
                    <a:pt x="5723" y="31183"/>
                    <a:pt x="6473" y="31183"/>
                  </a:cubicBezTo>
                  <a:cubicBezTo>
                    <a:pt x="6589" y="31183"/>
                    <a:pt x="6701" y="31195"/>
                    <a:pt x="6805" y="31223"/>
                  </a:cubicBezTo>
                  <a:cubicBezTo>
                    <a:pt x="7806" y="31523"/>
                    <a:pt x="8106" y="33325"/>
                    <a:pt x="8473" y="33491"/>
                  </a:cubicBezTo>
                  <a:cubicBezTo>
                    <a:pt x="8543" y="33517"/>
                    <a:pt x="8619" y="33528"/>
                    <a:pt x="8700" y="33528"/>
                  </a:cubicBezTo>
                  <a:cubicBezTo>
                    <a:pt x="9239" y="33528"/>
                    <a:pt x="10012" y="33040"/>
                    <a:pt x="10698" y="33040"/>
                  </a:cubicBezTo>
                  <a:cubicBezTo>
                    <a:pt x="10851" y="33040"/>
                    <a:pt x="11000" y="33065"/>
                    <a:pt x="11141" y="33124"/>
                  </a:cubicBezTo>
                  <a:cubicBezTo>
                    <a:pt x="12142" y="33491"/>
                    <a:pt x="11842" y="35226"/>
                    <a:pt x="12476" y="35526"/>
                  </a:cubicBezTo>
                  <a:cubicBezTo>
                    <a:pt x="12516" y="35549"/>
                    <a:pt x="12563" y="35559"/>
                    <a:pt x="12617" y="35559"/>
                  </a:cubicBezTo>
                  <a:cubicBezTo>
                    <a:pt x="13055" y="35559"/>
                    <a:pt x="13919" y="34884"/>
                    <a:pt x="14589" y="34884"/>
                  </a:cubicBezTo>
                  <a:cubicBezTo>
                    <a:pt x="14800" y="34884"/>
                    <a:pt x="14991" y="34951"/>
                    <a:pt x="15144" y="35126"/>
                  </a:cubicBezTo>
                  <a:cubicBezTo>
                    <a:pt x="15344" y="35326"/>
                    <a:pt x="15611" y="36494"/>
                    <a:pt x="15511" y="36560"/>
                  </a:cubicBezTo>
                  <a:cubicBezTo>
                    <a:pt x="15611" y="36527"/>
                    <a:pt x="15611" y="36494"/>
                    <a:pt x="15645" y="36460"/>
                  </a:cubicBezTo>
                  <a:cubicBezTo>
                    <a:pt x="16479" y="35193"/>
                    <a:pt x="23417" y="18014"/>
                    <a:pt x="27687" y="5838"/>
                  </a:cubicBezTo>
                  <a:cubicBezTo>
                    <a:pt x="27687" y="5838"/>
                    <a:pt x="23250" y="5471"/>
                    <a:pt x="18647" y="3970"/>
                  </a:cubicBezTo>
                  <a:cubicBezTo>
                    <a:pt x="13610" y="2302"/>
                    <a:pt x="10241" y="1"/>
                    <a:pt x="10141" y="1"/>
                  </a:cubicBezTo>
                  <a:close/>
                </a:path>
              </a:pathLst>
            </a:cu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773575" y="2129825"/>
              <a:ext cx="394475" cy="342400"/>
            </a:xfrm>
            <a:custGeom>
              <a:avLst/>
              <a:gdLst/>
              <a:ahLst/>
              <a:cxnLst/>
              <a:rect l="l" t="t" r="r" b="b"/>
              <a:pathLst>
                <a:path w="15779" h="13696" extrusionOk="0">
                  <a:moveTo>
                    <a:pt x="2351" y="1"/>
                  </a:moveTo>
                  <a:cubicBezTo>
                    <a:pt x="1690" y="1"/>
                    <a:pt x="450" y="866"/>
                    <a:pt x="234" y="1020"/>
                  </a:cubicBezTo>
                  <a:cubicBezTo>
                    <a:pt x="1" y="2588"/>
                    <a:pt x="568" y="7358"/>
                    <a:pt x="1202" y="11194"/>
                  </a:cubicBezTo>
                  <a:lnTo>
                    <a:pt x="1268" y="11194"/>
                  </a:lnTo>
                  <a:cubicBezTo>
                    <a:pt x="1268" y="11194"/>
                    <a:pt x="4237" y="13362"/>
                    <a:pt x="7940" y="13696"/>
                  </a:cubicBezTo>
                  <a:cubicBezTo>
                    <a:pt x="11209" y="11328"/>
                    <a:pt x="14878" y="8192"/>
                    <a:pt x="15712" y="7091"/>
                  </a:cubicBezTo>
                  <a:cubicBezTo>
                    <a:pt x="15779" y="7025"/>
                    <a:pt x="15545" y="5857"/>
                    <a:pt x="15312" y="5657"/>
                  </a:cubicBezTo>
                  <a:cubicBezTo>
                    <a:pt x="15158" y="5481"/>
                    <a:pt x="14968" y="5415"/>
                    <a:pt x="14759" y="5415"/>
                  </a:cubicBezTo>
                  <a:cubicBezTo>
                    <a:pt x="14106" y="5415"/>
                    <a:pt x="13275" y="6065"/>
                    <a:pt x="12836" y="6065"/>
                  </a:cubicBezTo>
                  <a:cubicBezTo>
                    <a:pt x="12774" y="6065"/>
                    <a:pt x="12721" y="6052"/>
                    <a:pt x="12676" y="6024"/>
                  </a:cubicBezTo>
                  <a:cubicBezTo>
                    <a:pt x="12076" y="5724"/>
                    <a:pt x="12343" y="3989"/>
                    <a:pt x="11342" y="3589"/>
                  </a:cubicBezTo>
                  <a:cubicBezTo>
                    <a:pt x="11212" y="3539"/>
                    <a:pt x="11076" y="3518"/>
                    <a:pt x="10935" y="3518"/>
                  </a:cubicBezTo>
                  <a:cubicBezTo>
                    <a:pt x="10241" y="3518"/>
                    <a:pt x="9453" y="4026"/>
                    <a:pt x="8924" y="4026"/>
                  </a:cubicBezTo>
                  <a:cubicBezTo>
                    <a:pt x="8846" y="4026"/>
                    <a:pt x="8773" y="4015"/>
                    <a:pt x="8707" y="3989"/>
                  </a:cubicBezTo>
                  <a:cubicBezTo>
                    <a:pt x="8273" y="3822"/>
                    <a:pt x="8006" y="2021"/>
                    <a:pt x="7039" y="1721"/>
                  </a:cubicBezTo>
                  <a:cubicBezTo>
                    <a:pt x="6931" y="1693"/>
                    <a:pt x="6816" y="1680"/>
                    <a:pt x="6696" y="1680"/>
                  </a:cubicBezTo>
                  <a:cubicBezTo>
                    <a:pt x="5927" y="1680"/>
                    <a:pt x="4976" y="2185"/>
                    <a:pt x="4479" y="2185"/>
                  </a:cubicBezTo>
                  <a:cubicBezTo>
                    <a:pt x="4412" y="2185"/>
                    <a:pt x="4353" y="2175"/>
                    <a:pt x="4304" y="2154"/>
                  </a:cubicBezTo>
                  <a:cubicBezTo>
                    <a:pt x="3837" y="1921"/>
                    <a:pt x="3603" y="320"/>
                    <a:pt x="2502" y="20"/>
                  </a:cubicBezTo>
                  <a:cubicBezTo>
                    <a:pt x="2457" y="7"/>
                    <a:pt x="2406" y="1"/>
                    <a:pt x="2351"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121650" y="1579550"/>
              <a:ext cx="242975" cy="587625"/>
            </a:xfrm>
            <a:custGeom>
              <a:avLst/>
              <a:gdLst/>
              <a:ahLst/>
              <a:cxnLst/>
              <a:rect l="l" t="t" r="r" b="b"/>
              <a:pathLst>
                <a:path w="9719" h="23505" extrusionOk="0">
                  <a:moveTo>
                    <a:pt x="9397" y="0"/>
                  </a:moveTo>
                  <a:cubicBezTo>
                    <a:pt x="9336" y="0"/>
                    <a:pt x="9275" y="25"/>
                    <a:pt x="9228" y="81"/>
                  </a:cubicBezTo>
                  <a:cubicBezTo>
                    <a:pt x="8794" y="682"/>
                    <a:pt x="8527" y="1382"/>
                    <a:pt x="8227" y="2050"/>
                  </a:cubicBezTo>
                  <a:cubicBezTo>
                    <a:pt x="7960" y="2750"/>
                    <a:pt x="7660" y="3517"/>
                    <a:pt x="7393" y="4218"/>
                  </a:cubicBezTo>
                  <a:cubicBezTo>
                    <a:pt x="6893" y="5719"/>
                    <a:pt x="6492" y="7253"/>
                    <a:pt x="5992" y="8754"/>
                  </a:cubicBezTo>
                  <a:cubicBezTo>
                    <a:pt x="4958" y="11957"/>
                    <a:pt x="3357" y="14892"/>
                    <a:pt x="2022" y="17994"/>
                  </a:cubicBezTo>
                  <a:cubicBezTo>
                    <a:pt x="1289" y="19729"/>
                    <a:pt x="555" y="21497"/>
                    <a:pt x="21" y="23365"/>
                  </a:cubicBezTo>
                  <a:cubicBezTo>
                    <a:pt x="0" y="23447"/>
                    <a:pt x="56" y="23504"/>
                    <a:pt x="118" y="23504"/>
                  </a:cubicBezTo>
                  <a:cubicBezTo>
                    <a:pt x="156" y="23504"/>
                    <a:pt x="196" y="23482"/>
                    <a:pt x="221" y="23432"/>
                  </a:cubicBezTo>
                  <a:cubicBezTo>
                    <a:pt x="1856" y="20496"/>
                    <a:pt x="3056" y="17260"/>
                    <a:pt x="4624" y="14258"/>
                  </a:cubicBezTo>
                  <a:cubicBezTo>
                    <a:pt x="6059" y="11423"/>
                    <a:pt x="6959" y="8421"/>
                    <a:pt x="7860" y="5419"/>
                  </a:cubicBezTo>
                  <a:cubicBezTo>
                    <a:pt x="8127" y="4551"/>
                    <a:pt x="8360" y="3717"/>
                    <a:pt x="8694" y="2850"/>
                  </a:cubicBezTo>
                  <a:cubicBezTo>
                    <a:pt x="8994" y="2016"/>
                    <a:pt x="9461" y="1182"/>
                    <a:pt x="9695" y="348"/>
                  </a:cubicBezTo>
                  <a:cubicBezTo>
                    <a:pt x="9718" y="157"/>
                    <a:pt x="9554" y="0"/>
                    <a:pt x="93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4888925" y="1482450"/>
              <a:ext cx="244100" cy="614850"/>
            </a:xfrm>
            <a:custGeom>
              <a:avLst/>
              <a:gdLst/>
              <a:ahLst/>
              <a:cxnLst/>
              <a:rect l="l" t="t" r="r" b="b"/>
              <a:pathLst>
                <a:path w="9764" h="24594" extrusionOk="0">
                  <a:moveTo>
                    <a:pt x="9550" y="1"/>
                  </a:moveTo>
                  <a:cubicBezTo>
                    <a:pt x="9517" y="1"/>
                    <a:pt x="9485" y="20"/>
                    <a:pt x="9463" y="63"/>
                  </a:cubicBezTo>
                  <a:cubicBezTo>
                    <a:pt x="9130" y="430"/>
                    <a:pt x="8996" y="897"/>
                    <a:pt x="8830" y="1364"/>
                  </a:cubicBezTo>
                  <a:lnTo>
                    <a:pt x="8329" y="2831"/>
                  </a:lnTo>
                  <a:cubicBezTo>
                    <a:pt x="7996" y="3865"/>
                    <a:pt x="7629" y="4799"/>
                    <a:pt x="7262" y="5800"/>
                  </a:cubicBezTo>
                  <a:cubicBezTo>
                    <a:pt x="6461" y="7902"/>
                    <a:pt x="5627" y="9970"/>
                    <a:pt x="4793" y="12071"/>
                  </a:cubicBezTo>
                  <a:cubicBezTo>
                    <a:pt x="3959" y="14073"/>
                    <a:pt x="3159" y="16074"/>
                    <a:pt x="2325" y="18109"/>
                  </a:cubicBezTo>
                  <a:cubicBezTo>
                    <a:pt x="1491" y="20210"/>
                    <a:pt x="624" y="22245"/>
                    <a:pt x="23" y="24413"/>
                  </a:cubicBezTo>
                  <a:cubicBezTo>
                    <a:pt x="1" y="24527"/>
                    <a:pt x="86" y="24594"/>
                    <a:pt x="174" y="24594"/>
                  </a:cubicBezTo>
                  <a:cubicBezTo>
                    <a:pt x="216" y="24594"/>
                    <a:pt x="258" y="24579"/>
                    <a:pt x="290" y="24547"/>
                  </a:cubicBezTo>
                  <a:cubicBezTo>
                    <a:pt x="1324" y="22646"/>
                    <a:pt x="2025" y="20611"/>
                    <a:pt x="2825" y="18643"/>
                  </a:cubicBezTo>
                  <a:cubicBezTo>
                    <a:pt x="3659" y="16574"/>
                    <a:pt x="4460" y="14473"/>
                    <a:pt x="5260" y="12405"/>
                  </a:cubicBezTo>
                  <a:cubicBezTo>
                    <a:pt x="6028" y="10337"/>
                    <a:pt x="6862" y="8369"/>
                    <a:pt x="7662" y="6300"/>
                  </a:cubicBezTo>
                  <a:cubicBezTo>
                    <a:pt x="8029" y="5300"/>
                    <a:pt x="8463" y="4266"/>
                    <a:pt x="8796" y="3265"/>
                  </a:cubicBezTo>
                  <a:cubicBezTo>
                    <a:pt x="8963" y="2765"/>
                    <a:pt x="9130" y="2264"/>
                    <a:pt x="9330" y="1764"/>
                  </a:cubicBezTo>
                  <a:cubicBezTo>
                    <a:pt x="9497" y="1264"/>
                    <a:pt x="9764" y="730"/>
                    <a:pt x="9697" y="196"/>
                  </a:cubicBezTo>
                  <a:cubicBezTo>
                    <a:pt x="9697" y="83"/>
                    <a:pt x="9620" y="1"/>
                    <a:pt x="95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4996650" y="1539125"/>
              <a:ext cx="255625" cy="613775"/>
            </a:xfrm>
            <a:custGeom>
              <a:avLst/>
              <a:gdLst/>
              <a:ahLst/>
              <a:cxnLst/>
              <a:rect l="l" t="t" r="r" b="b"/>
              <a:pathLst>
                <a:path w="10225" h="24551" extrusionOk="0">
                  <a:moveTo>
                    <a:pt x="10046" y="1"/>
                  </a:moveTo>
                  <a:cubicBezTo>
                    <a:pt x="9982" y="1"/>
                    <a:pt x="9912" y="30"/>
                    <a:pt x="9858" y="97"/>
                  </a:cubicBezTo>
                  <a:cubicBezTo>
                    <a:pt x="9357" y="798"/>
                    <a:pt x="9057" y="1698"/>
                    <a:pt x="8690" y="2499"/>
                  </a:cubicBezTo>
                  <a:cubicBezTo>
                    <a:pt x="8323" y="3366"/>
                    <a:pt x="7890" y="4200"/>
                    <a:pt x="7556" y="5034"/>
                  </a:cubicBezTo>
                  <a:cubicBezTo>
                    <a:pt x="6856" y="6702"/>
                    <a:pt x="6155" y="8337"/>
                    <a:pt x="5488" y="10004"/>
                  </a:cubicBezTo>
                  <a:cubicBezTo>
                    <a:pt x="4821" y="11672"/>
                    <a:pt x="4120" y="13340"/>
                    <a:pt x="3453" y="15008"/>
                  </a:cubicBezTo>
                  <a:cubicBezTo>
                    <a:pt x="2853" y="16509"/>
                    <a:pt x="2452" y="18010"/>
                    <a:pt x="2019" y="19545"/>
                  </a:cubicBezTo>
                  <a:cubicBezTo>
                    <a:pt x="1552" y="21212"/>
                    <a:pt x="1018" y="22947"/>
                    <a:pt x="51" y="24381"/>
                  </a:cubicBezTo>
                  <a:cubicBezTo>
                    <a:pt x="1" y="24456"/>
                    <a:pt x="82" y="24550"/>
                    <a:pt x="154" y="24550"/>
                  </a:cubicBezTo>
                  <a:cubicBezTo>
                    <a:pt x="178" y="24550"/>
                    <a:pt x="201" y="24540"/>
                    <a:pt x="218" y="24515"/>
                  </a:cubicBezTo>
                  <a:cubicBezTo>
                    <a:pt x="2186" y="22113"/>
                    <a:pt x="2553" y="18978"/>
                    <a:pt x="3620" y="16142"/>
                  </a:cubicBezTo>
                  <a:cubicBezTo>
                    <a:pt x="4220" y="14441"/>
                    <a:pt x="5021" y="12773"/>
                    <a:pt x="5788" y="11105"/>
                  </a:cubicBezTo>
                  <a:cubicBezTo>
                    <a:pt x="6522" y="9371"/>
                    <a:pt x="7289" y="7669"/>
                    <a:pt x="7990" y="5968"/>
                  </a:cubicBezTo>
                  <a:cubicBezTo>
                    <a:pt x="8357" y="5034"/>
                    <a:pt x="8724" y="4134"/>
                    <a:pt x="9124" y="3166"/>
                  </a:cubicBezTo>
                  <a:cubicBezTo>
                    <a:pt x="9491" y="2199"/>
                    <a:pt x="10058" y="1198"/>
                    <a:pt x="10225" y="164"/>
                  </a:cubicBezTo>
                  <a:cubicBezTo>
                    <a:pt x="10225" y="65"/>
                    <a:pt x="10142" y="1"/>
                    <a:pt x="100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252272" y="1150039"/>
              <a:ext cx="40945" cy="53387"/>
            </a:xfrm>
            <a:custGeom>
              <a:avLst/>
              <a:gdLst/>
              <a:ahLst/>
              <a:cxnLst/>
              <a:rect l="l" t="t" r="r" b="b"/>
              <a:pathLst>
                <a:path w="1402" h="1828" extrusionOk="0">
                  <a:moveTo>
                    <a:pt x="501" y="0"/>
                  </a:moveTo>
                  <a:cubicBezTo>
                    <a:pt x="401" y="0"/>
                    <a:pt x="334" y="0"/>
                    <a:pt x="267" y="34"/>
                  </a:cubicBezTo>
                  <a:cubicBezTo>
                    <a:pt x="234" y="34"/>
                    <a:pt x="201" y="67"/>
                    <a:pt x="201" y="67"/>
                  </a:cubicBezTo>
                  <a:cubicBezTo>
                    <a:pt x="167" y="67"/>
                    <a:pt x="100" y="100"/>
                    <a:pt x="100" y="134"/>
                  </a:cubicBezTo>
                  <a:cubicBezTo>
                    <a:pt x="100" y="200"/>
                    <a:pt x="167" y="234"/>
                    <a:pt x="201" y="234"/>
                  </a:cubicBezTo>
                  <a:lnTo>
                    <a:pt x="267" y="234"/>
                  </a:lnTo>
                  <a:cubicBezTo>
                    <a:pt x="334" y="234"/>
                    <a:pt x="367" y="234"/>
                    <a:pt x="434" y="267"/>
                  </a:cubicBezTo>
                  <a:cubicBezTo>
                    <a:pt x="501" y="267"/>
                    <a:pt x="534" y="267"/>
                    <a:pt x="567" y="301"/>
                  </a:cubicBezTo>
                  <a:cubicBezTo>
                    <a:pt x="601" y="301"/>
                    <a:pt x="668" y="367"/>
                    <a:pt x="701" y="367"/>
                  </a:cubicBezTo>
                  <a:cubicBezTo>
                    <a:pt x="734" y="401"/>
                    <a:pt x="768" y="401"/>
                    <a:pt x="768" y="434"/>
                  </a:cubicBezTo>
                  <a:cubicBezTo>
                    <a:pt x="768" y="434"/>
                    <a:pt x="834" y="434"/>
                    <a:pt x="834" y="467"/>
                  </a:cubicBezTo>
                  <a:cubicBezTo>
                    <a:pt x="800" y="460"/>
                    <a:pt x="765" y="456"/>
                    <a:pt x="729" y="456"/>
                  </a:cubicBezTo>
                  <a:cubicBezTo>
                    <a:pt x="460" y="456"/>
                    <a:pt x="189" y="673"/>
                    <a:pt x="100" y="968"/>
                  </a:cubicBezTo>
                  <a:cubicBezTo>
                    <a:pt x="0" y="1368"/>
                    <a:pt x="167" y="1735"/>
                    <a:pt x="501" y="1802"/>
                  </a:cubicBezTo>
                  <a:cubicBezTo>
                    <a:pt x="547" y="1819"/>
                    <a:pt x="594" y="1827"/>
                    <a:pt x="643" y="1827"/>
                  </a:cubicBezTo>
                  <a:cubicBezTo>
                    <a:pt x="876" y="1827"/>
                    <a:pt x="1124" y="1633"/>
                    <a:pt x="1235" y="1301"/>
                  </a:cubicBezTo>
                  <a:cubicBezTo>
                    <a:pt x="1401" y="1001"/>
                    <a:pt x="1368" y="834"/>
                    <a:pt x="1368" y="734"/>
                  </a:cubicBezTo>
                  <a:cubicBezTo>
                    <a:pt x="1368" y="701"/>
                    <a:pt x="1368" y="601"/>
                    <a:pt x="1335" y="567"/>
                  </a:cubicBezTo>
                  <a:cubicBezTo>
                    <a:pt x="1335" y="534"/>
                    <a:pt x="1268" y="434"/>
                    <a:pt x="1268" y="401"/>
                  </a:cubicBezTo>
                  <a:cubicBezTo>
                    <a:pt x="1235" y="367"/>
                    <a:pt x="1201" y="267"/>
                    <a:pt x="1168" y="234"/>
                  </a:cubicBezTo>
                  <a:cubicBezTo>
                    <a:pt x="1101" y="200"/>
                    <a:pt x="1068" y="134"/>
                    <a:pt x="1001" y="100"/>
                  </a:cubicBezTo>
                  <a:cubicBezTo>
                    <a:pt x="934" y="67"/>
                    <a:pt x="868" y="67"/>
                    <a:pt x="834" y="34"/>
                  </a:cubicBezTo>
                  <a:cubicBezTo>
                    <a:pt x="768" y="34"/>
                    <a:pt x="701" y="0"/>
                    <a:pt x="6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5403262" y="1191919"/>
              <a:ext cx="39982" cy="54292"/>
            </a:xfrm>
            <a:custGeom>
              <a:avLst/>
              <a:gdLst/>
              <a:ahLst/>
              <a:cxnLst/>
              <a:rect l="l" t="t" r="r" b="b"/>
              <a:pathLst>
                <a:path w="1369" h="1859" extrusionOk="0">
                  <a:moveTo>
                    <a:pt x="501" y="1"/>
                  </a:moveTo>
                  <a:cubicBezTo>
                    <a:pt x="401" y="1"/>
                    <a:pt x="334" y="1"/>
                    <a:pt x="268" y="34"/>
                  </a:cubicBezTo>
                  <a:cubicBezTo>
                    <a:pt x="234" y="34"/>
                    <a:pt x="201" y="101"/>
                    <a:pt x="201" y="101"/>
                  </a:cubicBezTo>
                  <a:cubicBezTo>
                    <a:pt x="168" y="101"/>
                    <a:pt x="101" y="134"/>
                    <a:pt x="101" y="167"/>
                  </a:cubicBezTo>
                  <a:cubicBezTo>
                    <a:pt x="101" y="201"/>
                    <a:pt x="168" y="268"/>
                    <a:pt x="201" y="268"/>
                  </a:cubicBezTo>
                  <a:lnTo>
                    <a:pt x="268" y="268"/>
                  </a:lnTo>
                  <a:cubicBezTo>
                    <a:pt x="334" y="268"/>
                    <a:pt x="368" y="268"/>
                    <a:pt x="434" y="301"/>
                  </a:cubicBezTo>
                  <a:cubicBezTo>
                    <a:pt x="501" y="301"/>
                    <a:pt x="534" y="301"/>
                    <a:pt x="568" y="334"/>
                  </a:cubicBezTo>
                  <a:cubicBezTo>
                    <a:pt x="601" y="334"/>
                    <a:pt x="668" y="368"/>
                    <a:pt x="701" y="368"/>
                  </a:cubicBezTo>
                  <a:cubicBezTo>
                    <a:pt x="735" y="434"/>
                    <a:pt x="768" y="434"/>
                    <a:pt x="768" y="468"/>
                  </a:cubicBezTo>
                  <a:cubicBezTo>
                    <a:pt x="768" y="468"/>
                    <a:pt x="835" y="468"/>
                    <a:pt x="835" y="501"/>
                  </a:cubicBezTo>
                  <a:cubicBezTo>
                    <a:pt x="800" y="493"/>
                    <a:pt x="765" y="490"/>
                    <a:pt x="730" y="490"/>
                  </a:cubicBezTo>
                  <a:cubicBezTo>
                    <a:pt x="461" y="490"/>
                    <a:pt x="189" y="706"/>
                    <a:pt x="101" y="1001"/>
                  </a:cubicBezTo>
                  <a:cubicBezTo>
                    <a:pt x="1" y="1368"/>
                    <a:pt x="168" y="1769"/>
                    <a:pt x="501" y="1835"/>
                  </a:cubicBezTo>
                  <a:cubicBezTo>
                    <a:pt x="543" y="1851"/>
                    <a:pt x="587" y="1859"/>
                    <a:pt x="631" y="1859"/>
                  </a:cubicBezTo>
                  <a:cubicBezTo>
                    <a:pt x="868" y="1859"/>
                    <a:pt x="1123" y="1644"/>
                    <a:pt x="1235" y="1335"/>
                  </a:cubicBezTo>
                  <a:cubicBezTo>
                    <a:pt x="1368" y="968"/>
                    <a:pt x="1368" y="801"/>
                    <a:pt x="1368" y="768"/>
                  </a:cubicBezTo>
                  <a:cubicBezTo>
                    <a:pt x="1368" y="735"/>
                    <a:pt x="1368" y="634"/>
                    <a:pt x="1335" y="601"/>
                  </a:cubicBezTo>
                  <a:cubicBezTo>
                    <a:pt x="1335" y="568"/>
                    <a:pt x="1268" y="468"/>
                    <a:pt x="1268" y="434"/>
                  </a:cubicBezTo>
                  <a:cubicBezTo>
                    <a:pt x="1235" y="401"/>
                    <a:pt x="1202" y="301"/>
                    <a:pt x="1135" y="268"/>
                  </a:cubicBezTo>
                  <a:cubicBezTo>
                    <a:pt x="1102" y="234"/>
                    <a:pt x="1068" y="167"/>
                    <a:pt x="1001" y="134"/>
                  </a:cubicBezTo>
                  <a:cubicBezTo>
                    <a:pt x="935" y="101"/>
                    <a:pt x="868" y="101"/>
                    <a:pt x="835" y="34"/>
                  </a:cubicBezTo>
                  <a:cubicBezTo>
                    <a:pt x="768" y="34"/>
                    <a:pt x="701" y="1"/>
                    <a:pt x="6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5375675" y="1274425"/>
              <a:ext cx="104275" cy="93675"/>
            </a:xfrm>
            <a:custGeom>
              <a:avLst/>
              <a:gdLst/>
              <a:ahLst/>
              <a:cxnLst/>
              <a:rect l="l" t="t" r="r" b="b"/>
              <a:pathLst>
                <a:path w="4171" h="3747" extrusionOk="0">
                  <a:moveTo>
                    <a:pt x="2047" y="0"/>
                  </a:moveTo>
                  <a:cubicBezTo>
                    <a:pt x="1240" y="0"/>
                    <a:pt x="521" y="553"/>
                    <a:pt x="301" y="1379"/>
                  </a:cubicBezTo>
                  <a:cubicBezTo>
                    <a:pt x="1" y="2379"/>
                    <a:pt x="568" y="3380"/>
                    <a:pt x="1568" y="3680"/>
                  </a:cubicBezTo>
                  <a:cubicBezTo>
                    <a:pt x="1735" y="3725"/>
                    <a:pt x="1902" y="3746"/>
                    <a:pt x="2065" y="3746"/>
                  </a:cubicBezTo>
                  <a:cubicBezTo>
                    <a:pt x="2883" y="3746"/>
                    <a:pt x="3620" y="3213"/>
                    <a:pt x="3870" y="2379"/>
                  </a:cubicBezTo>
                  <a:cubicBezTo>
                    <a:pt x="4170" y="1379"/>
                    <a:pt x="3570" y="378"/>
                    <a:pt x="2569" y="78"/>
                  </a:cubicBezTo>
                  <a:cubicBezTo>
                    <a:pt x="2394" y="25"/>
                    <a:pt x="2218" y="0"/>
                    <a:pt x="20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5153850" y="1213000"/>
              <a:ext cx="104275" cy="93675"/>
            </a:xfrm>
            <a:custGeom>
              <a:avLst/>
              <a:gdLst/>
              <a:ahLst/>
              <a:cxnLst/>
              <a:rect l="l" t="t" r="r" b="b"/>
              <a:pathLst>
                <a:path w="4171" h="3747" extrusionOk="0">
                  <a:moveTo>
                    <a:pt x="2072" y="1"/>
                  </a:moveTo>
                  <a:cubicBezTo>
                    <a:pt x="1254" y="1"/>
                    <a:pt x="518" y="533"/>
                    <a:pt x="267" y="1367"/>
                  </a:cubicBezTo>
                  <a:cubicBezTo>
                    <a:pt x="1" y="2368"/>
                    <a:pt x="568" y="3369"/>
                    <a:pt x="1568" y="3669"/>
                  </a:cubicBezTo>
                  <a:cubicBezTo>
                    <a:pt x="1744" y="3721"/>
                    <a:pt x="1919" y="3746"/>
                    <a:pt x="2091" y="3746"/>
                  </a:cubicBezTo>
                  <a:cubicBezTo>
                    <a:pt x="2898" y="3746"/>
                    <a:pt x="3622" y="3193"/>
                    <a:pt x="3870" y="2368"/>
                  </a:cubicBezTo>
                  <a:cubicBezTo>
                    <a:pt x="4170" y="1367"/>
                    <a:pt x="3570" y="367"/>
                    <a:pt x="2569" y="66"/>
                  </a:cubicBezTo>
                  <a:cubicBezTo>
                    <a:pt x="2402" y="22"/>
                    <a:pt x="2235" y="1"/>
                    <a:pt x="2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5298065" y="1210405"/>
              <a:ext cx="73071" cy="64017"/>
            </a:xfrm>
            <a:custGeom>
              <a:avLst/>
              <a:gdLst/>
              <a:ahLst/>
              <a:cxnLst/>
              <a:rect l="l" t="t" r="r" b="b"/>
              <a:pathLst>
                <a:path w="2502" h="2192" extrusionOk="0">
                  <a:moveTo>
                    <a:pt x="474" y="0"/>
                  </a:moveTo>
                  <a:cubicBezTo>
                    <a:pt x="449" y="0"/>
                    <a:pt x="414" y="11"/>
                    <a:pt x="367" y="35"/>
                  </a:cubicBezTo>
                  <a:cubicBezTo>
                    <a:pt x="350" y="26"/>
                    <a:pt x="332" y="22"/>
                    <a:pt x="312" y="22"/>
                  </a:cubicBezTo>
                  <a:cubicBezTo>
                    <a:pt x="255" y="22"/>
                    <a:pt x="192" y="60"/>
                    <a:pt x="167" y="135"/>
                  </a:cubicBezTo>
                  <a:cubicBezTo>
                    <a:pt x="34" y="468"/>
                    <a:pt x="0" y="835"/>
                    <a:pt x="34" y="1202"/>
                  </a:cubicBezTo>
                  <a:cubicBezTo>
                    <a:pt x="67" y="1402"/>
                    <a:pt x="167" y="1636"/>
                    <a:pt x="300" y="1803"/>
                  </a:cubicBezTo>
                  <a:cubicBezTo>
                    <a:pt x="400" y="2003"/>
                    <a:pt x="667" y="2136"/>
                    <a:pt x="867" y="2170"/>
                  </a:cubicBezTo>
                  <a:cubicBezTo>
                    <a:pt x="950" y="2183"/>
                    <a:pt x="1045" y="2192"/>
                    <a:pt x="1141" y="2192"/>
                  </a:cubicBezTo>
                  <a:cubicBezTo>
                    <a:pt x="1277" y="2192"/>
                    <a:pt x="1417" y="2175"/>
                    <a:pt x="1535" y="2136"/>
                  </a:cubicBezTo>
                  <a:cubicBezTo>
                    <a:pt x="1801" y="2036"/>
                    <a:pt x="1968" y="1936"/>
                    <a:pt x="2102" y="1769"/>
                  </a:cubicBezTo>
                  <a:cubicBezTo>
                    <a:pt x="2335" y="1436"/>
                    <a:pt x="2469" y="1102"/>
                    <a:pt x="2502" y="702"/>
                  </a:cubicBezTo>
                  <a:cubicBezTo>
                    <a:pt x="2502" y="635"/>
                    <a:pt x="2469" y="569"/>
                    <a:pt x="2435" y="535"/>
                  </a:cubicBezTo>
                  <a:cubicBezTo>
                    <a:pt x="2394" y="521"/>
                    <a:pt x="2358" y="513"/>
                    <a:pt x="2326" y="513"/>
                  </a:cubicBezTo>
                  <a:cubicBezTo>
                    <a:pt x="2280" y="513"/>
                    <a:pt x="2241" y="529"/>
                    <a:pt x="2202" y="569"/>
                  </a:cubicBezTo>
                  <a:cubicBezTo>
                    <a:pt x="2035" y="835"/>
                    <a:pt x="1868" y="1136"/>
                    <a:pt x="1668" y="1302"/>
                  </a:cubicBezTo>
                  <a:cubicBezTo>
                    <a:pt x="1513" y="1432"/>
                    <a:pt x="1378" y="1481"/>
                    <a:pt x="1201" y="1481"/>
                  </a:cubicBezTo>
                  <a:cubicBezTo>
                    <a:pt x="1149" y="1481"/>
                    <a:pt x="1094" y="1477"/>
                    <a:pt x="1034" y="1469"/>
                  </a:cubicBezTo>
                  <a:cubicBezTo>
                    <a:pt x="834" y="1436"/>
                    <a:pt x="701" y="1302"/>
                    <a:pt x="634" y="1002"/>
                  </a:cubicBezTo>
                  <a:cubicBezTo>
                    <a:pt x="601" y="702"/>
                    <a:pt x="534" y="435"/>
                    <a:pt x="534" y="102"/>
                  </a:cubicBezTo>
                  <a:cubicBezTo>
                    <a:pt x="534" y="37"/>
                    <a:pt x="520" y="0"/>
                    <a:pt x="4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051275" y="1329650"/>
              <a:ext cx="444500" cy="158550"/>
            </a:xfrm>
            <a:custGeom>
              <a:avLst/>
              <a:gdLst/>
              <a:ahLst/>
              <a:cxnLst/>
              <a:rect l="l" t="t" r="r" b="b"/>
              <a:pathLst>
                <a:path w="17780" h="6342" extrusionOk="0">
                  <a:moveTo>
                    <a:pt x="173" y="1"/>
                  </a:moveTo>
                  <a:cubicBezTo>
                    <a:pt x="116" y="1"/>
                    <a:pt x="75" y="29"/>
                    <a:pt x="34" y="70"/>
                  </a:cubicBezTo>
                  <a:cubicBezTo>
                    <a:pt x="1" y="170"/>
                    <a:pt x="1" y="304"/>
                    <a:pt x="101" y="371"/>
                  </a:cubicBezTo>
                  <a:cubicBezTo>
                    <a:pt x="1335" y="1338"/>
                    <a:pt x="2669" y="2072"/>
                    <a:pt x="4104" y="2806"/>
                  </a:cubicBezTo>
                  <a:cubicBezTo>
                    <a:pt x="5505" y="3506"/>
                    <a:pt x="6906" y="4073"/>
                    <a:pt x="8440" y="4540"/>
                  </a:cubicBezTo>
                  <a:cubicBezTo>
                    <a:pt x="9874" y="5007"/>
                    <a:pt x="11375" y="5407"/>
                    <a:pt x="12943" y="5741"/>
                  </a:cubicBezTo>
                  <a:cubicBezTo>
                    <a:pt x="14444" y="6075"/>
                    <a:pt x="15979" y="6341"/>
                    <a:pt x="17546" y="6341"/>
                  </a:cubicBezTo>
                  <a:cubicBezTo>
                    <a:pt x="17680" y="6341"/>
                    <a:pt x="17780" y="6241"/>
                    <a:pt x="17780" y="6175"/>
                  </a:cubicBezTo>
                  <a:cubicBezTo>
                    <a:pt x="17780" y="6075"/>
                    <a:pt x="17713" y="5975"/>
                    <a:pt x="17613" y="5975"/>
                  </a:cubicBezTo>
                  <a:cubicBezTo>
                    <a:pt x="16846" y="5874"/>
                    <a:pt x="16112" y="5741"/>
                    <a:pt x="15345" y="5574"/>
                  </a:cubicBezTo>
                  <a:cubicBezTo>
                    <a:pt x="14611" y="5474"/>
                    <a:pt x="13844" y="5307"/>
                    <a:pt x="13110" y="5074"/>
                  </a:cubicBezTo>
                  <a:cubicBezTo>
                    <a:pt x="11609" y="4707"/>
                    <a:pt x="10141" y="4240"/>
                    <a:pt x="8673" y="3806"/>
                  </a:cubicBezTo>
                  <a:cubicBezTo>
                    <a:pt x="7206" y="3339"/>
                    <a:pt x="5805" y="2739"/>
                    <a:pt x="4370" y="2172"/>
                  </a:cubicBezTo>
                  <a:cubicBezTo>
                    <a:pt x="3670" y="1838"/>
                    <a:pt x="2969" y="1505"/>
                    <a:pt x="2302" y="1171"/>
                  </a:cubicBezTo>
                  <a:cubicBezTo>
                    <a:pt x="1635" y="804"/>
                    <a:pt x="935" y="404"/>
                    <a:pt x="301" y="37"/>
                  </a:cubicBezTo>
                  <a:cubicBezTo>
                    <a:pt x="250" y="11"/>
                    <a:pt x="209" y="1"/>
                    <a:pt x="173" y="1"/>
                  </a:cubicBezTo>
                  <a:close/>
                </a:path>
              </a:pathLst>
            </a:custGeom>
            <a:solidFill>
              <a:srgbClr val="897E7E"/>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blipFill>
          <a:blip r:embed="rId2">
            <a:alphaModFix/>
          </a:blip>
          <a:stretch>
            <a:fillRect/>
          </a:stretch>
        </a:blipFill>
        <a:effectLst/>
      </p:bgPr>
    </p:bg>
    <p:spTree>
      <p:nvGrpSpPr>
        <p:cNvPr id="1" name="Shape 186"/>
        <p:cNvGrpSpPr/>
        <p:nvPr/>
      </p:nvGrpSpPr>
      <p:grpSpPr>
        <a:xfrm>
          <a:off x="0" y="0"/>
          <a:ext cx="0" cy="0"/>
          <a:chOff x="0" y="0"/>
          <a:chExt cx="0" cy="0"/>
        </a:xfrm>
      </p:grpSpPr>
      <p:grpSp>
        <p:nvGrpSpPr>
          <p:cNvPr id="187" name="Google Shape;187;p11"/>
          <p:cNvGrpSpPr/>
          <p:nvPr/>
        </p:nvGrpSpPr>
        <p:grpSpPr>
          <a:xfrm flipH="1">
            <a:off x="1774307" y="1337976"/>
            <a:ext cx="5515471" cy="3113631"/>
            <a:chOff x="2256903" y="816487"/>
            <a:chExt cx="4630180" cy="3653639"/>
          </a:xfrm>
        </p:grpSpPr>
        <p:sp>
          <p:nvSpPr>
            <p:cNvPr id="188" name="Google Shape;188;p11"/>
            <p:cNvSpPr/>
            <p:nvPr/>
          </p:nvSpPr>
          <p:spPr>
            <a:xfrm>
              <a:off x="2256903" y="816487"/>
              <a:ext cx="4630180" cy="3653639"/>
            </a:xfrm>
            <a:custGeom>
              <a:avLst/>
              <a:gdLst/>
              <a:ahLst/>
              <a:cxnLst/>
              <a:rect l="l" t="t" r="r" b="b"/>
              <a:pathLst>
                <a:path w="90191" h="71169" extrusionOk="0">
                  <a:moveTo>
                    <a:pt x="51262" y="4765"/>
                  </a:moveTo>
                  <a:cubicBezTo>
                    <a:pt x="51543" y="4765"/>
                    <a:pt x="51822" y="4770"/>
                    <a:pt x="52107" y="4781"/>
                  </a:cubicBezTo>
                  <a:cubicBezTo>
                    <a:pt x="53975" y="4833"/>
                    <a:pt x="54987" y="5361"/>
                    <a:pt x="55432" y="6154"/>
                  </a:cubicBezTo>
                  <a:cubicBezTo>
                    <a:pt x="51794" y="7210"/>
                    <a:pt x="48217" y="9267"/>
                    <a:pt x="46121" y="10663"/>
                  </a:cubicBezTo>
                  <a:cubicBezTo>
                    <a:pt x="46025" y="10731"/>
                    <a:pt x="45925" y="10799"/>
                    <a:pt x="45825" y="10863"/>
                  </a:cubicBezTo>
                  <a:cubicBezTo>
                    <a:pt x="45553" y="10363"/>
                    <a:pt x="45052" y="9947"/>
                    <a:pt x="44389" y="9719"/>
                  </a:cubicBezTo>
                  <a:cubicBezTo>
                    <a:pt x="46153" y="8262"/>
                    <a:pt x="44493" y="6181"/>
                    <a:pt x="42360" y="6181"/>
                  </a:cubicBezTo>
                  <a:cubicBezTo>
                    <a:pt x="42252" y="6181"/>
                    <a:pt x="42140" y="6190"/>
                    <a:pt x="42032" y="6198"/>
                  </a:cubicBezTo>
                  <a:cubicBezTo>
                    <a:pt x="44973" y="5302"/>
                    <a:pt x="48058" y="4765"/>
                    <a:pt x="51262" y="4765"/>
                  </a:cubicBezTo>
                  <a:close/>
                  <a:moveTo>
                    <a:pt x="53559" y="12371"/>
                  </a:moveTo>
                  <a:lnTo>
                    <a:pt x="53559" y="12371"/>
                  </a:lnTo>
                  <a:cubicBezTo>
                    <a:pt x="53323" y="12716"/>
                    <a:pt x="53087" y="13044"/>
                    <a:pt x="52859" y="13348"/>
                  </a:cubicBezTo>
                  <a:cubicBezTo>
                    <a:pt x="52583" y="13296"/>
                    <a:pt x="52315" y="13252"/>
                    <a:pt x="52038" y="13216"/>
                  </a:cubicBezTo>
                  <a:cubicBezTo>
                    <a:pt x="52551" y="12916"/>
                    <a:pt x="53059" y="12632"/>
                    <a:pt x="53559" y="12371"/>
                  </a:cubicBezTo>
                  <a:close/>
                  <a:moveTo>
                    <a:pt x="60457" y="10499"/>
                  </a:moveTo>
                  <a:cubicBezTo>
                    <a:pt x="60693" y="10607"/>
                    <a:pt x="60869" y="10772"/>
                    <a:pt x="60978" y="10999"/>
                  </a:cubicBezTo>
                  <a:cubicBezTo>
                    <a:pt x="61593" y="12308"/>
                    <a:pt x="60645" y="13856"/>
                    <a:pt x="59453" y="15213"/>
                  </a:cubicBezTo>
                  <a:cubicBezTo>
                    <a:pt x="58601" y="15592"/>
                    <a:pt x="57772" y="16017"/>
                    <a:pt x="56965" y="16465"/>
                  </a:cubicBezTo>
                  <a:cubicBezTo>
                    <a:pt x="57004" y="16417"/>
                    <a:pt x="57044" y="16369"/>
                    <a:pt x="57080" y="16325"/>
                  </a:cubicBezTo>
                  <a:cubicBezTo>
                    <a:pt x="58365" y="14737"/>
                    <a:pt x="59685" y="12648"/>
                    <a:pt x="60457" y="10499"/>
                  </a:cubicBezTo>
                  <a:close/>
                  <a:moveTo>
                    <a:pt x="48430" y="17945"/>
                  </a:moveTo>
                  <a:lnTo>
                    <a:pt x="48430" y="17945"/>
                  </a:lnTo>
                  <a:cubicBezTo>
                    <a:pt x="47685" y="18670"/>
                    <a:pt x="46889" y="19346"/>
                    <a:pt x="46041" y="19985"/>
                  </a:cubicBezTo>
                  <a:cubicBezTo>
                    <a:pt x="45949" y="19542"/>
                    <a:pt x="45721" y="19121"/>
                    <a:pt x="45397" y="18766"/>
                  </a:cubicBezTo>
                  <a:cubicBezTo>
                    <a:pt x="46389" y="18382"/>
                    <a:pt x="47405" y="18098"/>
                    <a:pt x="48430" y="17945"/>
                  </a:cubicBezTo>
                  <a:close/>
                  <a:moveTo>
                    <a:pt x="14204" y="18897"/>
                  </a:moveTo>
                  <a:lnTo>
                    <a:pt x="14204" y="18897"/>
                  </a:lnTo>
                  <a:cubicBezTo>
                    <a:pt x="11908" y="21130"/>
                    <a:pt x="9710" y="23439"/>
                    <a:pt x="7582" y="25787"/>
                  </a:cubicBezTo>
                  <a:cubicBezTo>
                    <a:pt x="8911" y="23163"/>
                    <a:pt x="11455" y="20874"/>
                    <a:pt x="14204" y="18897"/>
                  </a:cubicBezTo>
                  <a:close/>
                  <a:moveTo>
                    <a:pt x="35198" y="24947"/>
                  </a:moveTo>
                  <a:cubicBezTo>
                    <a:pt x="35198" y="25015"/>
                    <a:pt x="35202" y="25084"/>
                    <a:pt x="35206" y="25152"/>
                  </a:cubicBezTo>
                  <a:cubicBezTo>
                    <a:pt x="34670" y="25728"/>
                    <a:pt x="34138" y="26304"/>
                    <a:pt x="33606" y="26880"/>
                  </a:cubicBezTo>
                  <a:cubicBezTo>
                    <a:pt x="32177" y="27564"/>
                    <a:pt x="30768" y="28253"/>
                    <a:pt x="29412" y="28960"/>
                  </a:cubicBezTo>
                  <a:cubicBezTo>
                    <a:pt x="31313" y="27600"/>
                    <a:pt x="33257" y="26275"/>
                    <a:pt x="35198" y="24947"/>
                  </a:cubicBezTo>
                  <a:close/>
                  <a:moveTo>
                    <a:pt x="82050" y="30753"/>
                  </a:moveTo>
                  <a:cubicBezTo>
                    <a:pt x="83182" y="32002"/>
                    <a:pt x="81618" y="35483"/>
                    <a:pt x="80535" y="37715"/>
                  </a:cubicBezTo>
                  <a:cubicBezTo>
                    <a:pt x="80363" y="37691"/>
                    <a:pt x="80191" y="37683"/>
                    <a:pt x="80015" y="37679"/>
                  </a:cubicBezTo>
                  <a:cubicBezTo>
                    <a:pt x="80631" y="36171"/>
                    <a:pt x="81051" y="34635"/>
                    <a:pt x="81103" y="33122"/>
                  </a:cubicBezTo>
                  <a:cubicBezTo>
                    <a:pt x="81243" y="32969"/>
                    <a:pt x="81383" y="32829"/>
                    <a:pt x="81519" y="32677"/>
                  </a:cubicBezTo>
                  <a:cubicBezTo>
                    <a:pt x="81984" y="32162"/>
                    <a:pt x="82100" y="31625"/>
                    <a:pt x="81995" y="31133"/>
                  </a:cubicBezTo>
                  <a:cubicBezTo>
                    <a:pt x="82113" y="30996"/>
                    <a:pt x="82150" y="30866"/>
                    <a:pt x="82050" y="30753"/>
                  </a:cubicBezTo>
                  <a:close/>
                  <a:moveTo>
                    <a:pt x="24039" y="37231"/>
                  </a:moveTo>
                  <a:lnTo>
                    <a:pt x="24039" y="37231"/>
                  </a:lnTo>
                  <a:cubicBezTo>
                    <a:pt x="21838" y="39604"/>
                    <a:pt x="19629" y="41972"/>
                    <a:pt x="17396" y="44321"/>
                  </a:cubicBezTo>
                  <a:cubicBezTo>
                    <a:pt x="17372" y="44333"/>
                    <a:pt x="17353" y="44341"/>
                    <a:pt x="17329" y="44353"/>
                  </a:cubicBezTo>
                  <a:lnTo>
                    <a:pt x="17329" y="44353"/>
                  </a:lnTo>
                  <a:cubicBezTo>
                    <a:pt x="18181" y="43385"/>
                    <a:pt x="19001" y="42448"/>
                    <a:pt x="19730" y="41552"/>
                  </a:cubicBezTo>
                  <a:cubicBezTo>
                    <a:pt x="20634" y="40444"/>
                    <a:pt x="21462" y="39287"/>
                    <a:pt x="22262" y="38116"/>
                  </a:cubicBezTo>
                  <a:cubicBezTo>
                    <a:pt x="22866" y="37823"/>
                    <a:pt x="23459" y="37527"/>
                    <a:pt x="24039" y="37231"/>
                  </a:cubicBezTo>
                  <a:close/>
                  <a:moveTo>
                    <a:pt x="47909" y="45757"/>
                  </a:moveTo>
                  <a:lnTo>
                    <a:pt x="47909" y="45757"/>
                  </a:lnTo>
                  <a:cubicBezTo>
                    <a:pt x="47757" y="46286"/>
                    <a:pt x="47613" y="46818"/>
                    <a:pt x="47486" y="47350"/>
                  </a:cubicBezTo>
                  <a:cubicBezTo>
                    <a:pt x="45705" y="49346"/>
                    <a:pt x="43813" y="51271"/>
                    <a:pt x="41816" y="53144"/>
                  </a:cubicBezTo>
                  <a:cubicBezTo>
                    <a:pt x="41844" y="52991"/>
                    <a:pt x="41868" y="52843"/>
                    <a:pt x="41896" y="52695"/>
                  </a:cubicBezTo>
                  <a:cubicBezTo>
                    <a:pt x="41988" y="52195"/>
                    <a:pt x="42108" y="51703"/>
                    <a:pt x="42228" y="51207"/>
                  </a:cubicBezTo>
                  <a:cubicBezTo>
                    <a:pt x="42801" y="50491"/>
                    <a:pt x="43377" y="49778"/>
                    <a:pt x="43961" y="49067"/>
                  </a:cubicBezTo>
                  <a:cubicBezTo>
                    <a:pt x="45292" y="47974"/>
                    <a:pt x="46609" y="46873"/>
                    <a:pt x="47909" y="45757"/>
                  </a:cubicBezTo>
                  <a:close/>
                  <a:moveTo>
                    <a:pt x="42628" y="36615"/>
                  </a:moveTo>
                  <a:lnTo>
                    <a:pt x="42628" y="36615"/>
                  </a:lnTo>
                  <a:cubicBezTo>
                    <a:pt x="42092" y="37539"/>
                    <a:pt x="41576" y="38483"/>
                    <a:pt x="41072" y="39440"/>
                  </a:cubicBezTo>
                  <a:cubicBezTo>
                    <a:pt x="38243" y="42389"/>
                    <a:pt x="35550" y="45409"/>
                    <a:pt x="33054" y="48386"/>
                  </a:cubicBezTo>
                  <a:cubicBezTo>
                    <a:pt x="32457" y="49094"/>
                    <a:pt x="31549" y="50295"/>
                    <a:pt x="30624" y="51719"/>
                  </a:cubicBezTo>
                  <a:cubicBezTo>
                    <a:pt x="29200" y="52808"/>
                    <a:pt x="27560" y="53999"/>
                    <a:pt x="25708" y="54564"/>
                  </a:cubicBezTo>
                  <a:cubicBezTo>
                    <a:pt x="25887" y="53667"/>
                    <a:pt x="26260" y="52788"/>
                    <a:pt x="26727" y="51927"/>
                  </a:cubicBezTo>
                  <a:cubicBezTo>
                    <a:pt x="30284" y="47514"/>
                    <a:pt x="34550" y="43436"/>
                    <a:pt x="38747" y="39324"/>
                  </a:cubicBezTo>
                  <a:cubicBezTo>
                    <a:pt x="40083" y="38479"/>
                    <a:pt x="41372" y="37571"/>
                    <a:pt x="42628" y="36615"/>
                  </a:cubicBezTo>
                  <a:close/>
                  <a:moveTo>
                    <a:pt x="64182" y="53560"/>
                  </a:moveTo>
                  <a:lnTo>
                    <a:pt x="64182" y="53560"/>
                  </a:lnTo>
                  <a:cubicBezTo>
                    <a:pt x="63086" y="55377"/>
                    <a:pt x="61750" y="57681"/>
                    <a:pt x="60065" y="59650"/>
                  </a:cubicBezTo>
                  <a:cubicBezTo>
                    <a:pt x="60278" y="58717"/>
                    <a:pt x="60553" y="57777"/>
                    <a:pt x="60885" y="56836"/>
                  </a:cubicBezTo>
                  <a:cubicBezTo>
                    <a:pt x="60954" y="56708"/>
                    <a:pt x="61026" y="56581"/>
                    <a:pt x="61098" y="56452"/>
                  </a:cubicBezTo>
                  <a:cubicBezTo>
                    <a:pt x="62141" y="55504"/>
                    <a:pt x="63170" y="54536"/>
                    <a:pt x="64182" y="53560"/>
                  </a:cubicBezTo>
                  <a:close/>
                  <a:moveTo>
                    <a:pt x="72865" y="51691"/>
                  </a:moveTo>
                  <a:cubicBezTo>
                    <a:pt x="71520" y="53840"/>
                    <a:pt x="70128" y="55876"/>
                    <a:pt x="68499" y="57901"/>
                  </a:cubicBezTo>
                  <a:cubicBezTo>
                    <a:pt x="67219" y="59497"/>
                    <a:pt x="65931" y="61085"/>
                    <a:pt x="64518" y="62598"/>
                  </a:cubicBezTo>
                  <a:cubicBezTo>
                    <a:pt x="65811" y="61118"/>
                    <a:pt x="66939" y="59521"/>
                    <a:pt x="67971" y="58012"/>
                  </a:cubicBezTo>
                  <a:cubicBezTo>
                    <a:pt x="69323" y="56044"/>
                    <a:pt x="70560" y="54020"/>
                    <a:pt x="71768" y="51983"/>
                  </a:cubicBezTo>
                  <a:cubicBezTo>
                    <a:pt x="72148" y="51903"/>
                    <a:pt x="72509" y="51803"/>
                    <a:pt x="72865" y="51691"/>
                  </a:cubicBezTo>
                  <a:close/>
                  <a:moveTo>
                    <a:pt x="40544" y="62790"/>
                  </a:moveTo>
                  <a:lnTo>
                    <a:pt x="40544" y="62790"/>
                  </a:lnTo>
                  <a:cubicBezTo>
                    <a:pt x="40515" y="63059"/>
                    <a:pt x="40544" y="63323"/>
                    <a:pt x="40616" y="63578"/>
                  </a:cubicBezTo>
                  <a:cubicBezTo>
                    <a:pt x="39656" y="63839"/>
                    <a:pt x="38687" y="64010"/>
                    <a:pt x="37715" y="64067"/>
                  </a:cubicBezTo>
                  <a:cubicBezTo>
                    <a:pt x="38675" y="63694"/>
                    <a:pt x="39619" y="63266"/>
                    <a:pt x="40544" y="62790"/>
                  </a:cubicBezTo>
                  <a:close/>
                  <a:moveTo>
                    <a:pt x="50186" y="0"/>
                  </a:moveTo>
                  <a:cubicBezTo>
                    <a:pt x="45685" y="0"/>
                    <a:pt x="40923" y="1348"/>
                    <a:pt x="36618" y="3181"/>
                  </a:cubicBezTo>
                  <a:cubicBezTo>
                    <a:pt x="36178" y="2361"/>
                    <a:pt x="35154" y="1729"/>
                    <a:pt x="34077" y="1729"/>
                  </a:cubicBezTo>
                  <a:cubicBezTo>
                    <a:pt x="33826" y="1729"/>
                    <a:pt x="33573" y="1764"/>
                    <a:pt x="33325" y="1836"/>
                  </a:cubicBezTo>
                  <a:cubicBezTo>
                    <a:pt x="27968" y="3409"/>
                    <a:pt x="24286" y="7651"/>
                    <a:pt x="21090" y="11575"/>
                  </a:cubicBezTo>
                  <a:cubicBezTo>
                    <a:pt x="19313" y="12495"/>
                    <a:pt x="17597" y="13472"/>
                    <a:pt x="15956" y="14456"/>
                  </a:cubicBezTo>
                  <a:cubicBezTo>
                    <a:pt x="10915" y="17477"/>
                    <a:pt x="5053" y="21594"/>
                    <a:pt x="3577" y="26860"/>
                  </a:cubicBezTo>
                  <a:cubicBezTo>
                    <a:pt x="3376" y="27580"/>
                    <a:pt x="3833" y="28441"/>
                    <a:pt x="4774" y="28609"/>
                  </a:cubicBezTo>
                  <a:cubicBezTo>
                    <a:pt x="4861" y="28624"/>
                    <a:pt x="4953" y="28628"/>
                    <a:pt x="5042" y="28640"/>
                  </a:cubicBezTo>
                  <a:cubicBezTo>
                    <a:pt x="3733" y="30133"/>
                    <a:pt x="2445" y="31629"/>
                    <a:pt x="1168" y="33126"/>
                  </a:cubicBezTo>
                  <a:cubicBezTo>
                    <a:pt x="0" y="34490"/>
                    <a:pt x="1320" y="36059"/>
                    <a:pt x="2937" y="36459"/>
                  </a:cubicBezTo>
                  <a:cubicBezTo>
                    <a:pt x="2625" y="37339"/>
                    <a:pt x="2429" y="38247"/>
                    <a:pt x="2373" y="39191"/>
                  </a:cubicBezTo>
                  <a:cubicBezTo>
                    <a:pt x="2329" y="39955"/>
                    <a:pt x="2933" y="40904"/>
                    <a:pt x="3789" y="41236"/>
                  </a:cubicBezTo>
                  <a:cubicBezTo>
                    <a:pt x="4061" y="41340"/>
                    <a:pt x="4342" y="41436"/>
                    <a:pt x="4621" y="41520"/>
                  </a:cubicBezTo>
                  <a:cubicBezTo>
                    <a:pt x="2949" y="44141"/>
                    <a:pt x="1600" y="46878"/>
                    <a:pt x="848" y="49826"/>
                  </a:cubicBezTo>
                  <a:cubicBezTo>
                    <a:pt x="484" y="51263"/>
                    <a:pt x="1876" y="52795"/>
                    <a:pt x="3544" y="52795"/>
                  </a:cubicBezTo>
                  <a:cubicBezTo>
                    <a:pt x="3813" y="52795"/>
                    <a:pt x="4089" y="52755"/>
                    <a:pt x="4366" y="52668"/>
                  </a:cubicBezTo>
                  <a:lnTo>
                    <a:pt x="4366" y="52668"/>
                  </a:lnTo>
                  <a:cubicBezTo>
                    <a:pt x="2809" y="55332"/>
                    <a:pt x="1720" y="58105"/>
                    <a:pt x="1568" y="60982"/>
                  </a:cubicBezTo>
                  <a:cubicBezTo>
                    <a:pt x="1496" y="62334"/>
                    <a:pt x="3016" y="63318"/>
                    <a:pt x="4497" y="63318"/>
                  </a:cubicBezTo>
                  <a:cubicBezTo>
                    <a:pt x="5182" y="63318"/>
                    <a:pt x="5858" y="63107"/>
                    <a:pt x="6370" y="62630"/>
                  </a:cubicBezTo>
                  <a:cubicBezTo>
                    <a:pt x="7862" y="61229"/>
                    <a:pt x="9330" y="59809"/>
                    <a:pt x="10791" y="58381"/>
                  </a:cubicBezTo>
                  <a:cubicBezTo>
                    <a:pt x="10867" y="59585"/>
                    <a:pt x="12395" y="60505"/>
                    <a:pt x="13856" y="60505"/>
                  </a:cubicBezTo>
                  <a:cubicBezTo>
                    <a:pt x="14344" y="60505"/>
                    <a:pt x="14824" y="60406"/>
                    <a:pt x="15241" y="60173"/>
                  </a:cubicBezTo>
                  <a:lnTo>
                    <a:pt x="15241" y="60173"/>
                  </a:lnTo>
                  <a:cubicBezTo>
                    <a:pt x="14912" y="60926"/>
                    <a:pt x="14604" y="61682"/>
                    <a:pt x="14332" y="62459"/>
                  </a:cubicBezTo>
                  <a:cubicBezTo>
                    <a:pt x="13856" y="63827"/>
                    <a:pt x="15272" y="65527"/>
                    <a:pt x="17001" y="65527"/>
                  </a:cubicBezTo>
                  <a:cubicBezTo>
                    <a:pt x="17281" y="65527"/>
                    <a:pt x="17573" y="65483"/>
                    <a:pt x="17861" y="65383"/>
                  </a:cubicBezTo>
                  <a:cubicBezTo>
                    <a:pt x="21290" y="64215"/>
                    <a:pt x="24371" y="62654"/>
                    <a:pt x="27228" y="60858"/>
                  </a:cubicBezTo>
                  <a:lnTo>
                    <a:pt x="27228" y="60858"/>
                  </a:lnTo>
                  <a:cubicBezTo>
                    <a:pt x="27076" y="61590"/>
                    <a:pt x="26960" y="62334"/>
                    <a:pt x="26919" y="63090"/>
                  </a:cubicBezTo>
                  <a:cubicBezTo>
                    <a:pt x="26847" y="64455"/>
                    <a:pt x="28296" y="65427"/>
                    <a:pt x="29820" y="65495"/>
                  </a:cubicBezTo>
                  <a:lnTo>
                    <a:pt x="29893" y="65495"/>
                  </a:lnTo>
                  <a:cubicBezTo>
                    <a:pt x="30513" y="66884"/>
                    <a:pt x="31729" y="68028"/>
                    <a:pt x="33778" y="68612"/>
                  </a:cubicBezTo>
                  <a:cubicBezTo>
                    <a:pt x="34958" y="68948"/>
                    <a:pt x="36158" y="69096"/>
                    <a:pt x="37355" y="69096"/>
                  </a:cubicBezTo>
                  <a:cubicBezTo>
                    <a:pt x="41888" y="69096"/>
                    <a:pt x="46441" y="66952"/>
                    <a:pt x="50262" y="64627"/>
                  </a:cubicBezTo>
                  <a:cubicBezTo>
                    <a:pt x="51059" y="64315"/>
                    <a:pt x="51822" y="63938"/>
                    <a:pt x="52543" y="63506"/>
                  </a:cubicBezTo>
                  <a:lnTo>
                    <a:pt x="52543" y="63506"/>
                  </a:lnTo>
                  <a:cubicBezTo>
                    <a:pt x="52419" y="64287"/>
                    <a:pt x="52339" y="65087"/>
                    <a:pt x="52311" y="65903"/>
                  </a:cubicBezTo>
                  <a:cubicBezTo>
                    <a:pt x="52271" y="67120"/>
                    <a:pt x="53479" y="68160"/>
                    <a:pt x="54871" y="68328"/>
                  </a:cubicBezTo>
                  <a:cubicBezTo>
                    <a:pt x="55900" y="69912"/>
                    <a:pt x="57833" y="71168"/>
                    <a:pt x="59977" y="71168"/>
                  </a:cubicBezTo>
                  <a:cubicBezTo>
                    <a:pt x="60169" y="71168"/>
                    <a:pt x="60365" y="71157"/>
                    <a:pt x="60561" y="71137"/>
                  </a:cubicBezTo>
                  <a:cubicBezTo>
                    <a:pt x="64062" y="70760"/>
                    <a:pt x="66615" y="68263"/>
                    <a:pt x="68712" y="66123"/>
                  </a:cubicBezTo>
                  <a:cubicBezTo>
                    <a:pt x="72237" y="62526"/>
                    <a:pt x="75282" y="58629"/>
                    <a:pt x="77870" y="54536"/>
                  </a:cubicBezTo>
                  <a:cubicBezTo>
                    <a:pt x="81003" y="49582"/>
                    <a:pt x="83964" y="44525"/>
                    <a:pt x="86285" y="39268"/>
                  </a:cubicBezTo>
                  <a:cubicBezTo>
                    <a:pt x="87789" y="35867"/>
                    <a:pt x="90190" y="30217"/>
                    <a:pt x="86388" y="27232"/>
                  </a:cubicBezTo>
                  <a:cubicBezTo>
                    <a:pt x="85184" y="26288"/>
                    <a:pt x="83904" y="25900"/>
                    <a:pt x="82615" y="25900"/>
                  </a:cubicBezTo>
                  <a:cubicBezTo>
                    <a:pt x="81579" y="25900"/>
                    <a:pt x="80539" y="26151"/>
                    <a:pt x="79539" y="26568"/>
                  </a:cubicBezTo>
                  <a:cubicBezTo>
                    <a:pt x="80971" y="24576"/>
                    <a:pt x="82451" y="22611"/>
                    <a:pt x="84048" y="20722"/>
                  </a:cubicBezTo>
                  <a:cubicBezTo>
                    <a:pt x="85533" y="18962"/>
                    <a:pt x="83504" y="17185"/>
                    <a:pt x="81419" y="17185"/>
                  </a:cubicBezTo>
                  <a:cubicBezTo>
                    <a:pt x="80743" y="17185"/>
                    <a:pt x="80063" y="17374"/>
                    <a:pt x="79495" y="17806"/>
                  </a:cubicBezTo>
                  <a:cubicBezTo>
                    <a:pt x="78102" y="18870"/>
                    <a:pt x="76818" y="19990"/>
                    <a:pt x="75602" y="21150"/>
                  </a:cubicBezTo>
                  <a:cubicBezTo>
                    <a:pt x="75057" y="20338"/>
                    <a:pt x="74061" y="19946"/>
                    <a:pt x="72948" y="19946"/>
                  </a:cubicBezTo>
                  <a:cubicBezTo>
                    <a:pt x="72732" y="19946"/>
                    <a:pt x="72512" y="19961"/>
                    <a:pt x="72292" y="19990"/>
                  </a:cubicBezTo>
                  <a:cubicBezTo>
                    <a:pt x="72213" y="20002"/>
                    <a:pt x="72132" y="20018"/>
                    <a:pt x="72052" y="20030"/>
                  </a:cubicBezTo>
                  <a:cubicBezTo>
                    <a:pt x="72252" y="19346"/>
                    <a:pt x="72364" y="18654"/>
                    <a:pt x="72348" y="17957"/>
                  </a:cubicBezTo>
                  <a:cubicBezTo>
                    <a:pt x="72292" y="15797"/>
                    <a:pt x="70576" y="14421"/>
                    <a:pt x="68416" y="13852"/>
                  </a:cubicBezTo>
                  <a:cubicBezTo>
                    <a:pt x="68023" y="13400"/>
                    <a:pt x="67447" y="13080"/>
                    <a:pt x="66735" y="13008"/>
                  </a:cubicBezTo>
                  <a:cubicBezTo>
                    <a:pt x="67147" y="11043"/>
                    <a:pt x="66675" y="9079"/>
                    <a:pt x="64738" y="7267"/>
                  </a:cubicBezTo>
                  <a:cubicBezTo>
                    <a:pt x="63678" y="6270"/>
                    <a:pt x="62385" y="5742"/>
                    <a:pt x="60974" y="5553"/>
                  </a:cubicBezTo>
                  <a:cubicBezTo>
                    <a:pt x="60561" y="3749"/>
                    <a:pt x="59312" y="2177"/>
                    <a:pt x="56773" y="1169"/>
                  </a:cubicBezTo>
                  <a:cubicBezTo>
                    <a:pt x="54708" y="353"/>
                    <a:pt x="52479" y="0"/>
                    <a:pt x="50186"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1"/>
            <p:cNvSpPr/>
            <p:nvPr/>
          </p:nvSpPr>
          <p:spPr>
            <a:xfrm>
              <a:off x="2748611" y="1192720"/>
              <a:ext cx="3311049" cy="2747418"/>
            </a:xfrm>
            <a:custGeom>
              <a:avLst/>
              <a:gdLst/>
              <a:ahLst/>
              <a:cxnLst/>
              <a:rect l="l" t="t" r="r" b="b"/>
              <a:pathLst>
                <a:path w="110793" h="91933" extrusionOk="0">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0" name="Google Shape;190;p11"/>
          <p:cNvSpPr txBox="1">
            <a:spLocks noGrp="1"/>
          </p:cNvSpPr>
          <p:nvPr>
            <p:ph type="title" hasCustomPrompt="1"/>
          </p:nvPr>
        </p:nvSpPr>
        <p:spPr>
          <a:xfrm>
            <a:off x="311700" y="15633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91" name="Google Shape;191;p11"/>
          <p:cNvSpPr txBox="1">
            <a:spLocks noGrp="1"/>
          </p:cNvSpPr>
          <p:nvPr>
            <p:ph type="body" idx="1"/>
          </p:nvPr>
        </p:nvSpPr>
        <p:spPr>
          <a:xfrm>
            <a:off x="311700" y="3380825"/>
            <a:ext cx="8520600" cy="601500"/>
          </a:xfrm>
          <a:prstGeom prst="rect">
            <a:avLst/>
          </a:prstGeom>
        </p:spPr>
        <p:txBody>
          <a:bodyPr spcFirstLastPara="1" wrap="square" lIns="91425" tIns="91425" rIns="91425" bIns="91425" anchor="t" anchorCtr="0">
            <a:normAutofit/>
          </a:bodyPr>
          <a:lstStyle>
            <a:lvl1pPr marL="457200" lvl="0" indent="-330200" algn="ctr">
              <a:spcBef>
                <a:spcPts val="0"/>
              </a:spcBef>
              <a:spcAft>
                <a:spcPts val="0"/>
              </a:spcAft>
              <a:buSzPts val="1600"/>
              <a:buChar char="●"/>
              <a:defRPr/>
            </a:lvl1pPr>
            <a:lvl2pPr marL="914400" lvl="1" indent="-330200" algn="ctr">
              <a:spcBef>
                <a:spcPts val="0"/>
              </a:spcBef>
              <a:spcAft>
                <a:spcPts val="0"/>
              </a:spcAft>
              <a:buSzPts val="1600"/>
              <a:buChar char="○"/>
              <a:defRPr/>
            </a:lvl2pPr>
            <a:lvl3pPr marL="1371600" lvl="2" indent="-330200" algn="ctr">
              <a:spcBef>
                <a:spcPts val="0"/>
              </a:spcBef>
              <a:spcAft>
                <a:spcPts val="0"/>
              </a:spcAft>
              <a:buSzPts val="1600"/>
              <a:buChar char="■"/>
              <a:defRPr/>
            </a:lvl3pPr>
            <a:lvl4pPr marL="1828800" lvl="3" indent="-330200" algn="ctr">
              <a:spcBef>
                <a:spcPts val="0"/>
              </a:spcBef>
              <a:spcAft>
                <a:spcPts val="0"/>
              </a:spcAft>
              <a:buSzPts val="1600"/>
              <a:buChar char="●"/>
              <a:defRPr/>
            </a:lvl4pPr>
            <a:lvl5pPr marL="2286000" lvl="4" indent="-330200" algn="ctr">
              <a:spcBef>
                <a:spcPts val="0"/>
              </a:spcBef>
              <a:spcAft>
                <a:spcPts val="0"/>
              </a:spcAft>
              <a:buSzPts val="1600"/>
              <a:buChar char="○"/>
              <a:defRPr/>
            </a:lvl5pPr>
            <a:lvl6pPr marL="2743200" lvl="5" indent="-330200" algn="ctr">
              <a:spcBef>
                <a:spcPts val="0"/>
              </a:spcBef>
              <a:spcAft>
                <a:spcPts val="0"/>
              </a:spcAft>
              <a:buSzPts val="1600"/>
              <a:buChar char="■"/>
              <a:defRPr/>
            </a:lvl6pPr>
            <a:lvl7pPr marL="3200400" lvl="6" indent="-330200" algn="ctr">
              <a:spcBef>
                <a:spcPts val="0"/>
              </a:spcBef>
              <a:spcAft>
                <a:spcPts val="0"/>
              </a:spcAft>
              <a:buSzPts val="1600"/>
              <a:buChar char="●"/>
              <a:defRPr/>
            </a:lvl7pPr>
            <a:lvl8pPr marL="3657600" lvl="7" indent="-330200" algn="ctr">
              <a:spcBef>
                <a:spcPts val="0"/>
              </a:spcBef>
              <a:spcAft>
                <a:spcPts val="0"/>
              </a:spcAft>
              <a:buSzPts val="1600"/>
              <a:buChar char="○"/>
              <a:defRPr/>
            </a:lvl8pPr>
            <a:lvl9pPr marL="4114800" lvl="8" indent="-330200" algn="ctr">
              <a:spcBef>
                <a:spcPts val="0"/>
              </a:spcBef>
              <a:spcAft>
                <a:spcPts val="0"/>
              </a:spcAft>
              <a:buSzPts val="1600"/>
              <a:buChar char="■"/>
              <a:defRPr/>
            </a:lvl9pPr>
          </a:lstStyle>
          <a:p>
            <a:endParaRPr/>
          </a:p>
        </p:txBody>
      </p:sp>
      <p:grpSp>
        <p:nvGrpSpPr>
          <p:cNvPr id="192" name="Google Shape;192;p11"/>
          <p:cNvGrpSpPr/>
          <p:nvPr/>
        </p:nvGrpSpPr>
        <p:grpSpPr>
          <a:xfrm>
            <a:off x="790112" y="845477"/>
            <a:ext cx="742672" cy="754501"/>
            <a:chOff x="2859325" y="466125"/>
            <a:chExt cx="825650" cy="838800"/>
          </a:xfrm>
        </p:grpSpPr>
        <p:sp>
          <p:nvSpPr>
            <p:cNvPr id="193" name="Google Shape;193;p11"/>
            <p:cNvSpPr/>
            <p:nvPr/>
          </p:nvSpPr>
          <p:spPr>
            <a:xfrm>
              <a:off x="2859325" y="466125"/>
              <a:ext cx="825650" cy="838800"/>
            </a:xfrm>
            <a:custGeom>
              <a:avLst/>
              <a:gdLst/>
              <a:ahLst/>
              <a:cxnLst/>
              <a:rect l="l" t="t" r="r" b="b"/>
              <a:pathLst>
                <a:path w="33026" h="33552" extrusionOk="0">
                  <a:moveTo>
                    <a:pt x="18936" y="5833"/>
                  </a:moveTo>
                  <a:cubicBezTo>
                    <a:pt x="23450" y="5833"/>
                    <a:pt x="26962" y="11860"/>
                    <a:pt x="27659" y="15674"/>
                  </a:cubicBezTo>
                  <a:cubicBezTo>
                    <a:pt x="28538" y="20236"/>
                    <a:pt x="26425" y="25404"/>
                    <a:pt x="22073" y="27454"/>
                  </a:cubicBezTo>
                  <a:cubicBezTo>
                    <a:pt x="20501" y="28198"/>
                    <a:pt x="18688" y="28551"/>
                    <a:pt x="16841" y="28551"/>
                  </a:cubicBezTo>
                  <a:cubicBezTo>
                    <a:pt x="15515" y="28551"/>
                    <a:pt x="14172" y="28369"/>
                    <a:pt x="12887" y="28019"/>
                  </a:cubicBezTo>
                  <a:cubicBezTo>
                    <a:pt x="12845" y="27978"/>
                    <a:pt x="12783" y="27978"/>
                    <a:pt x="12741" y="27978"/>
                  </a:cubicBezTo>
                  <a:cubicBezTo>
                    <a:pt x="10816" y="27413"/>
                    <a:pt x="9079" y="26450"/>
                    <a:pt x="7740" y="25153"/>
                  </a:cubicBezTo>
                  <a:cubicBezTo>
                    <a:pt x="5062" y="22558"/>
                    <a:pt x="4225" y="18499"/>
                    <a:pt x="5146" y="14942"/>
                  </a:cubicBezTo>
                  <a:cubicBezTo>
                    <a:pt x="5250" y="14942"/>
                    <a:pt x="5334" y="14963"/>
                    <a:pt x="5438" y="14963"/>
                  </a:cubicBezTo>
                  <a:cubicBezTo>
                    <a:pt x="5648" y="14963"/>
                    <a:pt x="5627" y="14691"/>
                    <a:pt x="5438" y="14649"/>
                  </a:cubicBezTo>
                  <a:cubicBezTo>
                    <a:pt x="5355" y="14649"/>
                    <a:pt x="5313" y="14628"/>
                    <a:pt x="5229" y="14628"/>
                  </a:cubicBezTo>
                  <a:cubicBezTo>
                    <a:pt x="5418" y="13959"/>
                    <a:pt x="5669" y="13289"/>
                    <a:pt x="5982" y="12703"/>
                  </a:cubicBezTo>
                  <a:cubicBezTo>
                    <a:pt x="8282" y="8206"/>
                    <a:pt x="13253" y="6044"/>
                    <a:pt x="18105" y="6044"/>
                  </a:cubicBezTo>
                  <a:cubicBezTo>
                    <a:pt x="18242" y="6044"/>
                    <a:pt x="18379" y="6046"/>
                    <a:pt x="18516" y="6050"/>
                  </a:cubicBezTo>
                  <a:cubicBezTo>
                    <a:pt x="18641" y="6050"/>
                    <a:pt x="18704" y="5945"/>
                    <a:pt x="18662" y="5840"/>
                  </a:cubicBezTo>
                  <a:cubicBezTo>
                    <a:pt x="18754" y="5835"/>
                    <a:pt x="18845" y="5833"/>
                    <a:pt x="18936" y="5833"/>
                  </a:cubicBezTo>
                  <a:close/>
                  <a:moveTo>
                    <a:pt x="21367" y="0"/>
                  </a:moveTo>
                  <a:cubicBezTo>
                    <a:pt x="21331" y="0"/>
                    <a:pt x="21294" y="8"/>
                    <a:pt x="21257" y="24"/>
                  </a:cubicBezTo>
                  <a:cubicBezTo>
                    <a:pt x="19248" y="902"/>
                    <a:pt x="17867" y="3099"/>
                    <a:pt x="17951" y="5296"/>
                  </a:cubicBezTo>
                  <a:cubicBezTo>
                    <a:pt x="17867" y="5317"/>
                    <a:pt x="17783" y="5317"/>
                    <a:pt x="17742" y="5317"/>
                  </a:cubicBezTo>
                  <a:cubicBezTo>
                    <a:pt x="17553" y="5338"/>
                    <a:pt x="17490" y="5485"/>
                    <a:pt x="17490" y="5610"/>
                  </a:cubicBezTo>
                  <a:cubicBezTo>
                    <a:pt x="17343" y="5605"/>
                    <a:pt x="17195" y="5602"/>
                    <a:pt x="17047" y="5602"/>
                  </a:cubicBezTo>
                  <a:cubicBezTo>
                    <a:pt x="14848" y="5602"/>
                    <a:pt x="12630" y="6181"/>
                    <a:pt x="10669" y="7200"/>
                  </a:cubicBezTo>
                  <a:lnTo>
                    <a:pt x="10669" y="7179"/>
                  </a:lnTo>
                  <a:cubicBezTo>
                    <a:pt x="10104" y="5799"/>
                    <a:pt x="9916" y="4376"/>
                    <a:pt x="9979" y="2890"/>
                  </a:cubicBezTo>
                  <a:cubicBezTo>
                    <a:pt x="9999" y="2736"/>
                    <a:pt x="9894" y="2663"/>
                    <a:pt x="9778" y="2663"/>
                  </a:cubicBezTo>
                  <a:cubicBezTo>
                    <a:pt x="9659" y="2663"/>
                    <a:pt x="9529" y="2741"/>
                    <a:pt x="9519" y="2890"/>
                  </a:cubicBezTo>
                  <a:cubicBezTo>
                    <a:pt x="9330" y="4439"/>
                    <a:pt x="9623" y="5945"/>
                    <a:pt x="10272" y="7326"/>
                  </a:cubicBezTo>
                  <a:cubicBezTo>
                    <a:pt x="10272" y="7368"/>
                    <a:pt x="10293" y="7368"/>
                    <a:pt x="10293" y="7389"/>
                  </a:cubicBezTo>
                  <a:cubicBezTo>
                    <a:pt x="8493" y="8414"/>
                    <a:pt x="6924" y="9837"/>
                    <a:pt x="5794" y="11657"/>
                  </a:cubicBezTo>
                  <a:cubicBezTo>
                    <a:pt x="5250" y="12536"/>
                    <a:pt x="4853" y="13478"/>
                    <a:pt x="4581" y="14503"/>
                  </a:cubicBezTo>
                  <a:cubicBezTo>
                    <a:pt x="3262" y="14126"/>
                    <a:pt x="2216" y="13226"/>
                    <a:pt x="1568" y="11971"/>
                  </a:cubicBezTo>
                  <a:cubicBezTo>
                    <a:pt x="1532" y="11906"/>
                    <a:pt x="1471" y="11879"/>
                    <a:pt x="1410" y="11879"/>
                  </a:cubicBezTo>
                  <a:cubicBezTo>
                    <a:pt x="1294" y="11879"/>
                    <a:pt x="1178" y="11980"/>
                    <a:pt x="1233" y="12117"/>
                  </a:cubicBezTo>
                  <a:cubicBezTo>
                    <a:pt x="1798" y="13540"/>
                    <a:pt x="3053" y="14545"/>
                    <a:pt x="4497" y="14900"/>
                  </a:cubicBezTo>
                  <a:cubicBezTo>
                    <a:pt x="3744" y="17871"/>
                    <a:pt x="4162" y="21198"/>
                    <a:pt x="5773" y="23814"/>
                  </a:cubicBezTo>
                  <a:cubicBezTo>
                    <a:pt x="4824" y="24163"/>
                    <a:pt x="3904" y="24330"/>
                    <a:pt x="2971" y="24330"/>
                  </a:cubicBezTo>
                  <a:cubicBezTo>
                    <a:pt x="2113" y="24330"/>
                    <a:pt x="1245" y="24189"/>
                    <a:pt x="333" y="23918"/>
                  </a:cubicBezTo>
                  <a:cubicBezTo>
                    <a:pt x="310" y="23909"/>
                    <a:pt x="288" y="23905"/>
                    <a:pt x="267" y="23905"/>
                  </a:cubicBezTo>
                  <a:cubicBezTo>
                    <a:pt x="96" y="23905"/>
                    <a:pt x="0" y="24181"/>
                    <a:pt x="187" y="24274"/>
                  </a:cubicBezTo>
                  <a:cubicBezTo>
                    <a:pt x="1028" y="24665"/>
                    <a:pt x="1957" y="24860"/>
                    <a:pt x="2889" y="24860"/>
                  </a:cubicBezTo>
                  <a:cubicBezTo>
                    <a:pt x="3949" y="24860"/>
                    <a:pt x="5015" y="24608"/>
                    <a:pt x="5962" y="24107"/>
                  </a:cubicBezTo>
                  <a:cubicBezTo>
                    <a:pt x="6150" y="24379"/>
                    <a:pt x="6359" y="24651"/>
                    <a:pt x="6568" y="24944"/>
                  </a:cubicBezTo>
                  <a:cubicBezTo>
                    <a:pt x="7991" y="26680"/>
                    <a:pt x="10063" y="27915"/>
                    <a:pt x="12322" y="28605"/>
                  </a:cubicBezTo>
                  <a:cubicBezTo>
                    <a:pt x="10983" y="30551"/>
                    <a:pt x="9205" y="31869"/>
                    <a:pt x="6924" y="32644"/>
                  </a:cubicBezTo>
                  <a:cubicBezTo>
                    <a:pt x="6728" y="32722"/>
                    <a:pt x="6789" y="33003"/>
                    <a:pt x="6988" y="33003"/>
                  </a:cubicBezTo>
                  <a:cubicBezTo>
                    <a:pt x="7001" y="33003"/>
                    <a:pt x="7014" y="33002"/>
                    <a:pt x="7029" y="32999"/>
                  </a:cubicBezTo>
                  <a:cubicBezTo>
                    <a:pt x="9414" y="32434"/>
                    <a:pt x="11506" y="30823"/>
                    <a:pt x="12678" y="28710"/>
                  </a:cubicBezTo>
                  <a:cubicBezTo>
                    <a:pt x="14012" y="29080"/>
                    <a:pt x="15398" y="29262"/>
                    <a:pt x="16763" y="29262"/>
                  </a:cubicBezTo>
                  <a:cubicBezTo>
                    <a:pt x="17325" y="29262"/>
                    <a:pt x="17883" y="29231"/>
                    <a:pt x="18432" y="29170"/>
                  </a:cubicBezTo>
                  <a:lnTo>
                    <a:pt x="18432" y="29170"/>
                  </a:lnTo>
                  <a:cubicBezTo>
                    <a:pt x="18704" y="30593"/>
                    <a:pt x="18558" y="31953"/>
                    <a:pt x="17993" y="33313"/>
                  </a:cubicBezTo>
                  <a:cubicBezTo>
                    <a:pt x="17938" y="33451"/>
                    <a:pt x="18063" y="33552"/>
                    <a:pt x="18186" y="33552"/>
                  </a:cubicBezTo>
                  <a:cubicBezTo>
                    <a:pt x="18249" y="33552"/>
                    <a:pt x="18312" y="33524"/>
                    <a:pt x="18348" y="33460"/>
                  </a:cubicBezTo>
                  <a:cubicBezTo>
                    <a:pt x="18955" y="32079"/>
                    <a:pt x="19123" y="30614"/>
                    <a:pt x="18767" y="29149"/>
                  </a:cubicBezTo>
                  <a:cubicBezTo>
                    <a:pt x="19792" y="29024"/>
                    <a:pt x="20796" y="28752"/>
                    <a:pt x="21696" y="28396"/>
                  </a:cubicBezTo>
                  <a:cubicBezTo>
                    <a:pt x="23203" y="27810"/>
                    <a:pt x="24479" y="26869"/>
                    <a:pt x="25504" y="25739"/>
                  </a:cubicBezTo>
                  <a:cubicBezTo>
                    <a:pt x="26906" y="26848"/>
                    <a:pt x="27722" y="28501"/>
                    <a:pt x="27764" y="30300"/>
                  </a:cubicBezTo>
                  <a:cubicBezTo>
                    <a:pt x="27764" y="30426"/>
                    <a:pt x="27869" y="30488"/>
                    <a:pt x="27973" y="30488"/>
                  </a:cubicBezTo>
                  <a:cubicBezTo>
                    <a:pt x="28078" y="30488"/>
                    <a:pt x="28182" y="30426"/>
                    <a:pt x="28182" y="30300"/>
                  </a:cubicBezTo>
                  <a:cubicBezTo>
                    <a:pt x="28182" y="28333"/>
                    <a:pt x="27283" y="26576"/>
                    <a:pt x="25734" y="25425"/>
                  </a:cubicBezTo>
                  <a:cubicBezTo>
                    <a:pt x="27283" y="23605"/>
                    <a:pt x="28245" y="21240"/>
                    <a:pt x="28454" y="18813"/>
                  </a:cubicBezTo>
                  <a:cubicBezTo>
                    <a:pt x="28688" y="18779"/>
                    <a:pt x="28919" y="18762"/>
                    <a:pt x="29145" y="18762"/>
                  </a:cubicBezTo>
                  <a:cubicBezTo>
                    <a:pt x="30436" y="18762"/>
                    <a:pt x="31597" y="19304"/>
                    <a:pt x="32576" y="20194"/>
                  </a:cubicBezTo>
                  <a:cubicBezTo>
                    <a:pt x="32626" y="20230"/>
                    <a:pt x="32678" y="20246"/>
                    <a:pt x="32725" y="20246"/>
                  </a:cubicBezTo>
                  <a:cubicBezTo>
                    <a:pt x="32897" y="20246"/>
                    <a:pt x="33026" y="20044"/>
                    <a:pt x="32911" y="19880"/>
                  </a:cubicBezTo>
                  <a:cubicBezTo>
                    <a:pt x="32013" y="18826"/>
                    <a:pt x="30701" y="18329"/>
                    <a:pt x="29375" y="18329"/>
                  </a:cubicBezTo>
                  <a:cubicBezTo>
                    <a:pt x="29095" y="18329"/>
                    <a:pt x="28815" y="18351"/>
                    <a:pt x="28538" y="18395"/>
                  </a:cubicBezTo>
                  <a:cubicBezTo>
                    <a:pt x="28559" y="17746"/>
                    <a:pt x="28559" y="17097"/>
                    <a:pt x="28475" y="16428"/>
                  </a:cubicBezTo>
                  <a:cubicBezTo>
                    <a:pt x="28224" y="14168"/>
                    <a:pt x="27073" y="11239"/>
                    <a:pt x="25316" y="8937"/>
                  </a:cubicBezTo>
                  <a:cubicBezTo>
                    <a:pt x="26467" y="7493"/>
                    <a:pt x="28120" y="6677"/>
                    <a:pt x="29940" y="6489"/>
                  </a:cubicBezTo>
                  <a:cubicBezTo>
                    <a:pt x="30233" y="6468"/>
                    <a:pt x="30233" y="6050"/>
                    <a:pt x="29940" y="6050"/>
                  </a:cubicBezTo>
                  <a:cubicBezTo>
                    <a:pt x="27994" y="6112"/>
                    <a:pt x="26237" y="7117"/>
                    <a:pt x="25086" y="8665"/>
                  </a:cubicBezTo>
                  <a:cubicBezTo>
                    <a:pt x="23472" y="6648"/>
                    <a:pt x="21381" y="5177"/>
                    <a:pt x="18993" y="5177"/>
                  </a:cubicBezTo>
                  <a:cubicBezTo>
                    <a:pt x="18780" y="5177"/>
                    <a:pt x="18565" y="5189"/>
                    <a:pt x="18348" y="5213"/>
                  </a:cubicBezTo>
                  <a:cubicBezTo>
                    <a:pt x="18537" y="3141"/>
                    <a:pt x="19625" y="1488"/>
                    <a:pt x="21529" y="484"/>
                  </a:cubicBezTo>
                  <a:cubicBezTo>
                    <a:pt x="21803" y="338"/>
                    <a:pt x="21614" y="0"/>
                    <a:pt x="21367"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1"/>
            <p:cNvSpPr/>
            <p:nvPr/>
          </p:nvSpPr>
          <p:spPr>
            <a:xfrm>
              <a:off x="3161625" y="772000"/>
              <a:ext cx="38725" cy="49375"/>
            </a:xfrm>
            <a:custGeom>
              <a:avLst/>
              <a:gdLst/>
              <a:ahLst/>
              <a:cxnLst/>
              <a:rect l="l" t="t" r="r" b="b"/>
              <a:pathLst>
                <a:path w="1549" h="1975" extrusionOk="0">
                  <a:moveTo>
                    <a:pt x="780" y="881"/>
                  </a:moveTo>
                  <a:cubicBezTo>
                    <a:pt x="807" y="881"/>
                    <a:pt x="835" y="889"/>
                    <a:pt x="858" y="908"/>
                  </a:cubicBezTo>
                  <a:cubicBezTo>
                    <a:pt x="963" y="991"/>
                    <a:pt x="984" y="1368"/>
                    <a:pt x="879" y="1452"/>
                  </a:cubicBezTo>
                  <a:cubicBezTo>
                    <a:pt x="848" y="1473"/>
                    <a:pt x="818" y="1482"/>
                    <a:pt x="789" y="1482"/>
                  </a:cubicBezTo>
                  <a:cubicBezTo>
                    <a:pt x="702" y="1482"/>
                    <a:pt x="628" y="1399"/>
                    <a:pt x="565" y="1305"/>
                  </a:cubicBezTo>
                  <a:cubicBezTo>
                    <a:pt x="628" y="1243"/>
                    <a:pt x="649" y="1159"/>
                    <a:pt x="628" y="1096"/>
                  </a:cubicBezTo>
                  <a:cubicBezTo>
                    <a:pt x="579" y="982"/>
                    <a:pt x="682" y="881"/>
                    <a:pt x="780" y="881"/>
                  </a:cubicBezTo>
                  <a:close/>
                  <a:moveTo>
                    <a:pt x="737" y="0"/>
                  </a:moveTo>
                  <a:cubicBezTo>
                    <a:pt x="701" y="0"/>
                    <a:pt x="663" y="15"/>
                    <a:pt x="628" y="50"/>
                  </a:cubicBezTo>
                  <a:cubicBezTo>
                    <a:pt x="461" y="175"/>
                    <a:pt x="314" y="364"/>
                    <a:pt x="209" y="531"/>
                  </a:cubicBezTo>
                  <a:cubicBezTo>
                    <a:pt x="63" y="678"/>
                    <a:pt x="0" y="824"/>
                    <a:pt x="21" y="1012"/>
                  </a:cubicBezTo>
                  <a:cubicBezTo>
                    <a:pt x="0" y="1222"/>
                    <a:pt x="21" y="1410"/>
                    <a:pt x="147" y="1619"/>
                  </a:cubicBezTo>
                  <a:cubicBezTo>
                    <a:pt x="307" y="1843"/>
                    <a:pt x="565" y="1975"/>
                    <a:pt x="807" y="1975"/>
                  </a:cubicBezTo>
                  <a:cubicBezTo>
                    <a:pt x="1040" y="1975"/>
                    <a:pt x="1258" y="1854"/>
                    <a:pt x="1360" y="1577"/>
                  </a:cubicBezTo>
                  <a:cubicBezTo>
                    <a:pt x="1549" y="1117"/>
                    <a:pt x="1402" y="385"/>
                    <a:pt x="837" y="322"/>
                  </a:cubicBezTo>
                  <a:cubicBezTo>
                    <a:pt x="837" y="301"/>
                    <a:pt x="858" y="301"/>
                    <a:pt x="858" y="280"/>
                  </a:cubicBezTo>
                  <a:cubicBezTo>
                    <a:pt x="954" y="152"/>
                    <a:pt x="855" y="0"/>
                    <a:pt x="737"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1"/>
            <p:cNvSpPr/>
            <p:nvPr/>
          </p:nvSpPr>
          <p:spPr>
            <a:xfrm>
              <a:off x="3354125" y="767475"/>
              <a:ext cx="47875" cy="38850"/>
            </a:xfrm>
            <a:custGeom>
              <a:avLst/>
              <a:gdLst/>
              <a:ahLst/>
              <a:cxnLst/>
              <a:rect l="l" t="t" r="r" b="b"/>
              <a:pathLst>
                <a:path w="1915" h="1554" extrusionOk="0">
                  <a:moveTo>
                    <a:pt x="1088" y="1"/>
                  </a:moveTo>
                  <a:cubicBezTo>
                    <a:pt x="419" y="1"/>
                    <a:pt x="0" y="900"/>
                    <a:pt x="523" y="1361"/>
                  </a:cubicBezTo>
                  <a:cubicBezTo>
                    <a:pt x="675" y="1494"/>
                    <a:pt x="866" y="1554"/>
                    <a:pt x="1054" y="1554"/>
                  </a:cubicBezTo>
                  <a:cubicBezTo>
                    <a:pt x="1489" y="1554"/>
                    <a:pt x="1914" y="1235"/>
                    <a:pt x="1841" y="754"/>
                  </a:cubicBezTo>
                  <a:cubicBezTo>
                    <a:pt x="1779" y="440"/>
                    <a:pt x="1548" y="189"/>
                    <a:pt x="1255" y="105"/>
                  </a:cubicBezTo>
                  <a:cubicBezTo>
                    <a:pt x="1235" y="63"/>
                    <a:pt x="1193" y="1"/>
                    <a:pt x="1088"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1"/>
            <p:cNvSpPr/>
            <p:nvPr/>
          </p:nvSpPr>
          <p:spPr>
            <a:xfrm>
              <a:off x="3071925" y="898225"/>
              <a:ext cx="402825" cy="157250"/>
            </a:xfrm>
            <a:custGeom>
              <a:avLst/>
              <a:gdLst/>
              <a:ahLst/>
              <a:cxnLst/>
              <a:rect l="l" t="t" r="r" b="b"/>
              <a:pathLst>
                <a:path w="16113" h="6290" extrusionOk="0">
                  <a:moveTo>
                    <a:pt x="15797" y="0"/>
                  </a:moveTo>
                  <a:cubicBezTo>
                    <a:pt x="15708" y="0"/>
                    <a:pt x="15616" y="43"/>
                    <a:pt x="15556" y="148"/>
                  </a:cubicBezTo>
                  <a:cubicBezTo>
                    <a:pt x="14071" y="3015"/>
                    <a:pt x="11874" y="5358"/>
                    <a:pt x="8442" y="5672"/>
                  </a:cubicBezTo>
                  <a:cubicBezTo>
                    <a:pt x="8216" y="5691"/>
                    <a:pt x="7990" y="5700"/>
                    <a:pt x="7765" y="5700"/>
                  </a:cubicBezTo>
                  <a:cubicBezTo>
                    <a:pt x="4791" y="5700"/>
                    <a:pt x="2001" y="4059"/>
                    <a:pt x="387" y="1550"/>
                  </a:cubicBezTo>
                  <a:cubicBezTo>
                    <a:pt x="348" y="1485"/>
                    <a:pt x="294" y="1459"/>
                    <a:pt x="240" y="1459"/>
                  </a:cubicBezTo>
                  <a:cubicBezTo>
                    <a:pt x="119" y="1459"/>
                    <a:pt x="1" y="1593"/>
                    <a:pt x="73" y="1738"/>
                  </a:cubicBezTo>
                  <a:cubicBezTo>
                    <a:pt x="1617" y="4483"/>
                    <a:pt x="4584" y="6290"/>
                    <a:pt x="7725" y="6290"/>
                  </a:cubicBezTo>
                  <a:cubicBezTo>
                    <a:pt x="8033" y="6290"/>
                    <a:pt x="8342" y="6272"/>
                    <a:pt x="8652" y="6237"/>
                  </a:cubicBezTo>
                  <a:cubicBezTo>
                    <a:pt x="11811" y="5902"/>
                    <a:pt x="15222" y="3538"/>
                    <a:pt x="16059" y="315"/>
                  </a:cubicBezTo>
                  <a:cubicBezTo>
                    <a:pt x="16112" y="141"/>
                    <a:pt x="15959" y="0"/>
                    <a:pt x="15797"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7" name="Google Shape;197;p11"/>
          <p:cNvSpPr/>
          <p:nvPr/>
        </p:nvSpPr>
        <p:spPr>
          <a:xfrm rot="5400000">
            <a:off x="7976704" y="1051900"/>
            <a:ext cx="1637425" cy="69716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 name="Google Shape;198;p11"/>
          <p:cNvGrpSpPr/>
          <p:nvPr/>
        </p:nvGrpSpPr>
        <p:grpSpPr>
          <a:xfrm>
            <a:off x="6365400" y="499825"/>
            <a:ext cx="927550" cy="2213550"/>
            <a:chOff x="6465175" y="710275"/>
            <a:chExt cx="927550" cy="2213550"/>
          </a:xfrm>
        </p:grpSpPr>
        <p:grpSp>
          <p:nvGrpSpPr>
            <p:cNvPr id="199" name="Google Shape;199;p11"/>
            <p:cNvGrpSpPr/>
            <p:nvPr/>
          </p:nvGrpSpPr>
          <p:grpSpPr>
            <a:xfrm>
              <a:off x="6465175" y="710275"/>
              <a:ext cx="927550" cy="2213550"/>
              <a:chOff x="3190375" y="3050700"/>
              <a:chExt cx="927550" cy="2213550"/>
            </a:xfrm>
          </p:grpSpPr>
          <p:sp>
            <p:nvSpPr>
              <p:cNvPr id="200" name="Google Shape;200;p11"/>
              <p:cNvSpPr/>
              <p:nvPr/>
            </p:nvSpPr>
            <p:spPr>
              <a:xfrm>
                <a:off x="3551650" y="3943325"/>
                <a:ext cx="464625" cy="1320925"/>
              </a:xfrm>
              <a:custGeom>
                <a:avLst/>
                <a:gdLst/>
                <a:ahLst/>
                <a:cxnLst/>
                <a:rect l="l" t="t" r="r" b="b"/>
                <a:pathLst>
                  <a:path w="18585" h="52837" extrusionOk="0">
                    <a:moveTo>
                      <a:pt x="12436" y="5656"/>
                    </a:moveTo>
                    <a:lnTo>
                      <a:pt x="12436" y="5656"/>
                    </a:lnTo>
                    <a:cubicBezTo>
                      <a:pt x="12437" y="5658"/>
                      <a:pt x="12439" y="5660"/>
                      <a:pt x="12440" y="5661"/>
                    </a:cubicBezTo>
                    <a:lnTo>
                      <a:pt x="12440" y="5661"/>
                    </a:lnTo>
                    <a:cubicBezTo>
                      <a:pt x="12438" y="5660"/>
                      <a:pt x="12437" y="5659"/>
                      <a:pt x="12436" y="5656"/>
                    </a:cubicBezTo>
                    <a:close/>
                    <a:moveTo>
                      <a:pt x="13678" y="16082"/>
                    </a:moveTo>
                    <a:cubicBezTo>
                      <a:pt x="13812" y="16183"/>
                      <a:pt x="13846" y="16183"/>
                      <a:pt x="13947" y="16183"/>
                    </a:cubicBezTo>
                    <a:cubicBezTo>
                      <a:pt x="14081" y="16217"/>
                      <a:pt x="14182" y="16217"/>
                      <a:pt x="14283" y="16250"/>
                    </a:cubicBezTo>
                    <a:cubicBezTo>
                      <a:pt x="14484" y="16351"/>
                      <a:pt x="14686" y="16452"/>
                      <a:pt x="14854" y="16620"/>
                    </a:cubicBezTo>
                    <a:cubicBezTo>
                      <a:pt x="15224" y="16922"/>
                      <a:pt x="15593" y="17258"/>
                      <a:pt x="15862" y="17628"/>
                    </a:cubicBezTo>
                    <a:cubicBezTo>
                      <a:pt x="15492" y="17762"/>
                      <a:pt x="15156" y="17897"/>
                      <a:pt x="14787" y="17930"/>
                    </a:cubicBezTo>
                    <a:cubicBezTo>
                      <a:pt x="14636" y="17947"/>
                      <a:pt x="14484" y="17956"/>
                      <a:pt x="14333" y="17956"/>
                    </a:cubicBezTo>
                    <a:cubicBezTo>
                      <a:pt x="14182" y="17956"/>
                      <a:pt x="14031" y="17947"/>
                      <a:pt x="13879" y="17930"/>
                    </a:cubicBezTo>
                    <a:cubicBezTo>
                      <a:pt x="13711" y="17897"/>
                      <a:pt x="13543" y="17863"/>
                      <a:pt x="13443" y="17796"/>
                    </a:cubicBezTo>
                    <a:cubicBezTo>
                      <a:pt x="13342" y="17762"/>
                      <a:pt x="13308" y="17729"/>
                      <a:pt x="13207" y="17662"/>
                    </a:cubicBezTo>
                    <a:lnTo>
                      <a:pt x="13106" y="17561"/>
                    </a:lnTo>
                    <a:cubicBezTo>
                      <a:pt x="13039" y="17494"/>
                      <a:pt x="13039" y="17460"/>
                      <a:pt x="13006" y="17426"/>
                    </a:cubicBezTo>
                    <a:cubicBezTo>
                      <a:pt x="13006" y="17393"/>
                      <a:pt x="12972" y="17326"/>
                      <a:pt x="12972" y="17258"/>
                    </a:cubicBezTo>
                    <a:lnTo>
                      <a:pt x="12972" y="17057"/>
                    </a:lnTo>
                    <a:lnTo>
                      <a:pt x="13106" y="16653"/>
                    </a:lnTo>
                    <a:cubicBezTo>
                      <a:pt x="13140" y="16586"/>
                      <a:pt x="13174" y="16452"/>
                      <a:pt x="13275" y="16385"/>
                    </a:cubicBezTo>
                    <a:cubicBezTo>
                      <a:pt x="13308" y="16317"/>
                      <a:pt x="13342" y="16250"/>
                      <a:pt x="13443" y="16217"/>
                    </a:cubicBezTo>
                    <a:cubicBezTo>
                      <a:pt x="13476" y="16183"/>
                      <a:pt x="13510" y="16183"/>
                      <a:pt x="13543" y="16116"/>
                    </a:cubicBezTo>
                    <a:cubicBezTo>
                      <a:pt x="13611" y="16116"/>
                      <a:pt x="13644" y="16082"/>
                      <a:pt x="13678" y="16082"/>
                    </a:cubicBezTo>
                    <a:close/>
                    <a:moveTo>
                      <a:pt x="1512" y="29760"/>
                    </a:moveTo>
                    <a:lnTo>
                      <a:pt x="1512" y="29760"/>
                    </a:lnTo>
                    <a:cubicBezTo>
                      <a:pt x="1505" y="29777"/>
                      <a:pt x="1498" y="29795"/>
                      <a:pt x="1491" y="29812"/>
                    </a:cubicBezTo>
                    <a:lnTo>
                      <a:pt x="1491" y="29812"/>
                    </a:lnTo>
                    <a:cubicBezTo>
                      <a:pt x="1503" y="29801"/>
                      <a:pt x="1512" y="29785"/>
                      <a:pt x="1512" y="29760"/>
                    </a:cubicBezTo>
                    <a:close/>
                    <a:moveTo>
                      <a:pt x="10717" y="1"/>
                    </a:moveTo>
                    <a:cubicBezTo>
                      <a:pt x="10574" y="1"/>
                      <a:pt x="10479" y="111"/>
                      <a:pt x="10452" y="220"/>
                    </a:cubicBezTo>
                    <a:cubicBezTo>
                      <a:pt x="10317" y="624"/>
                      <a:pt x="10250" y="1094"/>
                      <a:pt x="10183" y="1497"/>
                    </a:cubicBezTo>
                    <a:cubicBezTo>
                      <a:pt x="10149" y="1934"/>
                      <a:pt x="10183" y="2337"/>
                      <a:pt x="10284" y="2741"/>
                    </a:cubicBezTo>
                    <a:cubicBezTo>
                      <a:pt x="10418" y="3514"/>
                      <a:pt x="10754" y="4253"/>
                      <a:pt x="11124" y="4925"/>
                    </a:cubicBezTo>
                    <a:cubicBezTo>
                      <a:pt x="11527" y="5631"/>
                      <a:pt x="12098" y="6303"/>
                      <a:pt x="12636" y="6941"/>
                    </a:cubicBezTo>
                    <a:lnTo>
                      <a:pt x="14384" y="8823"/>
                    </a:lnTo>
                    <a:cubicBezTo>
                      <a:pt x="15089" y="9495"/>
                      <a:pt x="15728" y="10201"/>
                      <a:pt x="16333" y="10974"/>
                    </a:cubicBezTo>
                    <a:cubicBezTo>
                      <a:pt x="16770" y="11512"/>
                      <a:pt x="17106" y="12049"/>
                      <a:pt x="17374" y="12688"/>
                    </a:cubicBezTo>
                    <a:cubicBezTo>
                      <a:pt x="17376" y="12693"/>
                      <a:pt x="17378" y="12697"/>
                      <a:pt x="17380" y="12702"/>
                    </a:cubicBezTo>
                    <a:lnTo>
                      <a:pt x="17380" y="12702"/>
                    </a:lnTo>
                    <a:cubicBezTo>
                      <a:pt x="17375" y="12695"/>
                      <a:pt x="17374" y="12688"/>
                      <a:pt x="17374" y="12688"/>
                    </a:cubicBezTo>
                    <a:lnTo>
                      <a:pt x="17374" y="12688"/>
                    </a:lnTo>
                    <a:cubicBezTo>
                      <a:pt x="17374" y="12707"/>
                      <a:pt x="17374" y="12716"/>
                      <a:pt x="17387" y="12719"/>
                    </a:cubicBezTo>
                    <a:lnTo>
                      <a:pt x="17387" y="12719"/>
                    </a:lnTo>
                    <a:cubicBezTo>
                      <a:pt x="17385" y="12713"/>
                      <a:pt x="17383" y="12708"/>
                      <a:pt x="17380" y="12702"/>
                    </a:cubicBezTo>
                    <a:lnTo>
                      <a:pt x="17380" y="12702"/>
                    </a:lnTo>
                    <a:cubicBezTo>
                      <a:pt x="17387" y="12711"/>
                      <a:pt x="17404" y="12722"/>
                      <a:pt x="17442" y="12722"/>
                    </a:cubicBezTo>
                    <a:cubicBezTo>
                      <a:pt x="17413" y="12722"/>
                      <a:pt x="17397" y="12722"/>
                      <a:pt x="17387" y="12719"/>
                    </a:cubicBezTo>
                    <a:lnTo>
                      <a:pt x="17387" y="12719"/>
                    </a:lnTo>
                    <a:cubicBezTo>
                      <a:pt x="17549" y="13115"/>
                      <a:pt x="17679" y="13574"/>
                      <a:pt x="17744" y="14032"/>
                    </a:cubicBezTo>
                    <a:lnTo>
                      <a:pt x="17744" y="13931"/>
                    </a:lnTo>
                    <a:cubicBezTo>
                      <a:pt x="17811" y="14368"/>
                      <a:pt x="17811" y="14772"/>
                      <a:pt x="17744" y="15208"/>
                    </a:cubicBezTo>
                    <a:cubicBezTo>
                      <a:pt x="17710" y="15578"/>
                      <a:pt x="17610" y="15948"/>
                      <a:pt x="17475" y="16351"/>
                    </a:cubicBezTo>
                    <a:cubicBezTo>
                      <a:pt x="17374" y="16519"/>
                      <a:pt x="17307" y="16620"/>
                      <a:pt x="17206" y="16754"/>
                    </a:cubicBezTo>
                    <a:cubicBezTo>
                      <a:pt x="17072" y="16922"/>
                      <a:pt x="16904" y="17057"/>
                      <a:pt x="16736" y="17225"/>
                    </a:cubicBezTo>
                    <a:cubicBezTo>
                      <a:pt x="16669" y="17258"/>
                      <a:pt x="16635" y="17292"/>
                      <a:pt x="16534" y="17393"/>
                    </a:cubicBezTo>
                    <a:cubicBezTo>
                      <a:pt x="16400" y="17225"/>
                      <a:pt x="16299" y="17057"/>
                      <a:pt x="16131" y="16889"/>
                    </a:cubicBezTo>
                    <a:cubicBezTo>
                      <a:pt x="15829" y="16553"/>
                      <a:pt x="15492" y="16250"/>
                      <a:pt x="15123" y="16015"/>
                    </a:cubicBezTo>
                    <a:cubicBezTo>
                      <a:pt x="14820" y="15780"/>
                      <a:pt x="14484" y="15612"/>
                      <a:pt x="14115" y="15544"/>
                    </a:cubicBezTo>
                    <a:cubicBezTo>
                      <a:pt x="14042" y="15537"/>
                      <a:pt x="13968" y="15533"/>
                      <a:pt x="13894" y="15533"/>
                    </a:cubicBezTo>
                    <a:cubicBezTo>
                      <a:pt x="13623" y="15533"/>
                      <a:pt x="13344" y="15588"/>
                      <a:pt x="13106" y="15746"/>
                    </a:cubicBezTo>
                    <a:cubicBezTo>
                      <a:pt x="12770" y="16015"/>
                      <a:pt x="12569" y="16385"/>
                      <a:pt x="12434" y="16754"/>
                    </a:cubicBezTo>
                    <a:cubicBezTo>
                      <a:pt x="12300" y="17090"/>
                      <a:pt x="12300" y="17460"/>
                      <a:pt x="12434" y="17762"/>
                    </a:cubicBezTo>
                    <a:cubicBezTo>
                      <a:pt x="12569" y="18065"/>
                      <a:pt x="12770" y="18300"/>
                      <a:pt x="13073" y="18468"/>
                    </a:cubicBezTo>
                    <a:cubicBezTo>
                      <a:pt x="13342" y="18636"/>
                      <a:pt x="13745" y="18737"/>
                      <a:pt x="14047" y="18737"/>
                    </a:cubicBezTo>
                    <a:cubicBezTo>
                      <a:pt x="14148" y="18745"/>
                      <a:pt x="14249" y="18750"/>
                      <a:pt x="14349" y="18750"/>
                    </a:cubicBezTo>
                    <a:cubicBezTo>
                      <a:pt x="14650" y="18750"/>
                      <a:pt x="14946" y="18712"/>
                      <a:pt x="15224" y="18636"/>
                    </a:cubicBezTo>
                    <a:cubicBezTo>
                      <a:pt x="15627" y="18569"/>
                      <a:pt x="15997" y="18435"/>
                      <a:pt x="16366" y="18267"/>
                    </a:cubicBezTo>
                    <a:cubicBezTo>
                      <a:pt x="16501" y="18535"/>
                      <a:pt x="16669" y="18737"/>
                      <a:pt x="16736" y="18972"/>
                    </a:cubicBezTo>
                    <a:cubicBezTo>
                      <a:pt x="16837" y="19207"/>
                      <a:pt x="16904" y="19376"/>
                      <a:pt x="16904" y="19577"/>
                    </a:cubicBezTo>
                    <a:cubicBezTo>
                      <a:pt x="16904" y="19779"/>
                      <a:pt x="16904" y="19980"/>
                      <a:pt x="16870" y="20216"/>
                    </a:cubicBezTo>
                    <a:cubicBezTo>
                      <a:pt x="16837" y="20451"/>
                      <a:pt x="16803" y="20720"/>
                      <a:pt x="16669" y="20955"/>
                    </a:cubicBezTo>
                    <a:cubicBezTo>
                      <a:pt x="16568" y="21123"/>
                      <a:pt x="16501" y="21291"/>
                      <a:pt x="16366" y="21459"/>
                    </a:cubicBezTo>
                    <a:cubicBezTo>
                      <a:pt x="16232" y="21627"/>
                      <a:pt x="16131" y="21762"/>
                      <a:pt x="15963" y="21896"/>
                    </a:cubicBezTo>
                    <a:cubicBezTo>
                      <a:pt x="15728" y="22064"/>
                      <a:pt x="15492" y="22165"/>
                      <a:pt x="15190" y="22299"/>
                    </a:cubicBezTo>
                    <a:cubicBezTo>
                      <a:pt x="14686" y="22501"/>
                      <a:pt x="14148" y="22635"/>
                      <a:pt x="13611" y="22669"/>
                    </a:cubicBezTo>
                    <a:cubicBezTo>
                      <a:pt x="12703" y="22803"/>
                      <a:pt x="11796" y="22803"/>
                      <a:pt x="10922" y="22837"/>
                    </a:cubicBezTo>
                    <a:cubicBezTo>
                      <a:pt x="10452" y="22904"/>
                      <a:pt x="9948" y="22938"/>
                      <a:pt x="9477" y="22971"/>
                    </a:cubicBezTo>
                    <a:cubicBezTo>
                      <a:pt x="8839" y="23039"/>
                      <a:pt x="8267" y="23173"/>
                      <a:pt x="7662" y="23341"/>
                    </a:cubicBezTo>
                    <a:cubicBezTo>
                      <a:pt x="6486" y="23677"/>
                      <a:pt x="5411" y="24215"/>
                      <a:pt x="4403" y="24954"/>
                    </a:cubicBezTo>
                    <a:cubicBezTo>
                      <a:pt x="3394" y="25660"/>
                      <a:pt x="2554" y="26534"/>
                      <a:pt x="1849" y="27542"/>
                    </a:cubicBezTo>
                    <a:cubicBezTo>
                      <a:pt x="1445" y="28046"/>
                      <a:pt x="1176" y="28583"/>
                      <a:pt x="908" y="29188"/>
                    </a:cubicBezTo>
                    <a:cubicBezTo>
                      <a:pt x="672" y="29760"/>
                      <a:pt x="437" y="30365"/>
                      <a:pt x="269" y="31003"/>
                    </a:cubicBezTo>
                    <a:cubicBezTo>
                      <a:pt x="34" y="31910"/>
                      <a:pt x="0" y="32885"/>
                      <a:pt x="235" y="33792"/>
                    </a:cubicBezTo>
                    <a:cubicBezTo>
                      <a:pt x="706" y="35405"/>
                      <a:pt x="2117" y="36447"/>
                      <a:pt x="3394" y="37422"/>
                    </a:cubicBezTo>
                    <a:cubicBezTo>
                      <a:pt x="3462" y="37489"/>
                      <a:pt x="3562" y="37556"/>
                      <a:pt x="3630" y="37623"/>
                    </a:cubicBezTo>
                    <a:lnTo>
                      <a:pt x="3596" y="37590"/>
                    </a:lnTo>
                    <a:lnTo>
                      <a:pt x="3596" y="37590"/>
                    </a:lnTo>
                    <a:cubicBezTo>
                      <a:pt x="4470" y="38262"/>
                      <a:pt x="5310" y="38968"/>
                      <a:pt x="5982" y="39841"/>
                    </a:cubicBezTo>
                    <a:cubicBezTo>
                      <a:pt x="6385" y="40345"/>
                      <a:pt x="6721" y="40917"/>
                      <a:pt x="6923" y="41454"/>
                    </a:cubicBezTo>
                    <a:cubicBezTo>
                      <a:pt x="7125" y="41992"/>
                      <a:pt x="7293" y="42496"/>
                      <a:pt x="7326" y="43101"/>
                    </a:cubicBezTo>
                    <a:cubicBezTo>
                      <a:pt x="7427" y="43706"/>
                      <a:pt x="7427" y="44311"/>
                      <a:pt x="7326" y="44949"/>
                    </a:cubicBezTo>
                    <a:lnTo>
                      <a:pt x="7326" y="44849"/>
                    </a:lnTo>
                    <a:cubicBezTo>
                      <a:pt x="7259" y="45554"/>
                      <a:pt x="7057" y="46226"/>
                      <a:pt x="6789" y="46899"/>
                    </a:cubicBezTo>
                    <a:cubicBezTo>
                      <a:pt x="6419" y="47739"/>
                      <a:pt x="5948" y="48545"/>
                      <a:pt x="5411" y="49318"/>
                    </a:cubicBezTo>
                    <a:cubicBezTo>
                      <a:pt x="4739" y="50192"/>
                      <a:pt x="3932" y="50931"/>
                      <a:pt x="3092" y="51603"/>
                    </a:cubicBezTo>
                    <a:cubicBezTo>
                      <a:pt x="2857" y="51839"/>
                      <a:pt x="2554" y="52040"/>
                      <a:pt x="2252" y="52208"/>
                    </a:cubicBezTo>
                    <a:cubicBezTo>
                      <a:pt x="2084" y="52275"/>
                      <a:pt x="2050" y="52511"/>
                      <a:pt x="2117" y="52679"/>
                    </a:cubicBezTo>
                    <a:cubicBezTo>
                      <a:pt x="2180" y="52784"/>
                      <a:pt x="2296" y="52836"/>
                      <a:pt x="2407" y="52836"/>
                    </a:cubicBezTo>
                    <a:cubicBezTo>
                      <a:pt x="2473" y="52836"/>
                      <a:pt x="2537" y="52817"/>
                      <a:pt x="2588" y="52780"/>
                    </a:cubicBezTo>
                    <a:cubicBezTo>
                      <a:pt x="3697" y="52074"/>
                      <a:pt x="4638" y="51234"/>
                      <a:pt x="5478" y="50259"/>
                    </a:cubicBezTo>
                    <a:cubicBezTo>
                      <a:pt x="5915" y="49755"/>
                      <a:pt x="6285" y="49251"/>
                      <a:pt x="6654" y="48680"/>
                    </a:cubicBezTo>
                    <a:cubicBezTo>
                      <a:pt x="6990" y="48142"/>
                      <a:pt x="7293" y="47537"/>
                      <a:pt x="7562" y="46966"/>
                    </a:cubicBezTo>
                    <a:cubicBezTo>
                      <a:pt x="7998" y="45790"/>
                      <a:pt x="8234" y="44513"/>
                      <a:pt x="8099" y="43269"/>
                    </a:cubicBezTo>
                    <a:cubicBezTo>
                      <a:pt x="7965" y="41992"/>
                      <a:pt x="7494" y="40816"/>
                      <a:pt x="6789" y="39774"/>
                    </a:cubicBezTo>
                    <a:cubicBezTo>
                      <a:pt x="6318" y="39136"/>
                      <a:pt x="5780" y="38564"/>
                      <a:pt x="5209" y="37993"/>
                    </a:cubicBezTo>
                    <a:cubicBezTo>
                      <a:pt x="4638" y="37489"/>
                      <a:pt x="4033" y="37052"/>
                      <a:pt x="3428" y="36615"/>
                    </a:cubicBezTo>
                    <a:cubicBezTo>
                      <a:pt x="3462" y="36615"/>
                      <a:pt x="3462" y="36649"/>
                      <a:pt x="3529" y="36649"/>
                    </a:cubicBezTo>
                    <a:cubicBezTo>
                      <a:pt x="2790" y="36111"/>
                      <a:pt x="2117" y="35573"/>
                      <a:pt x="1580" y="34901"/>
                    </a:cubicBezTo>
                    <a:cubicBezTo>
                      <a:pt x="1378" y="34599"/>
                      <a:pt x="1210" y="34296"/>
                      <a:pt x="1076" y="34028"/>
                    </a:cubicBezTo>
                    <a:cubicBezTo>
                      <a:pt x="941" y="33725"/>
                      <a:pt x="908" y="33456"/>
                      <a:pt x="874" y="33187"/>
                    </a:cubicBezTo>
                    <a:cubicBezTo>
                      <a:pt x="840" y="32751"/>
                      <a:pt x="840" y="32347"/>
                      <a:pt x="874" y="31944"/>
                    </a:cubicBezTo>
                    <a:cubicBezTo>
                      <a:pt x="1005" y="31222"/>
                      <a:pt x="1200" y="30533"/>
                      <a:pt x="1491" y="29812"/>
                    </a:cubicBezTo>
                    <a:lnTo>
                      <a:pt x="1491" y="29812"/>
                    </a:lnTo>
                    <a:cubicBezTo>
                      <a:pt x="1478" y="29825"/>
                      <a:pt x="1462" y="29833"/>
                      <a:pt x="1452" y="29843"/>
                    </a:cubicBezTo>
                    <a:lnTo>
                      <a:pt x="1452" y="29843"/>
                    </a:lnTo>
                    <a:cubicBezTo>
                      <a:pt x="1788" y="29044"/>
                      <a:pt x="2222" y="28343"/>
                      <a:pt x="2756" y="27643"/>
                    </a:cubicBezTo>
                    <a:cubicBezTo>
                      <a:pt x="3260" y="26970"/>
                      <a:pt x="3898" y="26366"/>
                      <a:pt x="4571" y="25828"/>
                    </a:cubicBezTo>
                    <a:cubicBezTo>
                      <a:pt x="5276" y="25290"/>
                      <a:pt x="6083" y="24820"/>
                      <a:pt x="6923" y="24484"/>
                    </a:cubicBezTo>
                    <a:cubicBezTo>
                      <a:pt x="7830" y="24114"/>
                      <a:pt x="8805" y="23845"/>
                      <a:pt x="9780" y="23711"/>
                    </a:cubicBezTo>
                    <a:lnTo>
                      <a:pt x="9813" y="23711"/>
                    </a:lnTo>
                    <a:cubicBezTo>
                      <a:pt x="10687" y="23610"/>
                      <a:pt x="11594" y="23610"/>
                      <a:pt x="12468" y="23543"/>
                    </a:cubicBezTo>
                    <a:cubicBezTo>
                      <a:pt x="13375" y="23509"/>
                      <a:pt x="14316" y="23442"/>
                      <a:pt x="15190" y="23139"/>
                    </a:cubicBezTo>
                    <a:cubicBezTo>
                      <a:pt x="15627" y="23005"/>
                      <a:pt x="15997" y="22837"/>
                      <a:pt x="16333" y="22602"/>
                    </a:cubicBezTo>
                    <a:cubicBezTo>
                      <a:pt x="16669" y="22333"/>
                      <a:pt x="16971" y="22030"/>
                      <a:pt x="17206" y="21661"/>
                    </a:cubicBezTo>
                    <a:cubicBezTo>
                      <a:pt x="17475" y="21257"/>
                      <a:pt x="17576" y="20787"/>
                      <a:pt x="17643" y="20283"/>
                    </a:cubicBezTo>
                    <a:cubicBezTo>
                      <a:pt x="17677" y="20081"/>
                      <a:pt x="17677" y="19846"/>
                      <a:pt x="17677" y="19644"/>
                    </a:cubicBezTo>
                    <a:cubicBezTo>
                      <a:pt x="17677" y="19476"/>
                      <a:pt x="17643" y="19275"/>
                      <a:pt x="17542" y="19107"/>
                    </a:cubicBezTo>
                    <a:cubicBezTo>
                      <a:pt x="17408" y="18737"/>
                      <a:pt x="17206" y="18334"/>
                      <a:pt x="17005" y="17998"/>
                    </a:cubicBezTo>
                    <a:lnTo>
                      <a:pt x="17005" y="17964"/>
                    </a:lnTo>
                    <a:cubicBezTo>
                      <a:pt x="17173" y="17830"/>
                      <a:pt x="17341" y="17729"/>
                      <a:pt x="17475" y="17594"/>
                    </a:cubicBezTo>
                    <a:cubicBezTo>
                      <a:pt x="17576" y="17460"/>
                      <a:pt x="17710" y="17292"/>
                      <a:pt x="17845" y="17124"/>
                    </a:cubicBezTo>
                    <a:cubicBezTo>
                      <a:pt x="17979" y="16956"/>
                      <a:pt x="18047" y="16788"/>
                      <a:pt x="18147" y="16586"/>
                    </a:cubicBezTo>
                    <a:cubicBezTo>
                      <a:pt x="18215" y="16385"/>
                      <a:pt x="18248" y="16217"/>
                      <a:pt x="18349" y="15981"/>
                    </a:cubicBezTo>
                    <a:cubicBezTo>
                      <a:pt x="18383" y="15780"/>
                      <a:pt x="18416" y="15544"/>
                      <a:pt x="18483" y="15309"/>
                    </a:cubicBezTo>
                    <a:cubicBezTo>
                      <a:pt x="18584" y="14536"/>
                      <a:pt x="18483" y="13730"/>
                      <a:pt x="18248" y="13024"/>
                    </a:cubicBezTo>
                    <a:cubicBezTo>
                      <a:pt x="18047" y="12352"/>
                      <a:pt x="17677" y="11680"/>
                      <a:pt x="17240" y="11075"/>
                    </a:cubicBezTo>
                    <a:cubicBezTo>
                      <a:pt x="16803" y="10436"/>
                      <a:pt x="16299" y="9832"/>
                      <a:pt x="15728" y="9227"/>
                    </a:cubicBezTo>
                    <a:cubicBezTo>
                      <a:pt x="14652" y="8050"/>
                      <a:pt x="13476" y="6975"/>
                      <a:pt x="12468" y="5698"/>
                    </a:cubicBezTo>
                    <a:cubicBezTo>
                      <a:pt x="12459" y="5686"/>
                      <a:pt x="12449" y="5674"/>
                      <a:pt x="12440" y="5661"/>
                    </a:cubicBezTo>
                    <a:lnTo>
                      <a:pt x="12440" y="5661"/>
                    </a:lnTo>
                    <a:cubicBezTo>
                      <a:pt x="12445" y="5664"/>
                      <a:pt x="12453" y="5664"/>
                      <a:pt x="12468" y="5664"/>
                    </a:cubicBezTo>
                    <a:lnTo>
                      <a:pt x="12434" y="5631"/>
                    </a:lnTo>
                    <a:lnTo>
                      <a:pt x="12434" y="5631"/>
                    </a:lnTo>
                    <a:cubicBezTo>
                      <a:pt x="12434" y="5643"/>
                      <a:pt x="12434" y="5651"/>
                      <a:pt x="12436" y="5656"/>
                    </a:cubicBezTo>
                    <a:lnTo>
                      <a:pt x="12436" y="5656"/>
                    </a:lnTo>
                    <a:cubicBezTo>
                      <a:pt x="12012" y="5097"/>
                      <a:pt x="11621" y="4505"/>
                      <a:pt x="11359" y="3850"/>
                    </a:cubicBezTo>
                    <a:cubicBezTo>
                      <a:pt x="11191" y="3446"/>
                      <a:pt x="11090" y="3010"/>
                      <a:pt x="10989" y="2539"/>
                    </a:cubicBezTo>
                    <a:cubicBezTo>
                      <a:pt x="10956" y="2136"/>
                      <a:pt x="10956" y="1699"/>
                      <a:pt x="10989" y="1296"/>
                    </a:cubicBezTo>
                    <a:cubicBezTo>
                      <a:pt x="11023" y="993"/>
                      <a:pt x="11090" y="758"/>
                      <a:pt x="11157" y="456"/>
                    </a:cubicBezTo>
                    <a:cubicBezTo>
                      <a:pt x="11191" y="287"/>
                      <a:pt x="11090" y="86"/>
                      <a:pt x="10922" y="19"/>
                    </a:cubicBezTo>
                    <a:lnTo>
                      <a:pt x="10821" y="19"/>
                    </a:lnTo>
                    <a:cubicBezTo>
                      <a:pt x="10784" y="6"/>
                      <a:pt x="10750" y="1"/>
                      <a:pt x="107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1"/>
              <p:cNvSpPr/>
              <p:nvPr/>
            </p:nvSpPr>
            <p:spPr>
              <a:xfrm>
                <a:off x="3190375" y="3050700"/>
                <a:ext cx="927550" cy="983000"/>
              </a:xfrm>
              <a:custGeom>
                <a:avLst/>
                <a:gdLst/>
                <a:ahLst/>
                <a:cxnLst/>
                <a:rect l="l" t="t" r="r" b="b"/>
                <a:pathLst>
                  <a:path w="37102" h="39320" extrusionOk="0">
                    <a:moveTo>
                      <a:pt x="26381" y="1"/>
                    </a:moveTo>
                    <a:cubicBezTo>
                      <a:pt x="25776" y="1"/>
                      <a:pt x="25205" y="68"/>
                      <a:pt x="24567" y="202"/>
                    </a:cubicBezTo>
                    <a:cubicBezTo>
                      <a:pt x="22819" y="572"/>
                      <a:pt x="21072" y="1681"/>
                      <a:pt x="19727" y="3227"/>
                    </a:cubicBezTo>
                    <a:cubicBezTo>
                      <a:pt x="18585" y="4571"/>
                      <a:pt x="17677" y="6251"/>
                      <a:pt x="17173" y="8133"/>
                    </a:cubicBezTo>
                    <a:cubicBezTo>
                      <a:pt x="16904" y="7730"/>
                      <a:pt x="16669" y="7394"/>
                      <a:pt x="16367" y="7058"/>
                    </a:cubicBezTo>
                    <a:cubicBezTo>
                      <a:pt x="15963" y="6554"/>
                      <a:pt x="15493" y="6083"/>
                      <a:pt x="14989" y="5714"/>
                    </a:cubicBezTo>
                    <a:cubicBezTo>
                      <a:pt x="14048" y="5042"/>
                      <a:pt x="13006" y="4504"/>
                      <a:pt x="11830" y="4202"/>
                    </a:cubicBezTo>
                    <a:cubicBezTo>
                      <a:pt x="11292" y="4067"/>
                      <a:pt x="10687" y="3933"/>
                      <a:pt x="10082" y="3899"/>
                    </a:cubicBezTo>
                    <a:lnTo>
                      <a:pt x="9511" y="3899"/>
                    </a:lnTo>
                    <a:cubicBezTo>
                      <a:pt x="9142" y="3899"/>
                      <a:pt x="8738" y="3933"/>
                      <a:pt x="8301" y="4000"/>
                    </a:cubicBezTo>
                    <a:cubicBezTo>
                      <a:pt x="7260" y="4101"/>
                      <a:pt x="6251" y="4437"/>
                      <a:pt x="5243" y="5008"/>
                    </a:cubicBezTo>
                    <a:cubicBezTo>
                      <a:pt x="4437" y="5411"/>
                      <a:pt x="3697" y="5983"/>
                      <a:pt x="3059" y="6722"/>
                    </a:cubicBezTo>
                    <a:cubicBezTo>
                      <a:pt x="2420" y="7394"/>
                      <a:pt x="1916" y="8133"/>
                      <a:pt x="1446" y="8974"/>
                    </a:cubicBezTo>
                    <a:cubicBezTo>
                      <a:pt x="606" y="10587"/>
                      <a:pt x="102" y="12469"/>
                      <a:pt x="34" y="14485"/>
                    </a:cubicBezTo>
                    <a:cubicBezTo>
                      <a:pt x="1" y="15426"/>
                      <a:pt x="34" y="16367"/>
                      <a:pt x="169" y="17341"/>
                    </a:cubicBezTo>
                    <a:cubicBezTo>
                      <a:pt x="303" y="18282"/>
                      <a:pt x="505" y="19190"/>
                      <a:pt x="841" y="20030"/>
                    </a:cubicBezTo>
                    <a:cubicBezTo>
                      <a:pt x="1211" y="21038"/>
                      <a:pt x="1681" y="22046"/>
                      <a:pt x="2219" y="23021"/>
                    </a:cubicBezTo>
                    <a:cubicBezTo>
                      <a:pt x="2723" y="23894"/>
                      <a:pt x="3361" y="24768"/>
                      <a:pt x="4067" y="25608"/>
                    </a:cubicBezTo>
                    <a:cubicBezTo>
                      <a:pt x="5344" y="27087"/>
                      <a:pt x="6890" y="28465"/>
                      <a:pt x="8772" y="29742"/>
                    </a:cubicBezTo>
                    <a:cubicBezTo>
                      <a:pt x="10385" y="30784"/>
                      <a:pt x="12233" y="31792"/>
                      <a:pt x="14384" y="32766"/>
                    </a:cubicBezTo>
                    <a:cubicBezTo>
                      <a:pt x="16770" y="33808"/>
                      <a:pt x="19156" y="34648"/>
                      <a:pt x="22013" y="35623"/>
                    </a:cubicBezTo>
                    <a:cubicBezTo>
                      <a:pt x="21542" y="36093"/>
                      <a:pt x="21139" y="36597"/>
                      <a:pt x="20803" y="37169"/>
                    </a:cubicBezTo>
                    <a:cubicBezTo>
                      <a:pt x="20702" y="37337"/>
                      <a:pt x="20635" y="37538"/>
                      <a:pt x="20567" y="37706"/>
                    </a:cubicBezTo>
                    <a:cubicBezTo>
                      <a:pt x="20534" y="37807"/>
                      <a:pt x="20534" y="37874"/>
                      <a:pt x="20534" y="37975"/>
                    </a:cubicBezTo>
                    <a:lnTo>
                      <a:pt x="20534" y="38311"/>
                    </a:lnTo>
                    <a:cubicBezTo>
                      <a:pt x="20534" y="38379"/>
                      <a:pt x="20567" y="38479"/>
                      <a:pt x="20567" y="38547"/>
                    </a:cubicBezTo>
                    <a:cubicBezTo>
                      <a:pt x="20635" y="38647"/>
                      <a:pt x="20668" y="38782"/>
                      <a:pt x="20702" y="38849"/>
                    </a:cubicBezTo>
                    <a:cubicBezTo>
                      <a:pt x="20803" y="38983"/>
                      <a:pt x="20870" y="39118"/>
                      <a:pt x="21004" y="39185"/>
                    </a:cubicBezTo>
                    <a:cubicBezTo>
                      <a:pt x="21072" y="39286"/>
                      <a:pt x="21206" y="39319"/>
                      <a:pt x="21340" y="39319"/>
                    </a:cubicBezTo>
                    <a:lnTo>
                      <a:pt x="21374" y="39319"/>
                    </a:lnTo>
                    <a:cubicBezTo>
                      <a:pt x="21508" y="39319"/>
                      <a:pt x="21643" y="39286"/>
                      <a:pt x="21710" y="39219"/>
                    </a:cubicBezTo>
                    <a:cubicBezTo>
                      <a:pt x="21845" y="39185"/>
                      <a:pt x="21979" y="39118"/>
                      <a:pt x="22080" y="38983"/>
                    </a:cubicBezTo>
                    <a:cubicBezTo>
                      <a:pt x="22214" y="38849"/>
                      <a:pt x="22349" y="38715"/>
                      <a:pt x="22483" y="38647"/>
                    </a:cubicBezTo>
                    <a:cubicBezTo>
                      <a:pt x="22685" y="38379"/>
                      <a:pt x="22886" y="38143"/>
                      <a:pt x="23054" y="37841"/>
                    </a:cubicBezTo>
                    <a:cubicBezTo>
                      <a:pt x="23088" y="37774"/>
                      <a:pt x="23155" y="37706"/>
                      <a:pt x="23189" y="37639"/>
                    </a:cubicBezTo>
                    <a:lnTo>
                      <a:pt x="23323" y="37874"/>
                    </a:lnTo>
                    <a:cubicBezTo>
                      <a:pt x="23424" y="38110"/>
                      <a:pt x="23659" y="38311"/>
                      <a:pt x="23861" y="38446"/>
                    </a:cubicBezTo>
                    <a:cubicBezTo>
                      <a:pt x="24096" y="38614"/>
                      <a:pt x="24432" y="38681"/>
                      <a:pt x="24768" y="38681"/>
                    </a:cubicBezTo>
                    <a:cubicBezTo>
                      <a:pt x="24936" y="38681"/>
                      <a:pt x="25071" y="38681"/>
                      <a:pt x="25239" y="38647"/>
                    </a:cubicBezTo>
                    <a:cubicBezTo>
                      <a:pt x="25440" y="38614"/>
                      <a:pt x="25676" y="38479"/>
                      <a:pt x="25877" y="38311"/>
                    </a:cubicBezTo>
                    <a:cubicBezTo>
                      <a:pt x="26045" y="38177"/>
                      <a:pt x="26180" y="37975"/>
                      <a:pt x="26280" y="37774"/>
                    </a:cubicBezTo>
                    <a:cubicBezTo>
                      <a:pt x="26381" y="37538"/>
                      <a:pt x="26415" y="37303"/>
                      <a:pt x="26381" y="37001"/>
                    </a:cubicBezTo>
                    <a:cubicBezTo>
                      <a:pt x="26381" y="36866"/>
                      <a:pt x="26348" y="36765"/>
                      <a:pt x="26280" y="36631"/>
                    </a:cubicBezTo>
                    <a:lnTo>
                      <a:pt x="26280" y="36631"/>
                    </a:lnTo>
                    <a:cubicBezTo>
                      <a:pt x="26348" y="36665"/>
                      <a:pt x="26348" y="36665"/>
                      <a:pt x="26381" y="36665"/>
                    </a:cubicBezTo>
                    <a:cubicBezTo>
                      <a:pt x="26684" y="36799"/>
                      <a:pt x="27020" y="36866"/>
                      <a:pt x="27289" y="36933"/>
                    </a:cubicBezTo>
                    <a:cubicBezTo>
                      <a:pt x="27524" y="36967"/>
                      <a:pt x="27692" y="36967"/>
                      <a:pt x="27860" y="36967"/>
                    </a:cubicBezTo>
                    <a:cubicBezTo>
                      <a:pt x="27961" y="36967"/>
                      <a:pt x="28062" y="36967"/>
                      <a:pt x="28196" y="36933"/>
                    </a:cubicBezTo>
                    <a:cubicBezTo>
                      <a:pt x="28297" y="36933"/>
                      <a:pt x="28398" y="36833"/>
                      <a:pt x="28465" y="36799"/>
                    </a:cubicBezTo>
                    <a:lnTo>
                      <a:pt x="28633" y="36631"/>
                    </a:lnTo>
                    <a:cubicBezTo>
                      <a:pt x="28700" y="36597"/>
                      <a:pt x="28700" y="36497"/>
                      <a:pt x="28734" y="36463"/>
                    </a:cubicBezTo>
                    <a:cubicBezTo>
                      <a:pt x="28767" y="36362"/>
                      <a:pt x="28767" y="36261"/>
                      <a:pt x="28734" y="36093"/>
                    </a:cubicBezTo>
                    <a:cubicBezTo>
                      <a:pt x="28734" y="36026"/>
                      <a:pt x="28700" y="35992"/>
                      <a:pt x="28700" y="35959"/>
                    </a:cubicBezTo>
                    <a:cubicBezTo>
                      <a:pt x="28633" y="35824"/>
                      <a:pt x="28566" y="35757"/>
                      <a:pt x="28532" y="35656"/>
                    </a:cubicBezTo>
                    <a:cubicBezTo>
                      <a:pt x="28263" y="35287"/>
                      <a:pt x="27860" y="35119"/>
                      <a:pt x="27557" y="35018"/>
                    </a:cubicBezTo>
                    <a:cubicBezTo>
                      <a:pt x="27121" y="34917"/>
                      <a:pt x="26684" y="34850"/>
                      <a:pt x="26280" y="34816"/>
                    </a:cubicBezTo>
                    <a:cubicBezTo>
                      <a:pt x="27894" y="33606"/>
                      <a:pt x="29372" y="32061"/>
                      <a:pt x="30750" y="30212"/>
                    </a:cubicBezTo>
                    <a:cubicBezTo>
                      <a:pt x="32128" y="28297"/>
                      <a:pt x="33405" y="26180"/>
                      <a:pt x="34413" y="23827"/>
                    </a:cubicBezTo>
                    <a:cubicBezTo>
                      <a:pt x="35320" y="21744"/>
                      <a:pt x="35993" y="19627"/>
                      <a:pt x="36463" y="17509"/>
                    </a:cubicBezTo>
                    <a:cubicBezTo>
                      <a:pt x="36665" y="16468"/>
                      <a:pt x="36833" y="15359"/>
                      <a:pt x="36967" y="14317"/>
                    </a:cubicBezTo>
                    <a:cubicBezTo>
                      <a:pt x="37102" y="13141"/>
                      <a:pt x="37102" y="12065"/>
                      <a:pt x="37001" y="10990"/>
                    </a:cubicBezTo>
                    <a:cubicBezTo>
                      <a:pt x="36933" y="10049"/>
                      <a:pt x="36765" y="9142"/>
                      <a:pt x="36530" y="8369"/>
                    </a:cubicBezTo>
                    <a:cubicBezTo>
                      <a:pt x="36463" y="8066"/>
                      <a:pt x="36329" y="7764"/>
                      <a:pt x="36194" y="7461"/>
                    </a:cubicBezTo>
                    <a:cubicBezTo>
                      <a:pt x="35993" y="6722"/>
                      <a:pt x="35656" y="6016"/>
                      <a:pt x="35287" y="5344"/>
                    </a:cubicBezTo>
                    <a:cubicBezTo>
                      <a:pt x="34816" y="4504"/>
                      <a:pt x="34178" y="3731"/>
                      <a:pt x="33472" y="3025"/>
                    </a:cubicBezTo>
                    <a:cubicBezTo>
                      <a:pt x="32666" y="2252"/>
                      <a:pt x="31758" y="1580"/>
                      <a:pt x="30649" y="1043"/>
                    </a:cubicBezTo>
                    <a:cubicBezTo>
                      <a:pt x="30145" y="807"/>
                      <a:pt x="29607" y="572"/>
                      <a:pt x="29103" y="370"/>
                    </a:cubicBezTo>
                    <a:cubicBezTo>
                      <a:pt x="28599" y="202"/>
                      <a:pt x="28095" y="68"/>
                      <a:pt x="27557" y="34"/>
                    </a:cubicBezTo>
                    <a:cubicBezTo>
                      <a:pt x="27121" y="34"/>
                      <a:pt x="26751" y="1"/>
                      <a:pt x="263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1"/>
              <p:cNvSpPr/>
              <p:nvPr/>
            </p:nvSpPr>
            <p:spPr>
              <a:xfrm>
                <a:off x="3867550" y="3096925"/>
                <a:ext cx="215100" cy="352025"/>
              </a:xfrm>
              <a:custGeom>
                <a:avLst/>
                <a:gdLst/>
                <a:ahLst/>
                <a:cxnLst/>
                <a:rect l="l" t="t" r="r" b="b"/>
                <a:pathLst>
                  <a:path w="8604" h="14081" extrusionOk="0">
                    <a:moveTo>
                      <a:pt x="1277" y="0"/>
                    </a:moveTo>
                    <a:cubicBezTo>
                      <a:pt x="1143" y="0"/>
                      <a:pt x="1042" y="0"/>
                      <a:pt x="941" y="34"/>
                    </a:cubicBezTo>
                    <a:cubicBezTo>
                      <a:pt x="639" y="135"/>
                      <a:pt x="336" y="336"/>
                      <a:pt x="202" y="639"/>
                    </a:cubicBezTo>
                    <a:cubicBezTo>
                      <a:pt x="34" y="907"/>
                      <a:pt x="0" y="1244"/>
                      <a:pt x="101" y="1546"/>
                    </a:cubicBezTo>
                    <a:cubicBezTo>
                      <a:pt x="168" y="1815"/>
                      <a:pt x="370" y="2151"/>
                      <a:pt x="672" y="2252"/>
                    </a:cubicBezTo>
                    <a:cubicBezTo>
                      <a:pt x="1143" y="2453"/>
                      <a:pt x="1613" y="2722"/>
                      <a:pt x="2016" y="2957"/>
                    </a:cubicBezTo>
                    <a:lnTo>
                      <a:pt x="2050" y="3025"/>
                    </a:lnTo>
                    <a:cubicBezTo>
                      <a:pt x="2453" y="3226"/>
                      <a:pt x="2856" y="3495"/>
                      <a:pt x="3327" y="3798"/>
                    </a:cubicBezTo>
                    <a:cubicBezTo>
                      <a:pt x="3965" y="4268"/>
                      <a:pt x="4537" y="4873"/>
                      <a:pt x="5074" y="5545"/>
                    </a:cubicBezTo>
                    <a:cubicBezTo>
                      <a:pt x="5679" y="6284"/>
                      <a:pt x="6183" y="7091"/>
                      <a:pt x="6520" y="7897"/>
                    </a:cubicBezTo>
                    <a:cubicBezTo>
                      <a:pt x="7024" y="9040"/>
                      <a:pt x="7360" y="10216"/>
                      <a:pt x="7528" y="11292"/>
                    </a:cubicBezTo>
                    <a:cubicBezTo>
                      <a:pt x="7629" y="12165"/>
                      <a:pt x="7629" y="12938"/>
                      <a:pt x="7561" y="13644"/>
                    </a:cubicBezTo>
                    <a:cubicBezTo>
                      <a:pt x="7528" y="13812"/>
                      <a:pt x="7729" y="14014"/>
                      <a:pt x="7897" y="14081"/>
                    </a:cubicBezTo>
                    <a:lnTo>
                      <a:pt x="7998" y="14081"/>
                    </a:lnTo>
                    <a:cubicBezTo>
                      <a:pt x="8133" y="14081"/>
                      <a:pt x="8368" y="13946"/>
                      <a:pt x="8401" y="13745"/>
                    </a:cubicBezTo>
                    <a:cubicBezTo>
                      <a:pt x="8469" y="13174"/>
                      <a:pt x="8536" y="12569"/>
                      <a:pt x="8569" y="11897"/>
                    </a:cubicBezTo>
                    <a:cubicBezTo>
                      <a:pt x="8603" y="11258"/>
                      <a:pt x="8569" y="10620"/>
                      <a:pt x="8536" y="9914"/>
                    </a:cubicBezTo>
                    <a:cubicBezTo>
                      <a:pt x="8469" y="9275"/>
                      <a:pt x="8368" y="8603"/>
                      <a:pt x="8200" y="7864"/>
                    </a:cubicBezTo>
                    <a:cubicBezTo>
                      <a:pt x="8032" y="7192"/>
                      <a:pt x="7864" y="6553"/>
                      <a:pt x="7595" y="5915"/>
                    </a:cubicBezTo>
                    <a:cubicBezTo>
                      <a:pt x="7360" y="5243"/>
                      <a:pt x="7024" y="4604"/>
                      <a:pt x="6620" y="3999"/>
                    </a:cubicBezTo>
                    <a:lnTo>
                      <a:pt x="6116" y="3226"/>
                    </a:lnTo>
                    <a:cubicBezTo>
                      <a:pt x="5881" y="2890"/>
                      <a:pt x="5579" y="2554"/>
                      <a:pt x="5276" y="2218"/>
                    </a:cubicBezTo>
                    <a:cubicBezTo>
                      <a:pt x="4839" y="1714"/>
                      <a:pt x="4268" y="1244"/>
                      <a:pt x="3562" y="840"/>
                    </a:cubicBezTo>
                    <a:cubicBezTo>
                      <a:pt x="2991" y="471"/>
                      <a:pt x="2252" y="202"/>
                      <a:pt x="1512" y="34"/>
                    </a:cubicBezTo>
                    <a:cubicBezTo>
                      <a:pt x="1479" y="0"/>
                      <a:pt x="1344" y="0"/>
                      <a:pt x="1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1"/>
              <p:cNvSpPr/>
              <p:nvPr/>
            </p:nvSpPr>
            <p:spPr>
              <a:xfrm>
                <a:off x="4040600" y="3458175"/>
                <a:ext cx="42050" cy="39525"/>
              </a:xfrm>
              <a:custGeom>
                <a:avLst/>
                <a:gdLst/>
                <a:ahLst/>
                <a:cxnLst/>
                <a:rect l="l" t="t" r="r" b="b"/>
                <a:pathLst>
                  <a:path w="1682" h="1581" extrusionOk="0">
                    <a:moveTo>
                      <a:pt x="774" y="1"/>
                    </a:moveTo>
                    <a:cubicBezTo>
                      <a:pt x="572" y="1"/>
                      <a:pt x="337" y="169"/>
                      <a:pt x="236" y="269"/>
                    </a:cubicBezTo>
                    <a:cubicBezTo>
                      <a:pt x="102" y="437"/>
                      <a:pt x="1" y="673"/>
                      <a:pt x="68" y="874"/>
                    </a:cubicBezTo>
                    <a:cubicBezTo>
                      <a:pt x="102" y="1076"/>
                      <a:pt x="169" y="1278"/>
                      <a:pt x="337" y="1412"/>
                    </a:cubicBezTo>
                    <a:cubicBezTo>
                      <a:pt x="505" y="1546"/>
                      <a:pt x="707" y="1580"/>
                      <a:pt x="942" y="1580"/>
                    </a:cubicBezTo>
                    <a:cubicBezTo>
                      <a:pt x="1143" y="1580"/>
                      <a:pt x="1345" y="1412"/>
                      <a:pt x="1479" y="1278"/>
                    </a:cubicBezTo>
                    <a:cubicBezTo>
                      <a:pt x="1614" y="1110"/>
                      <a:pt x="1681" y="908"/>
                      <a:pt x="1647" y="706"/>
                    </a:cubicBezTo>
                    <a:cubicBezTo>
                      <a:pt x="1614" y="505"/>
                      <a:pt x="1513" y="269"/>
                      <a:pt x="1345" y="169"/>
                    </a:cubicBezTo>
                    <a:cubicBezTo>
                      <a:pt x="1177" y="34"/>
                      <a:pt x="1009" y="1"/>
                      <a:pt x="7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1"/>
              <p:cNvSpPr/>
              <p:nvPr/>
            </p:nvSpPr>
            <p:spPr>
              <a:xfrm>
                <a:off x="3424775" y="3469125"/>
                <a:ext cx="109250" cy="97425"/>
              </a:xfrm>
              <a:custGeom>
                <a:avLst/>
                <a:gdLst/>
                <a:ahLst/>
                <a:cxnLst/>
                <a:rect l="l" t="t" r="r" b="b"/>
                <a:pathLst>
                  <a:path w="4370" h="3897" extrusionOk="0">
                    <a:moveTo>
                      <a:pt x="2178" y="0"/>
                    </a:moveTo>
                    <a:cubicBezTo>
                      <a:pt x="1970" y="0"/>
                      <a:pt x="1757" y="32"/>
                      <a:pt x="1547" y="100"/>
                    </a:cubicBezTo>
                    <a:cubicBezTo>
                      <a:pt x="538" y="436"/>
                      <a:pt x="1" y="1545"/>
                      <a:pt x="337" y="2587"/>
                    </a:cubicBezTo>
                    <a:cubicBezTo>
                      <a:pt x="632" y="3392"/>
                      <a:pt x="1377" y="3897"/>
                      <a:pt x="2178" y="3897"/>
                    </a:cubicBezTo>
                    <a:cubicBezTo>
                      <a:pt x="2381" y="3897"/>
                      <a:pt x="2587" y="3865"/>
                      <a:pt x="2790" y="3797"/>
                    </a:cubicBezTo>
                    <a:cubicBezTo>
                      <a:pt x="3798" y="3461"/>
                      <a:pt x="4370" y="2385"/>
                      <a:pt x="4033" y="1310"/>
                    </a:cubicBezTo>
                    <a:cubicBezTo>
                      <a:pt x="3765" y="505"/>
                      <a:pt x="3004" y="0"/>
                      <a:pt x="21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1"/>
              <p:cNvSpPr/>
              <p:nvPr/>
            </p:nvSpPr>
            <p:spPr>
              <a:xfrm>
                <a:off x="3849900" y="3370825"/>
                <a:ext cx="109250" cy="97025"/>
              </a:xfrm>
              <a:custGeom>
                <a:avLst/>
                <a:gdLst/>
                <a:ahLst/>
                <a:cxnLst/>
                <a:rect l="l" t="t" r="r" b="b"/>
                <a:pathLst>
                  <a:path w="4370" h="3881" extrusionOk="0">
                    <a:moveTo>
                      <a:pt x="2178" y="0"/>
                    </a:moveTo>
                    <a:cubicBezTo>
                      <a:pt x="1969" y="0"/>
                      <a:pt x="1756" y="33"/>
                      <a:pt x="1546" y="100"/>
                    </a:cubicBezTo>
                    <a:cubicBezTo>
                      <a:pt x="538" y="436"/>
                      <a:pt x="0" y="1512"/>
                      <a:pt x="336" y="2554"/>
                    </a:cubicBezTo>
                    <a:cubicBezTo>
                      <a:pt x="609" y="3372"/>
                      <a:pt x="1370" y="3881"/>
                      <a:pt x="2222" y="3881"/>
                    </a:cubicBezTo>
                    <a:cubicBezTo>
                      <a:pt x="2419" y="3881"/>
                      <a:pt x="2621" y="3854"/>
                      <a:pt x="2823" y="3797"/>
                    </a:cubicBezTo>
                    <a:cubicBezTo>
                      <a:pt x="3831" y="3461"/>
                      <a:pt x="4369" y="2352"/>
                      <a:pt x="4033" y="1310"/>
                    </a:cubicBezTo>
                    <a:cubicBezTo>
                      <a:pt x="3765" y="505"/>
                      <a:pt x="3004" y="0"/>
                      <a:pt x="21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1"/>
              <p:cNvSpPr/>
              <p:nvPr/>
            </p:nvSpPr>
            <p:spPr>
              <a:xfrm>
                <a:off x="3597850" y="3431300"/>
                <a:ext cx="206700" cy="155450"/>
              </a:xfrm>
              <a:custGeom>
                <a:avLst/>
                <a:gdLst/>
                <a:ahLst/>
                <a:cxnLst/>
                <a:rect l="l" t="t" r="r" b="b"/>
                <a:pathLst>
                  <a:path w="8268" h="6218" extrusionOk="0">
                    <a:moveTo>
                      <a:pt x="5377" y="3999"/>
                    </a:moveTo>
                    <a:cubicBezTo>
                      <a:pt x="5512" y="3999"/>
                      <a:pt x="5680" y="3999"/>
                      <a:pt x="5781" y="4066"/>
                    </a:cubicBezTo>
                    <a:cubicBezTo>
                      <a:pt x="6016" y="4100"/>
                      <a:pt x="6184" y="4134"/>
                      <a:pt x="6352" y="4201"/>
                    </a:cubicBezTo>
                    <a:cubicBezTo>
                      <a:pt x="6520" y="4302"/>
                      <a:pt x="6621" y="4369"/>
                      <a:pt x="6789" y="4470"/>
                    </a:cubicBezTo>
                    <a:lnTo>
                      <a:pt x="6923" y="4604"/>
                    </a:lnTo>
                    <a:cubicBezTo>
                      <a:pt x="6856" y="4671"/>
                      <a:pt x="6722" y="4772"/>
                      <a:pt x="6621" y="4907"/>
                    </a:cubicBezTo>
                    <a:cubicBezTo>
                      <a:pt x="6352" y="5108"/>
                      <a:pt x="6050" y="5310"/>
                      <a:pt x="5680" y="5478"/>
                    </a:cubicBezTo>
                    <a:cubicBezTo>
                      <a:pt x="5277" y="5646"/>
                      <a:pt x="4873" y="5780"/>
                      <a:pt x="4437" y="5848"/>
                    </a:cubicBezTo>
                    <a:cubicBezTo>
                      <a:pt x="4201" y="5881"/>
                      <a:pt x="3899" y="5881"/>
                      <a:pt x="3664" y="5881"/>
                    </a:cubicBezTo>
                    <a:cubicBezTo>
                      <a:pt x="3496" y="5881"/>
                      <a:pt x="3328" y="5881"/>
                      <a:pt x="3193" y="5848"/>
                    </a:cubicBezTo>
                    <a:cubicBezTo>
                      <a:pt x="3059" y="5848"/>
                      <a:pt x="2857" y="5814"/>
                      <a:pt x="2689" y="5780"/>
                    </a:cubicBezTo>
                    <a:cubicBezTo>
                      <a:pt x="2723" y="5680"/>
                      <a:pt x="2723" y="5612"/>
                      <a:pt x="2756" y="5512"/>
                    </a:cubicBezTo>
                    <a:cubicBezTo>
                      <a:pt x="2857" y="5343"/>
                      <a:pt x="2924" y="5175"/>
                      <a:pt x="3059" y="5041"/>
                    </a:cubicBezTo>
                    <a:cubicBezTo>
                      <a:pt x="3193" y="4907"/>
                      <a:pt x="3361" y="4772"/>
                      <a:pt x="3529" y="4604"/>
                    </a:cubicBezTo>
                    <a:cubicBezTo>
                      <a:pt x="3731" y="4436"/>
                      <a:pt x="3932" y="4302"/>
                      <a:pt x="4201" y="4201"/>
                    </a:cubicBezTo>
                    <a:cubicBezTo>
                      <a:pt x="4437" y="4100"/>
                      <a:pt x="4739" y="4066"/>
                      <a:pt x="5041" y="3999"/>
                    </a:cubicBezTo>
                    <a:close/>
                    <a:moveTo>
                      <a:pt x="6755" y="0"/>
                    </a:moveTo>
                    <a:cubicBezTo>
                      <a:pt x="6634" y="61"/>
                      <a:pt x="6538" y="73"/>
                      <a:pt x="6450" y="73"/>
                    </a:cubicBezTo>
                    <a:cubicBezTo>
                      <a:pt x="6392" y="73"/>
                      <a:pt x="6339" y="67"/>
                      <a:pt x="6285" y="67"/>
                    </a:cubicBezTo>
                    <a:cubicBezTo>
                      <a:pt x="6184" y="67"/>
                      <a:pt x="6016" y="67"/>
                      <a:pt x="5814" y="101"/>
                    </a:cubicBezTo>
                    <a:cubicBezTo>
                      <a:pt x="5714" y="135"/>
                      <a:pt x="5546" y="202"/>
                      <a:pt x="5377" y="303"/>
                    </a:cubicBezTo>
                    <a:cubicBezTo>
                      <a:pt x="5209" y="403"/>
                      <a:pt x="5075" y="538"/>
                      <a:pt x="4941" y="639"/>
                    </a:cubicBezTo>
                    <a:cubicBezTo>
                      <a:pt x="4806" y="740"/>
                      <a:pt x="4739" y="874"/>
                      <a:pt x="4605" y="975"/>
                    </a:cubicBezTo>
                    <a:cubicBezTo>
                      <a:pt x="4470" y="1109"/>
                      <a:pt x="4369" y="1277"/>
                      <a:pt x="4201" y="1378"/>
                    </a:cubicBezTo>
                    <a:cubicBezTo>
                      <a:pt x="4033" y="1479"/>
                      <a:pt x="3899" y="1580"/>
                      <a:pt x="3764" y="1647"/>
                    </a:cubicBezTo>
                    <a:cubicBezTo>
                      <a:pt x="3697" y="1714"/>
                      <a:pt x="3630" y="1714"/>
                      <a:pt x="3563" y="1748"/>
                    </a:cubicBezTo>
                    <a:lnTo>
                      <a:pt x="3529" y="1748"/>
                    </a:lnTo>
                    <a:cubicBezTo>
                      <a:pt x="3193" y="1748"/>
                      <a:pt x="2891" y="1680"/>
                      <a:pt x="2689" y="1613"/>
                    </a:cubicBezTo>
                    <a:cubicBezTo>
                      <a:pt x="2521" y="1580"/>
                      <a:pt x="2353" y="1546"/>
                      <a:pt x="2118" y="1479"/>
                    </a:cubicBezTo>
                    <a:cubicBezTo>
                      <a:pt x="2050" y="1445"/>
                      <a:pt x="1950" y="1445"/>
                      <a:pt x="1882" y="1412"/>
                    </a:cubicBezTo>
                    <a:cubicBezTo>
                      <a:pt x="1748" y="1344"/>
                      <a:pt x="1614" y="1344"/>
                      <a:pt x="1513" y="1344"/>
                    </a:cubicBezTo>
                    <a:cubicBezTo>
                      <a:pt x="1244" y="1344"/>
                      <a:pt x="1042" y="1412"/>
                      <a:pt x="874" y="1479"/>
                    </a:cubicBezTo>
                    <a:cubicBezTo>
                      <a:pt x="673" y="1580"/>
                      <a:pt x="538" y="1680"/>
                      <a:pt x="370" y="1849"/>
                    </a:cubicBezTo>
                    <a:cubicBezTo>
                      <a:pt x="101" y="2117"/>
                      <a:pt x="1" y="2487"/>
                      <a:pt x="1" y="2991"/>
                    </a:cubicBezTo>
                    <a:cubicBezTo>
                      <a:pt x="1" y="3159"/>
                      <a:pt x="1" y="3361"/>
                      <a:pt x="34" y="3630"/>
                    </a:cubicBezTo>
                    <a:cubicBezTo>
                      <a:pt x="68" y="3831"/>
                      <a:pt x="101" y="4100"/>
                      <a:pt x="236" y="4268"/>
                    </a:cubicBezTo>
                    <a:cubicBezTo>
                      <a:pt x="404" y="4604"/>
                      <a:pt x="605" y="4940"/>
                      <a:pt x="908" y="5209"/>
                    </a:cubicBezTo>
                    <a:cubicBezTo>
                      <a:pt x="1177" y="5478"/>
                      <a:pt x="1446" y="5680"/>
                      <a:pt x="1849" y="5848"/>
                    </a:cubicBezTo>
                    <a:cubicBezTo>
                      <a:pt x="2387" y="6116"/>
                      <a:pt x="3025" y="6217"/>
                      <a:pt x="3731" y="6217"/>
                    </a:cubicBezTo>
                    <a:lnTo>
                      <a:pt x="4201" y="6217"/>
                    </a:lnTo>
                    <a:cubicBezTo>
                      <a:pt x="4974" y="6150"/>
                      <a:pt x="5781" y="5881"/>
                      <a:pt x="6520" y="5512"/>
                    </a:cubicBezTo>
                    <a:cubicBezTo>
                      <a:pt x="7226" y="5108"/>
                      <a:pt x="7763" y="4503"/>
                      <a:pt x="8032" y="3831"/>
                    </a:cubicBezTo>
                    <a:cubicBezTo>
                      <a:pt x="8200" y="3495"/>
                      <a:pt x="8268" y="3092"/>
                      <a:pt x="8268" y="2655"/>
                    </a:cubicBezTo>
                    <a:cubicBezTo>
                      <a:pt x="8268" y="2185"/>
                      <a:pt x="8200" y="1748"/>
                      <a:pt x="8066" y="1311"/>
                    </a:cubicBezTo>
                    <a:cubicBezTo>
                      <a:pt x="7932" y="975"/>
                      <a:pt x="7730" y="571"/>
                      <a:pt x="7293" y="269"/>
                    </a:cubicBezTo>
                    <a:cubicBezTo>
                      <a:pt x="7125" y="135"/>
                      <a:pt x="6923" y="67"/>
                      <a:pt x="67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 name="Google Shape;207;p11"/>
            <p:cNvSpPr/>
            <p:nvPr/>
          </p:nvSpPr>
          <p:spPr>
            <a:xfrm>
              <a:off x="6933975" y="1187700"/>
              <a:ext cx="115125" cy="56325"/>
            </a:xfrm>
            <a:custGeom>
              <a:avLst/>
              <a:gdLst/>
              <a:ahLst/>
              <a:cxnLst/>
              <a:rect l="l" t="t" r="r" b="b"/>
              <a:pathLst>
                <a:path w="4605" h="2253" extrusionOk="0">
                  <a:moveTo>
                    <a:pt x="3126" y="1"/>
                  </a:moveTo>
                  <a:cubicBezTo>
                    <a:pt x="2723" y="1"/>
                    <a:pt x="2320" y="68"/>
                    <a:pt x="1883" y="202"/>
                  </a:cubicBezTo>
                  <a:cubicBezTo>
                    <a:pt x="1412" y="337"/>
                    <a:pt x="1043" y="538"/>
                    <a:pt x="673" y="807"/>
                  </a:cubicBezTo>
                  <a:cubicBezTo>
                    <a:pt x="538" y="908"/>
                    <a:pt x="404" y="1042"/>
                    <a:pt x="270" y="1210"/>
                  </a:cubicBezTo>
                  <a:cubicBezTo>
                    <a:pt x="135" y="1378"/>
                    <a:pt x="68" y="1580"/>
                    <a:pt x="1" y="1815"/>
                  </a:cubicBezTo>
                  <a:cubicBezTo>
                    <a:pt x="1" y="1849"/>
                    <a:pt x="1" y="1916"/>
                    <a:pt x="68" y="1983"/>
                  </a:cubicBezTo>
                  <a:cubicBezTo>
                    <a:pt x="102" y="2017"/>
                    <a:pt x="135" y="2051"/>
                    <a:pt x="236" y="2084"/>
                  </a:cubicBezTo>
                  <a:cubicBezTo>
                    <a:pt x="270" y="2151"/>
                    <a:pt x="303" y="2151"/>
                    <a:pt x="337" y="2151"/>
                  </a:cubicBezTo>
                  <a:cubicBezTo>
                    <a:pt x="606" y="2219"/>
                    <a:pt x="908" y="2252"/>
                    <a:pt x="1211" y="2252"/>
                  </a:cubicBezTo>
                  <a:cubicBezTo>
                    <a:pt x="1345" y="2252"/>
                    <a:pt x="1547" y="2252"/>
                    <a:pt x="1681" y="2219"/>
                  </a:cubicBezTo>
                  <a:cubicBezTo>
                    <a:pt x="2185" y="2185"/>
                    <a:pt x="2689" y="2051"/>
                    <a:pt x="3227" y="1849"/>
                  </a:cubicBezTo>
                  <a:cubicBezTo>
                    <a:pt x="3429" y="1748"/>
                    <a:pt x="3630" y="1681"/>
                    <a:pt x="3832" y="1546"/>
                  </a:cubicBezTo>
                  <a:cubicBezTo>
                    <a:pt x="4101" y="1412"/>
                    <a:pt x="4269" y="1311"/>
                    <a:pt x="4437" y="1143"/>
                  </a:cubicBezTo>
                  <a:cubicBezTo>
                    <a:pt x="4571" y="1009"/>
                    <a:pt x="4605" y="841"/>
                    <a:pt x="4605" y="673"/>
                  </a:cubicBezTo>
                  <a:cubicBezTo>
                    <a:pt x="4605" y="572"/>
                    <a:pt x="4538" y="505"/>
                    <a:pt x="4470" y="471"/>
                  </a:cubicBezTo>
                  <a:cubicBezTo>
                    <a:pt x="4437" y="370"/>
                    <a:pt x="4336" y="337"/>
                    <a:pt x="4269" y="303"/>
                  </a:cubicBezTo>
                  <a:cubicBezTo>
                    <a:pt x="4168" y="236"/>
                    <a:pt x="4101" y="202"/>
                    <a:pt x="4033" y="202"/>
                  </a:cubicBezTo>
                  <a:cubicBezTo>
                    <a:pt x="3966" y="169"/>
                    <a:pt x="3832" y="169"/>
                    <a:pt x="3765" y="135"/>
                  </a:cubicBezTo>
                  <a:cubicBezTo>
                    <a:pt x="3563" y="34"/>
                    <a:pt x="3328" y="34"/>
                    <a:pt x="31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8" name="Google Shape;208;p11"/>
          <p:cNvSpPr/>
          <p:nvPr/>
        </p:nvSpPr>
        <p:spPr>
          <a:xfrm>
            <a:off x="-519600" y="3814668"/>
            <a:ext cx="1994602" cy="1704648"/>
          </a:xfrm>
          <a:custGeom>
            <a:avLst/>
            <a:gdLst/>
            <a:ahLst/>
            <a:cxnLst/>
            <a:rect l="l" t="t" r="r" b="b"/>
            <a:pathLst>
              <a:path w="75862" h="64834" extrusionOk="0">
                <a:moveTo>
                  <a:pt x="27486" y="0"/>
                </a:moveTo>
                <a:cubicBezTo>
                  <a:pt x="14236" y="0"/>
                  <a:pt x="1" y="11922"/>
                  <a:pt x="4464" y="32119"/>
                </a:cubicBezTo>
                <a:cubicBezTo>
                  <a:pt x="7408" y="45427"/>
                  <a:pt x="22347" y="63271"/>
                  <a:pt x="37187" y="64723"/>
                </a:cubicBezTo>
                <a:cubicBezTo>
                  <a:pt x="37950" y="64797"/>
                  <a:pt x="38755" y="64834"/>
                  <a:pt x="39593" y="64834"/>
                </a:cubicBezTo>
                <a:cubicBezTo>
                  <a:pt x="53258" y="64834"/>
                  <a:pt x="75862" y="55139"/>
                  <a:pt x="69752" y="38346"/>
                </a:cubicBezTo>
                <a:cubicBezTo>
                  <a:pt x="65972" y="27962"/>
                  <a:pt x="54255" y="28240"/>
                  <a:pt x="46358" y="22849"/>
                </a:cubicBezTo>
                <a:cubicBezTo>
                  <a:pt x="38023" y="17180"/>
                  <a:pt x="46975" y="9660"/>
                  <a:pt x="39376" y="3872"/>
                </a:cubicBezTo>
                <a:cubicBezTo>
                  <a:pt x="35961" y="1249"/>
                  <a:pt x="31775" y="0"/>
                  <a:pt x="274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1"/>
          <p:cNvSpPr/>
          <p:nvPr/>
        </p:nvSpPr>
        <p:spPr>
          <a:xfrm rot="-5400000">
            <a:off x="1063772" y="4507185"/>
            <a:ext cx="362472" cy="319633"/>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1"/>
          <p:cNvSpPr/>
          <p:nvPr/>
        </p:nvSpPr>
        <p:spPr>
          <a:xfrm rot="-2700000">
            <a:off x="8069271" y="-492718"/>
            <a:ext cx="1402437" cy="1721733"/>
          </a:xfrm>
          <a:custGeom>
            <a:avLst/>
            <a:gdLst/>
            <a:ahLst/>
            <a:cxnLst/>
            <a:rect l="l" t="t" r="r" b="b"/>
            <a:pathLst>
              <a:path w="56098" h="68870" extrusionOk="0">
                <a:moveTo>
                  <a:pt x="27540" y="1"/>
                </a:moveTo>
                <a:cubicBezTo>
                  <a:pt x="25846" y="1"/>
                  <a:pt x="24016" y="377"/>
                  <a:pt x="22022" y="1226"/>
                </a:cubicBezTo>
                <a:cubicBezTo>
                  <a:pt x="3980" y="8924"/>
                  <a:pt x="18521" y="22730"/>
                  <a:pt x="17626" y="35302"/>
                </a:cubicBezTo>
                <a:cubicBezTo>
                  <a:pt x="16950" y="44552"/>
                  <a:pt x="1" y="49286"/>
                  <a:pt x="7799" y="60247"/>
                </a:cubicBezTo>
                <a:cubicBezTo>
                  <a:pt x="12119" y="66326"/>
                  <a:pt x="17081" y="68870"/>
                  <a:pt x="22065" y="68870"/>
                </a:cubicBezTo>
                <a:cubicBezTo>
                  <a:pt x="38955" y="68870"/>
                  <a:pt x="56098" y="39657"/>
                  <a:pt x="49355" y="19766"/>
                </a:cubicBezTo>
                <a:cubicBezTo>
                  <a:pt x="42898" y="13377"/>
                  <a:pt x="37638" y="1"/>
                  <a:pt x="275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1"/>
          <p:cNvSpPr/>
          <p:nvPr/>
        </p:nvSpPr>
        <p:spPr>
          <a:xfrm rot="-5400000">
            <a:off x="7401502" y="4010007"/>
            <a:ext cx="232192" cy="204752"/>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1"/>
          <p:cNvSpPr/>
          <p:nvPr/>
        </p:nvSpPr>
        <p:spPr>
          <a:xfrm rot="-5400000">
            <a:off x="7657455" y="4236950"/>
            <a:ext cx="143296" cy="12635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1"/>
          <p:cNvSpPr/>
          <p:nvPr/>
        </p:nvSpPr>
        <p:spPr>
          <a:xfrm rot="2527600">
            <a:off x="7584927" y="496776"/>
            <a:ext cx="227865" cy="593777"/>
          </a:xfrm>
          <a:custGeom>
            <a:avLst/>
            <a:gdLst/>
            <a:ahLst/>
            <a:cxnLst/>
            <a:rect l="l" t="t" r="r" b="b"/>
            <a:pathLst>
              <a:path w="10049" h="26186" extrusionOk="0">
                <a:moveTo>
                  <a:pt x="6026" y="9334"/>
                </a:moveTo>
                <a:cubicBezTo>
                  <a:pt x="6036" y="9343"/>
                  <a:pt x="6050" y="9343"/>
                  <a:pt x="6050" y="9343"/>
                </a:cubicBezTo>
                <a:cubicBezTo>
                  <a:pt x="6042" y="9340"/>
                  <a:pt x="6034" y="9337"/>
                  <a:pt x="6026" y="9334"/>
                </a:cubicBezTo>
                <a:close/>
                <a:moveTo>
                  <a:pt x="3093" y="8839"/>
                </a:moveTo>
                <a:cubicBezTo>
                  <a:pt x="3529" y="8839"/>
                  <a:pt x="3899" y="8839"/>
                  <a:pt x="4336" y="8872"/>
                </a:cubicBezTo>
                <a:cubicBezTo>
                  <a:pt x="4899" y="8972"/>
                  <a:pt x="5494" y="9136"/>
                  <a:pt x="6026" y="9334"/>
                </a:cubicBezTo>
                <a:lnTo>
                  <a:pt x="6026" y="9334"/>
                </a:lnTo>
                <a:cubicBezTo>
                  <a:pt x="6021" y="9329"/>
                  <a:pt x="6016" y="9321"/>
                  <a:pt x="6016" y="9309"/>
                </a:cubicBezTo>
                <a:lnTo>
                  <a:pt x="6016" y="9309"/>
                </a:lnTo>
                <a:cubicBezTo>
                  <a:pt x="6016" y="9309"/>
                  <a:pt x="6050" y="9309"/>
                  <a:pt x="6050" y="9343"/>
                </a:cubicBezTo>
                <a:cubicBezTo>
                  <a:pt x="6420" y="9511"/>
                  <a:pt x="6756" y="9679"/>
                  <a:pt x="7092" y="9914"/>
                </a:cubicBezTo>
                <a:cubicBezTo>
                  <a:pt x="6554" y="10351"/>
                  <a:pt x="5983" y="10654"/>
                  <a:pt x="5344" y="10922"/>
                </a:cubicBezTo>
                <a:cubicBezTo>
                  <a:pt x="4605" y="11225"/>
                  <a:pt x="3865" y="11426"/>
                  <a:pt x="3126" y="11561"/>
                </a:cubicBezTo>
                <a:cubicBezTo>
                  <a:pt x="2925" y="11578"/>
                  <a:pt x="2731" y="11586"/>
                  <a:pt x="2542" y="11586"/>
                </a:cubicBezTo>
                <a:cubicBezTo>
                  <a:pt x="2353" y="11586"/>
                  <a:pt x="2168" y="11578"/>
                  <a:pt x="1984" y="11561"/>
                </a:cubicBezTo>
                <a:lnTo>
                  <a:pt x="1479" y="11426"/>
                </a:lnTo>
                <a:cubicBezTo>
                  <a:pt x="1379" y="11393"/>
                  <a:pt x="1345" y="11359"/>
                  <a:pt x="1244" y="11292"/>
                </a:cubicBezTo>
                <a:lnTo>
                  <a:pt x="1177" y="11225"/>
                </a:lnTo>
                <a:cubicBezTo>
                  <a:pt x="1143" y="11191"/>
                  <a:pt x="1143" y="11158"/>
                  <a:pt x="1076" y="11090"/>
                </a:cubicBezTo>
                <a:cubicBezTo>
                  <a:pt x="1076" y="11057"/>
                  <a:pt x="1043" y="11023"/>
                  <a:pt x="1043" y="10956"/>
                </a:cubicBezTo>
                <a:lnTo>
                  <a:pt x="1043" y="10721"/>
                </a:lnTo>
                <a:lnTo>
                  <a:pt x="1177" y="10217"/>
                </a:lnTo>
                <a:cubicBezTo>
                  <a:pt x="1244" y="10049"/>
                  <a:pt x="1345" y="9881"/>
                  <a:pt x="1479" y="9713"/>
                </a:cubicBezTo>
                <a:lnTo>
                  <a:pt x="1849" y="9343"/>
                </a:lnTo>
                <a:cubicBezTo>
                  <a:pt x="2017" y="9208"/>
                  <a:pt x="2185" y="9141"/>
                  <a:pt x="2353" y="9040"/>
                </a:cubicBezTo>
                <a:cubicBezTo>
                  <a:pt x="2588" y="8973"/>
                  <a:pt x="2857" y="8872"/>
                  <a:pt x="3093" y="8839"/>
                </a:cubicBezTo>
                <a:close/>
                <a:moveTo>
                  <a:pt x="6722" y="15627"/>
                </a:moveTo>
                <a:cubicBezTo>
                  <a:pt x="6722" y="15627"/>
                  <a:pt x="6756" y="15627"/>
                  <a:pt x="6756" y="15694"/>
                </a:cubicBezTo>
                <a:cubicBezTo>
                  <a:pt x="6756" y="15627"/>
                  <a:pt x="6756" y="15627"/>
                  <a:pt x="6722" y="15627"/>
                </a:cubicBezTo>
                <a:close/>
                <a:moveTo>
                  <a:pt x="2992" y="15795"/>
                </a:moveTo>
                <a:cubicBezTo>
                  <a:pt x="2958" y="15795"/>
                  <a:pt x="2958" y="15795"/>
                  <a:pt x="2891" y="15862"/>
                </a:cubicBezTo>
                <a:cubicBezTo>
                  <a:pt x="2925" y="15862"/>
                  <a:pt x="2925" y="15795"/>
                  <a:pt x="2992" y="15795"/>
                </a:cubicBezTo>
                <a:close/>
                <a:moveTo>
                  <a:pt x="4370" y="15358"/>
                </a:moveTo>
                <a:cubicBezTo>
                  <a:pt x="4874" y="15358"/>
                  <a:pt x="5344" y="15358"/>
                  <a:pt x="5815" y="15392"/>
                </a:cubicBezTo>
                <a:cubicBezTo>
                  <a:pt x="6117" y="15426"/>
                  <a:pt x="6487" y="15526"/>
                  <a:pt x="6823" y="15627"/>
                </a:cubicBezTo>
                <a:cubicBezTo>
                  <a:pt x="7024" y="15728"/>
                  <a:pt x="7260" y="15862"/>
                  <a:pt x="7428" y="16030"/>
                </a:cubicBezTo>
                <a:lnTo>
                  <a:pt x="7495" y="16064"/>
                </a:lnTo>
                <a:cubicBezTo>
                  <a:pt x="7192" y="16367"/>
                  <a:pt x="6890" y="16635"/>
                  <a:pt x="6588" y="16904"/>
                </a:cubicBezTo>
                <a:cubicBezTo>
                  <a:pt x="6184" y="17240"/>
                  <a:pt x="5714" y="17475"/>
                  <a:pt x="5210" y="17711"/>
                </a:cubicBezTo>
                <a:cubicBezTo>
                  <a:pt x="4840" y="17879"/>
                  <a:pt x="4470" y="17946"/>
                  <a:pt x="4067" y="18047"/>
                </a:cubicBezTo>
                <a:cubicBezTo>
                  <a:pt x="3916" y="18064"/>
                  <a:pt x="3773" y="18072"/>
                  <a:pt x="3626" y="18072"/>
                </a:cubicBezTo>
                <a:cubicBezTo>
                  <a:pt x="3479" y="18072"/>
                  <a:pt x="3328" y="18064"/>
                  <a:pt x="3160" y="18047"/>
                </a:cubicBezTo>
                <a:cubicBezTo>
                  <a:pt x="2891" y="17980"/>
                  <a:pt x="2656" y="17912"/>
                  <a:pt x="2387" y="17812"/>
                </a:cubicBezTo>
                <a:cubicBezTo>
                  <a:pt x="2185" y="17744"/>
                  <a:pt x="2017" y="17610"/>
                  <a:pt x="1849" y="17475"/>
                </a:cubicBezTo>
                <a:cubicBezTo>
                  <a:pt x="1782" y="17408"/>
                  <a:pt x="1681" y="17375"/>
                  <a:pt x="1647" y="17274"/>
                </a:cubicBezTo>
                <a:cubicBezTo>
                  <a:pt x="1614" y="17240"/>
                  <a:pt x="1614" y="17207"/>
                  <a:pt x="1547" y="17139"/>
                </a:cubicBezTo>
                <a:cubicBezTo>
                  <a:pt x="1547" y="17106"/>
                  <a:pt x="1513" y="17072"/>
                  <a:pt x="1513" y="17039"/>
                </a:cubicBezTo>
                <a:lnTo>
                  <a:pt x="1513" y="16938"/>
                </a:lnTo>
                <a:cubicBezTo>
                  <a:pt x="1513" y="16904"/>
                  <a:pt x="1547" y="16871"/>
                  <a:pt x="1547" y="16803"/>
                </a:cubicBezTo>
                <a:cubicBezTo>
                  <a:pt x="1614" y="16736"/>
                  <a:pt x="1647" y="16703"/>
                  <a:pt x="1681" y="16602"/>
                </a:cubicBezTo>
                <a:cubicBezTo>
                  <a:pt x="1816" y="16467"/>
                  <a:pt x="1883" y="16333"/>
                  <a:pt x="2017" y="16266"/>
                </a:cubicBezTo>
                <a:cubicBezTo>
                  <a:pt x="2252" y="16064"/>
                  <a:pt x="2555" y="15930"/>
                  <a:pt x="2857" y="15762"/>
                </a:cubicBezTo>
                <a:cubicBezTo>
                  <a:pt x="3361" y="15560"/>
                  <a:pt x="3865" y="15426"/>
                  <a:pt x="4370" y="15358"/>
                </a:cubicBezTo>
                <a:close/>
                <a:moveTo>
                  <a:pt x="4370" y="1"/>
                </a:moveTo>
                <a:cubicBezTo>
                  <a:pt x="4067" y="101"/>
                  <a:pt x="3865" y="101"/>
                  <a:pt x="3597" y="135"/>
                </a:cubicBezTo>
                <a:cubicBezTo>
                  <a:pt x="3496" y="135"/>
                  <a:pt x="3361" y="169"/>
                  <a:pt x="3294" y="269"/>
                </a:cubicBezTo>
                <a:cubicBezTo>
                  <a:pt x="3193" y="337"/>
                  <a:pt x="3160" y="471"/>
                  <a:pt x="3160" y="605"/>
                </a:cubicBezTo>
                <a:cubicBezTo>
                  <a:pt x="3160" y="740"/>
                  <a:pt x="3193" y="841"/>
                  <a:pt x="3294" y="941"/>
                </a:cubicBezTo>
                <a:cubicBezTo>
                  <a:pt x="3352" y="1000"/>
                  <a:pt x="3460" y="1083"/>
                  <a:pt x="3554" y="1083"/>
                </a:cubicBezTo>
                <a:cubicBezTo>
                  <a:pt x="3568" y="1083"/>
                  <a:pt x="3583" y="1081"/>
                  <a:pt x="3597" y="1076"/>
                </a:cubicBezTo>
                <a:cubicBezTo>
                  <a:pt x="3832" y="1042"/>
                  <a:pt x="4059" y="1026"/>
                  <a:pt x="4286" y="1026"/>
                </a:cubicBezTo>
                <a:cubicBezTo>
                  <a:pt x="4512" y="1026"/>
                  <a:pt x="4739" y="1042"/>
                  <a:pt x="4974" y="1076"/>
                </a:cubicBezTo>
                <a:cubicBezTo>
                  <a:pt x="5344" y="1110"/>
                  <a:pt x="5714" y="1244"/>
                  <a:pt x="6083" y="1345"/>
                </a:cubicBezTo>
                <a:cubicBezTo>
                  <a:pt x="6420" y="1513"/>
                  <a:pt x="6756" y="1681"/>
                  <a:pt x="7058" y="1916"/>
                </a:cubicBezTo>
                <a:cubicBezTo>
                  <a:pt x="7360" y="2151"/>
                  <a:pt x="7663" y="2454"/>
                  <a:pt x="7898" y="2756"/>
                </a:cubicBezTo>
                <a:cubicBezTo>
                  <a:pt x="8201" y="3126"/>
                  <a:pt x="8402" y="3496"/>
                  <a:pt x="8570" y="3966"/>
                </a:cubicBezTo>
                <a:cubicBezTo>
                  <a:pt x="8738" y="4436"/>
                  <a:pt x="8873" y="4873"/>
                  <a:pt x="8940" y="5377"/>
                </a:cubicBezTo>
                <a:cubicBezTo>
                  <a:pt x="9041" y="5949"/>
                  <a:pt x="9041" y="6486"/>
                  <a:pt x="8940" y="7024"/>
                </a:cubicBezTo>
                <a:cubicBezTo>
                  <a:pt x="8906" y="7394"/>
                  <a:pt x="8839" y="7730"/>
                  <a:pt x="8705" y="8066"/>
                </a:cubicBezTo>
                <a:cubicBezTo>
                  <a:pt x="8570" y="8335"/>
                  <a:pt x="8402" y="8570"/>
                  <a:pt x="8234" y="8839"/>
                </a:cubicBezTo>
                <a:cubicBezTo>
                  <a:pt x="8100" y="9007"/>
                  <a:pt x="7965" y="9141"/>
                  <a:pt x="7797" y="9309"/>
                </a:cubicBezTo>
                <a:cubicBezTo>
                  <a:pt x="7495" y="9040"/>
                  <a:pt x="7092" y="8839"/>
                  <a:pt x="6688" y="8671"/>
                </a:cubicBezTo>
                <a:cubicBezTo>
                  <a:pt x="5882" y="8301"/>
                  <a:pt x="5075" y="8032"/>
                  <a:pt x="4202" y="7965"/>
                </a:cubicBezTo>
                <a:cubicBezTo>
                  <a:pt x="4017" y="7931"/>
                  <a:pt x="3832" y="7915"/>
                  <a:pt x="3643" y="7915"/>
                </a:cubicBezTo>
                <a:cubicBezTo>
                  <a:pt x="3454" y="7915"/>
                  <a:pt x="3261" y="7931"/>
                  <a:pt x="3059" y="7965"/>
                </a:cubicBezTo>
                <a:cubicBezTo>
                  <a:pt x="2857" y="7999"/>
                  <a:pt x="2689" y="7999"/>
                  <a:pt x="2488" y="8066"/>
                </a:cubicBezTo>
                <a:cubicBezTo>
                  <a:pt x="2252" y="8133"/>
                  <a:pt x="2084" y="8200"/>
                  <a:pt x="1883" y="8301"/>
                </a:cubicBezTo>
                <a:cubicBezTo>
                  <a:pt x="1547" y="8469"/>
                  <a:pt x="1244" y="8671"/>
                  <a:pt x="975" y="8906"/>
                </a:cubicBezTo>
                <a:cubicBezTo>
                  <a:pt x="673" y="9208"/>
                  <a:pt x="471" y="9578"/>
                  <a:pt x="303" y="9981"/>
                </a:cubicBezTo>
                <a:cubicBezTo>
                  <a:pt x="68" y="10519"/>
                  <a:pt x="1" y="11090"/>
                  <a:pt x="303" y="11662"/>
                </a:cubicBezTo>
                <a:cubicBezTo>
                  <a:pt x="538" y="12099"/>
                  <a:pt x="1043" y="12367"/>
                  <a:pt x="1547" y="12435"/>
                </a:cubicBezTo>
                <a:cubicBezTo>
                  <a:pt x="1827" y="12494"/>
                  <a:pt x="2113" y="12520"/>
                  <a:pt x="2400" y="12520"/>
                </a:cubicBezTo>
                <a:cubicBezTo>
                  <a:pt x="2768" y="12520"/>
                  <a:pt x="3137" y="12477"/>
                  <a:pt x="3496" y="12401"/>
                </a:cubicBezTo>
                <a:cubicBezTo>
                  <a:pt x="4202" y="12267"/>
                  <a:pt x="4874" y="12065"/>
                  <a:pt x="5546" y="11763"/>
                </a:cubicBezTo>
                <a:cubicBezTo>
                  <a:pt x="6251" y="11494"/>
                  <a:pt x="6957" y="11090"/>
                  <a:pt x="7596" y="10654"/>
                </a:cubicBezTo>
                <a:cubicBezTo>
                  <a:pt x="7697" y="10586"/>
                  <a:pt x="7730" y="10519"/>
                  <a:pt x="7797" y="10486"/>
                </a:cubicBezTo>
                <a:cubicBezTo>
                  <a:pt x="8033" y="10654"/>
                  <a:pt x="8201" y="10855"/>
                  <a:pt x="8369" y="11057"/>
                </a:cubicBezTo>
                <a:cubicBezTo>
                  <a:pt x="8469" y="11258"/>
                  <a:pt x="8604" y="11426"/>
                  <a:pt x="8738" y="11662"/>
                </a:cubicBezTo>
                <a:cubicBezTo>
                  <a:pt x="8806" y="11863"/>
                  <a:pt x="8873" y="12099"/>
                  <a:pt x="8906" y="12334"/>
                </a:cubicBezTo>
                <a:cubicBezTo>
                  <a:pt x="8940" y="12603"/>
                  <a:pt x="8940" y="12905"/>
                  <a:pt x="8906" y="13241"/>
                </a:cubicBezTo>
                <a:cubicBezTo>
                  <a:pt x="8873" y="13611"/>
                  <a:pt x="8738" y="14014"/>
                  <a:pt x="8570" y="14384"/>
                </a:cubicBezTo>
                <a:cubicBezTo>
                  <a:pt x="8402" y="14720"/>
                  <a:pt x="8234" y="15056"/>
                  <a:pt x="8033" y="15358"/>
                </a:cubicBezTo>
                <a:lnTo>
                  <a:pt x="7932" y="15258"/>
                </a:lnTo>
                <a:cubicBezTo>
                  <a:pt x="7596" y="15022"/>
                  <a:pt x="7260" y="14854"/>
                  <a:pt x="6890" y="14686"/>
                </a:cubicBezTo>
                <a:cubicBezTo>
                  <a:pt x="6520" y="14552"/>
                  <a:pt x="6083" y="14451"/>
                  <a:pt x="5714" y="14417"/>
                </a:cubicBezTo>
                <a:cubicBezTo>
                  <a:pt x="5529" y="14401"/>
                  <a:pt x="5327" y="14392"/>
                  <a:pt x="5126" y="14392"/>
                </a:cubicBezTo>
                <a:cubicBezTo>
                  <a:pt x="4924" y="14392"/>
                  <a:pt x="4722" y="14401"/>
                  <a:pt x="4538" y="14417"/>
                </a:cubicBezTo>
                <a:cubicBezTo>
                  <a:pt x="3731" y="14518"/>
                  <a:pt x="2992" y="14720"/>
                  <a:pt x="2252" y="15056"/>
                </a:cubicBezTo>
                <a:cubicBezTo>
                  <a:pt x="1715" y="15291"/>
                  <a:pt x="1143" y="15728"/>
                  <a:pt x="807" y="16232"/>
                </a:cubicBezTo>
                <a:cubicBezTo>
                  <a:pt x="673" y="16467"/>
                  <a:pt x="538" y="16736"/>
                  <a:pt x="572" y="17039"/>
                </a:cubicBezTo>
                <a:cubicBezTo>
                  <a:pt x="572" y="17375"/>
                  <a:pt x="707" y="17644"/>
                  <a:pt x="908" y="17912"/>
                </a:cubicBezTo>
                <a:cubicBezTo>
                  <a:pt x="1143" y="18148"/>
                  <a:pt x="1412" y="18383"/>
                  <a:pt x="1715" y="18551"/>
                </a:cubicBezTo>
                <a:cubicBezTo>
                  <a:pt x="2084" y="18753"/>
                  <a:pt x="2521" y="18887"/>
                  <a:pt x="2992" y="18954"/>
                </a:cubicBezTo>
                <a:cubicBezTo>
                  <a:pt x="3193" y="18988"/>
                  <a:pt x="3429" y="18988"/>
                  <a:pt x="3664" y="18988"/>
                </a:cubicBezTo>
                <a:cubicBezTo>
                  <a:pt x="3899" y="18988"/>
                  <a:pt x="4168" y="18954"/>
                  <a:pt x="4370" y="18921"/>
                </a:cubicBezTo>
                <a:cubicBezTo>
                  <a:pt x="4840" y="18820"/>
                  <a:pt x="5243" y="18719"/>
                  <a:pt x="5680" y="18484"/>
                </a:cubicBezTo>
                <a:cubicBezTo>
                  <a:pt x="6554" y="18114"/>
                  <a:pt x="7293" y="17543"/>
                  <a:pt x="7932" y="16871"/>
                </a:cubicBezTo>
                <a:lnTo>
                  <a:pt x="8100" y="16703"/>
                </a:lnTo>
                <a:cubicBezTo>
                  <a:pt x="8369" y="17039"/>
                  <a:pt x="8570" y="17375"/>
                  <a:pt x="8738" y="17744"/>
                </a:cubicBezTo>
                <a:cubicBezTo>
                  <a:pt x="8873" y="18047"/>
                  <a:pt x="8940" y="18316"/>
                  <a:pt x="8974" y="18652"/>
                </a:cubicBezTo>
                <a:cubicBezTo>
                  <a:pt x="9041" y="18954"/>
                  <a:pt x="9041" y="19257"/>
                  <a:pt x="8974" y="19559"/>
                </a:cubicBezTo>
                <a:cubicBezTo>
                  <a:pt x="8940" y="19895"/>
                  <a:pt x="8873" y="20164"/>
                  <a:pt x="8738" y="20466"/>
                </a:cubicBezTo>
                <a:cubicBezTo>
                  <a:pt x="8570" y="20903"/>
                  <a:pt x="8301" y="21273"/>
                  <a:pt x="8066" y="21609"/>
                </a:cubicBezTo>
                <a:cubicBezTo>
                  <a:pt x="7629" y="22147"/>
                  <a:pt x="7125" y="22617"/>
                  <a:pt x="6588" y="23020"/>
                </a:cubicBezTo>
                <a:cubicBezTo>
                  <a:pt x="5755" y="23653"/>
                  <a:pt x="4857" y="24187"/>
                  <a:pt x="3892" y="24621"/>
                </a:cubicBezTo>
                <a:lnTo>
                  <a:pt x="3892" y="24621"/>
                </a:lnTo>
                <a:cubicBezTo>
                  <a:pt x="3896" y="24617"/>
                  <a:pt x="3899" y="24610"/>
                  <a:pt x="3899" y="24600"/>
                </a:cubicBezTo>
                <a:cubicBezTo>
                  <a:pt x="3865" y="24600"/>
                  <a:pt x="3865" y="24634"/>
                  <a:pt x="3832" y="24634"/>
                </a:cubicBezTo>
                <a:cubicBezTo>
                  <a:pt x="3193" y="24869"/>
                  <a:pt x="2555" y="25104"/>
                  <a:pt x="1916" y="25272"/>
                </a:cubicBezTo>
                <a:cubicBezTo>
                  <a:pt x="1681" y="25306"/>
                  <a:pt x="1547" y="25608"/>
                  <a:pt x="1580" y="25843"/>
                </a:cubicBezTo>
                <a:cubicBezTo>
                  <a:pt x="1669" y="26079"/>
                  <a:pt x="1860" y="26186"/>
                  <a:pt x="2088" y="26186"/>
                </a:cubicBezTo>
                <a:cubicBezTo>
                  <a:pt x="2119" y="26186"/>
                  <a:pt x="2152" y="26184"/>
                  <a:pt x="2185" y="26179"/>
                </a:cubicBezTo>
                <a:cubicBezTo>
                  <a:pt x="3059" y="25978"/>
                  <a:pt x="3899" y="25675"/>
                  <a:pt x="4739" y="25306"/>
                </a:cubicBezTo>
                <a:cubicBezTo>
                  <a:pt x="5613" y="24869"/>
                  <a:pt x="6453" y="24365"/>
                  <a:pt x="7260" y="23760"/>
                </a:cubicBezTo>
                <a:cubicBezTo>
                  <a:pt x="8705" y="22651"/>
                  <a:pt x="9948" y="21071"/>
                  <a:pt x="9982" y="19156"/>
                </a:cubicBezTo>
                <a:cubicBezTo>
                  <a:pt x="9982" y="18148"/>
                  <a:pt x="9612" y="17240"/>
                  <a:pt x="9074" y="16400"/>
                </a:cubicBezTo>
                <a:cubicBezTo>
                  <a:pt x="8974" y="16266"/>
                  <a:pt x="8873" y="16131"/>
                  <a:pt x="8772" y="15963"/>
                </a:cubicBezTo>
                <a:cubicBezTo>
                  <a:pt x="9108" y="15526"/>
                  <a:pt x="9377" y="15022"/>
                  <a:pt x="9578" y="14518"/>
                </a:cubicBezTo>
                <a:cubicBezTo>
                  <a:pt x="9915" y="13678"/>
                  <a:pt x="9982" y="12771"/>
                  <a:pt x="9814" y="11897"/>
                </a:cubicBezTo>
                <a:cubicBezTo>
                  <a:pt x="9646" y="11158"/>
                  <a:pt x="9242" y="10519"/>
                  <a:pt x="8738" y="9981"/>
                </a:cubicBezTo>
                <a:lnTo>
                  <a:pt x="8570" y="9813"/>
                </a:lnTo>
                <a:cubicBezTo>
                  <a:pt x="8806" y="9545"/>
                  <a:pt x="9041" y="9242"/>
                  <a:pt x="9242" y="8973"/>
                </a:cubicBezTo>
                <a:cubicBezTo>
                  <a:pt x="9444" y="8671"/>
                  <a:pt x="9578" y="8335"/>
                  <a:pt x="9713" y="7999"/>
                </a:cubicBezTo>
                <a:cubicBezTo>
                  <a:pt x="9780" y="7797"/>
                  <a:pt x="9780" y="7562"/>
                  <a:pt x="9814" y="7394"/>
                </a:cubicBezTo>
                <a:lnTo>
                  <a:pt x="9948" y="6520"/>
                </a:lnTo>
                <a:cubicBezTo>
                  <a:pt x="10049" y="5478"/>
                  <a:pt x="9814" y="4436"/>
                  <a:pt x="9410" y="3462"/>
                </a:cubicBezTo>
                <a:cubicBezTo>
                  <a:pt x="8940" y="2353"/>
                  <a:pt x="8201" y="1446"/>
                  <a:pt x="7192" y="807"/>
                </a:cubicBezTo>
                <a:cubicBezTo>
                  <a:pt x="6352" y="269"/>
                  <a:pt x="5344" y="1"/>
                  <a:pt x="4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1"/>
          <p:cNvSpPr/>
          <p:nvPr/>
        </p:nvSpPr>
        <p:spPr>
          <a:xfrm rot="2871926">
            <a:off x="1206990" y="3928112"/>
            <a:ext cx="215958" cy="603648"/>
          </a:xfrm>
          <a:custGeom>
            <a:avLst/>
            <a:gdLst/>
            <a:ahLst/>
            <a:cxnLst/>
            <a:rect l="l" t="t" r="r" b="b"/>
            <a:pathLst>
              <a:path w="8638" h="24145" extrusionOk="0">
                <a:moveTo>
                  <a:pt x="4604" y="2353"/>
                </a:moveTo>
                <a:lnTo>
                  <a:pt x="4537" y="2420"/>
                </a:lnTo>
                <a:cubicBezTo>
                  <a:pt x="4537" y="2420"/>
                  <a:pt x="4604" y="2420"/>
                  <a:pt x="4604" y="2353"/>
                </a:cubicBezTo>
                <a:close/>
                <a:moveTo>
                  <a:pt x="2823" y="4134"/>
                </a:moveTo>
                <a:lnTo>
                  <a:pt x="2823" y="4134"/>
                </a:lnTo>
                <a:cubicBezTo>
                  <a:pt x="2823" y="4134"/>
                  <a:pt x="2790" y="4167"/>
                  <a:pt x="2790" y="4201"/>
                </a:cubicBezTo>
                <a:lnTo>
                  <a:pt x="2790" y="4201"/>
                </a:lnTo>
                <a:cubicBezTo>
                  <a:pt x="2790" y="4168"/>
                  <a:pt x="2823" y="4168"/>
                  <a:pt x="2823" y="4134"/>
                </a:cubicBezTo>
                <a:close/>
                <a:moveTo>
                  <a:pt x="1580" y="6218"/>
                </a:moveTo>
                <a:lnTo>
                  <a:pt x="1580" y="6218"/>
                </a:lnTo>
                <a:cubicBezTo>
                  <a:pt x="1580" y="6218"/>
                  <a:pt x="1580" y="6246"/>
                  <a:pt x="1561" y="6266"/>
                </a:cubicBezTo>
                <a:lnTo>
                  <a:pt x="1561" y="6266"/>
                </a:lnTo>
                <a:cubicBezTo>
                  <a:pt x="1572" y="6256"/>
                  <a:pt x="1580" y="6241"/>
                  <a:pt x="1580" y="6218"/>
                </a:cubicBezTo>
                <a:close/>
                <a:moveTo>
                  <a:pt x="1561" y="6266"/>
                </a:moveTo>
                <a:cubicBezTo>
                  <a:pt x="1541" y="6285"/>
                  <a:pt x="1513" y="6285"/>
                  <a:pt x="1513" y="6285"/>
                </a:cubicBezTo>
                <a:cubicBezTo>
                  <a:pt x="1536" y="6285"/>
                  <a:pt x="1551" y="6277"/>
                  <a:pt x="1561" y="6266"/>
                </a:cubicBezTo>
                <a:close/>
                <a:moveTo>
                  <a:pt x="5445" y="8536"/>
                </a:moveTo>
                <a:cubicBezTo>
                  <a:pt x="5478" y="8570"/>
                  <a:pt x="5613" y="8570"/>
                  <a:pt x="5680" y="8570"/>
                </a:cubicBezTo>
                <a:cubicBezTo>
                  <a:pt x="5781" y="8570"/>
                  <a:pt x="5814" y="8637"/>
                  <a:pt x="5881" y="8637"/>
                </a:cubicBezTo>
                <a:cubicBezTo>
                  <a:pt x="5949" y="8671"/>
                  <a:pt x="5982" y="8671"/>
                  <a:pt x="6049" y="8704"/>
                </a:cubicBezTo>
                <a:cubicBezTo>
                  <a:pt x="6117" y="8738"/>
                  <a:pt x="6184" y="8805"/>
                  <a:pt x="6217" y="8872"/>
                </a:cubicBezTo>
                <a:lnTo>
                  <a:pt x="6352" y="9141"/>
                </a:lnTo>
                <a:cubicBezTo>
                  <a:pt x="6386" y="9242"/>
                  <a:pt x="6453" y="9377"/>
                  <a:pt x="6453" y="9511"/>
                </a:cubicBezTo>
                <a:lnTo>
                  <a:pt x="6453" y="9981"/>
                </a:lnTo>
                <a:cubicBezTo>
                  <a:pt x="6386" y="10149"/>
                  <a:pt x="6352" y="10318"/>
                  <a:pt x="6318" y="10418"/>
                </a:cubicBezTo>
                <a:cubicBezTo>
                  <a:pt x="6217" y="10553"/>
                  <a:pt x="6184" y="10687"/>
                  <a:pt x="6117" y="10822"/>
                </a:cubicBezTo>
                <a:lnTo>
                  <a:pt x="5848" y="11057"/>
                </a:lnTo>
                <a:cubicBezTo>
                  <a:pt x="5713" y="11158"/>
                  <a:pt x="5613" y="11225"/>
                  <a:pt x="5478" y="11258"/>
                </a:cubicBezTo>
                <a:cubicBezTo>
                  <a:pt x="5310" y="11326"/>
                  <a:pt x="5142" y="11359"/>
                  <a:pt x="5008" y="11393"/>
                </a:cubicBezTo>
                <a:cubicBezTo>
                  <a:pt x="4890" y="11410"/>
                  <a:pt x="4764" y="11418"/>
                  <a:pt x="4630" y="11418"/>
                </a:cubicBezTo>
                <a:cubicBezTo>
                  <a:pt x="4495" y="11418"/>
                  <a:pt x="4352" y="11410"/>
                  <a:pt x="4201" y="11393"/>
                </a:cubicBezTo>
                <a:cubicBezTo>
                  <a:pt x="3798" y="11359"/>
                  <a:pt x="3428" y="11225"/>
                  <a:pt x="3025" y="11057"/>
                </a:cubicBezTo>
                <a:cubicBezTo>
                  <a:pt x="2857" y="10990"/>
                  <a:pt x="2756" y="10922"/>
                  <a:pt x="2622" y="10855"/>
                </a:cubicBezTo>
                <a:cubicBezTo>
                  <a:pt x="2689" y="10654"/>
                  <a:pt x="2823" y="10486"/>
                  <a:pt x="2958" y="10318"/>
                </a:cubicBezTo>
                <a:cubicBezTo>
                  <a:pt x="3126" y="10082"/>
                  <a:pt x="3294" y="9914"/>
                  <a:pt x="3462" y="9746"/>
                </a:cubicBezTo>
                <a:cubicBezTo>
                  <a:pt x="3663" y="9545"/>
                  <a:pt x="3865" y="9343"/>
                  <a:pt x="4134" y="9175"/>
                </a:cubicBezTo>
                <a:cubicBezTo>
                  <a:pt x="4369" y="8973"/>
                  <a:pt x="4672" y="8805"/>
                  <a:pt x="4974" y="8671"/>
                </a:cubicBezTo>
                <a:cubicBezTo>
                  <a:pt x="5109" y="8637"/>
                  <a:pt x="5277" y="8570"/>
                  <a:pt x="5445" y="8536"/>
                </a:cubicBezTo>
                <a:close/>
                <a:moveTo>
                  <a:pt x="5243" y="15090"/>
                </a:moveTo>
                <a:cubicBezTo>
                  <a:pt x="5445" y="15123"/>
                  <a:pt x="5646" y="15123"/>
                  <a:pt x="5814" y="15123"/>
                </a:cubicBezTo>
                <a:cubicBezTo>
                  <a:pt x="5881" y="15123"/>
                  <a:pt x="6016" y="15190"/>
                  <a:pt x="6117" y="15224"/>
                </a:cubicBezTo>
                <a:cubicBezTo>
                  <a:pt x="6150" y="15224"/>
                  <a:pt x="6184" y="15258"/>
                  <a:pt x="6217" y="15258"/>
                </a:cubicBezTo>
                <a:cubicBezTo>
                  <a:pt x="6217" y="15291"/>
                  <a:pt x="6184" y="15358"/>
                  <a:pt x="6150" y="15392"/>
                </a:cubicBezTo>
                <a:lnTo>
                  <a:pt x="5881" y="15627"/>
                </a:lnTo>
                <a:cubicBezTo>
                  <a:pt x="5579" y="15862"/>
                  <a:pt x="5243" y="16064"/>
                  <a:pt x="4873" y="16199"/>
                </a:cubicBezTo>
                <a:cubicBezTo>
                  <a:pt x="4571" y="16299"/>
                  <a:pt x="4336" y="16400"/>
                  <a:pt x="4033" y="16434"/>
                </a:cubicBezTo>
                <a:lnTo>
                  <a:pt x="3529" y="16434"/>
                </a:lnTo>
                <a:cubicBezTo>
                  <a:pt x="3462" y="16434"/>
                  <a:pt x="3361" y="16400"/>
                  <a:pt x="3227" y="16367"/>
                </a:cubicBezTo>
                <a:cubicBezTo>
                  <a:pt x="3227" y="16299"/>
                  <a:pt x="3294" y="16299"/>
                  <a:pt x="3294" y="16266"/>
                </a:cubicBezTo>
                <a:cubicBezTo>
                  <a:pt x="3462" y="16064"/>
                  <a:pt x="3630" y="15896"/>
                  <a:pt x="3831" y="15728"/>
                </a:cubicBezTo>
                <a:cubicBezTo>
                  <a:pt x="4033" y="15560"/>
                  <a:pt x="4302" y="15426"/>
                  <a:pt x="4537" y="15291"/>
                </a:cubicBezTo>
                <a:cubicBezTo>
                  <a:pt x="4739" y="15224"/>
                  <a:pt x="5008" y="15123"/>
                  <a:pt x="5243" y="15090"/>
                </a:cubicBezTo>
                <a:close/>
                <a:moveTo>
                  <a:pt x="4235" y="22416"/>
                </a:moveTo>
                <a:lnTo>
                  <a:pt x="4302" y="22449"/>
                </a:lnTo>
                <a:cubicBezTo>
                  <a:pt x="4302" y="22449"/>
                  <a:pt x="4235" y="22449"/>
                  <a:pt x="4235" y="22416"/>
                </a:cubicBezTo>
                <a:close/>
                <a:moveTo>
                  <a:pt x="7663" y="1"/>
                </a:moveTo>
                <a:cubicBezTo>
                  <a:pt x="7058" y="34"/>
                  <a:pt x="6352" y="236"/>
                  <a:pt x="5781" y="471"/>
                </a:cubicBezTo>
                <a:cubicBezTo>
                  <a:pt x="4873" y="841"/>
                  <a:pt x="4100" y="1345"/>
                  <a:pt x="3361" y="1983"/>
                </a:cubicBezTo>
                <a:cubicBezTo>
                  <a:pt x="2655" y="2622"/>
                  <a:pt x="2017" y="3361"/>
                  <a:pt x="1479" y="4168"/>
                </a:cubicBezTo>
                <a:cubicBezTo>
                  <a:pt x="975" y="4941"/>
                  <a:pt x="538" y="5781"/>
                  <a:pt x="303" y="6654"/>
                </a:cubicBezTo>
                <a:cubicBezTo>
                  <a:pt x="168" y="7058"/>
                  <a:pt x="101" y="7495"/>
                  <a:pt x="34" y="7965"/>
                </a:cubicBezTo>
                <a:cubicBezTo>
                  <a:pt x="0" y="8368"/>
                  <a:pt x="34" y="8805"/>
                  <a:pt x="101" y="9209"/>
                </a:cubicBezTo>
                <a:cubicBezTo>
                  <a:pt x="202" y="10015"/>
                  <a:pt x="639" y="10721"/>
                  <a:pt x="1244" y="11258"/>
                </a:cubicBezTo>
                <a:cubicBezTo>
                  <a:pt x="975" y="12031"/>
                  <a:pt x="841" y="12872"/>
                  <a:pt x="841" y="13644"/>
                </a:cubicBezTo>
                <a:cubicBezTo>
                  <a:pt x="841" y="14485"/>
                  <a:pt x="1009" y="15291"/>
                  <a:pt x="1412" y="16064"/>
                </a:cubicBezTo>
                <a:cubicBezTo>
                  <a:pt x="1513" y="16266"/>
                  <a:pt x="1647" y="16467"/>
                  <a:pt x="1815" y="16669"/>
                </a:cubicBezTo>
                <a:cubicBezTo>
                  <a:pt x="1345" y="17744"/>
                  <a:pt x="1311" y="18954"/>
                  <a:pt x="1580" y="20097"/>
                </a:cubicBezTo>
                <a:cubicBezTo>
                  <a:pt x="1681" y="20668"/>
                  <a:pt x="1950" y="21273"/>
                  <a:pt x="2286" y="21777"/>
                </a:cubicBezTo>
                <a:cubicBezTo>
                  <a:pt x="2622" y="22281"/>
                  <a:pt x="3025" y="22785"/>
                  <a:pt x="3495" y="23155"/>
                </a:cubicBezTo>
                <a:cubicBezTo>
                  <a:pt x="4033" y="23592"/>
                  <a:pt x="4638" y="23928"/>
                  <a:pt x="5277" y="24129"/>
                </a:cubicBezTo>
                <a:cubicBezTo>
                  <a:pt x="5317" y="24139"/>
                  <a:pt x="5358" y="24144"/>
                  <a:pt x="5398" y="24144"/>
                </a:cubicBezTo>
                <a:cubicBezTo>
                  <a:pt x="5631" y="24144"/>
                  <a:pt x="5863" y="23989"/>
                  <a:pt x="5949" y="23760"/>
                </a:cubicBezTo>
                <a:cubicBezTo>
                  <a:pt x="6016" y="23457"/>
                  <a:pt x="5848" y="23188"/>
                  <a:pt x="5545" y="23088"/>
                </a:cubicBezTo>
                <a:cubicBezTo>
                  <a:pt x="5445" y="23020"/>
                  <a:pt x="5344" y="22987"/>
                  <a:pt x="5209" y="22953"/>
                </a:cubicBezTo>
                <a:cubicBezTo>
                  <a:pt x="4873" y="22785"/>
                  <a:pt x="4537" y="22617"/>
                  <a:pt x="4268" y="22416"/>
                </a:cubicBezTo>
                <a:cubicBezTo>
                  <a:pt x="4204" y="22416"/>
                  <a:pt x="4201" y="22416"/>
                  <a:pt x="4201" y="22356"/>
                </a:cubicBezTo>
                <a:lnTo>
                  <a:pt x="4201" y="22356"/>
                </a:lnTo>
                <a:cubicBezTo>
                  <a:pt x="4224" y="22376"/>
                  <a:pt x="4246" y="22396"/>
                  <a:pt x="4268" y="22416"/>
                </a:cubicBezTo>
                <a:lnTo>
                  <a:pt x="4201" y="22348"/>
                </a:lnTo>
                <a:lnTo>
                  <a:pt x="4201" y="22348"/>
                </a:lnTo>
                <a:cubicBezTo>
                  <a:pt x="4201" y="22351"/>
                  <a:pt x="4201" y="22354"/>
                  <a:pt x="4201" y="22356"/>
                </a:cubicBezTo>
                <a:lnTo>
                  <a:pt x="4201" y="22356"/>
                </a:lnTo>
                <a:cubicBezTo>
                  <a:pt x="3922" y="22111"/>
                  <a:pt x="3649" y="21889"/>
                  <a:pt x="3462" y="21609"/>
                </a:cubicBezTo>
                <a:cubicBezTo>
                  <a:pt x="3193" y="21273"/>
                  <a:pt x="3025" y="20937"/>
                  <a:pt x="2857" y="20601"/>
                </a:cubicBezTo>
                <a:cubicBezTo>
                  <a:pt x="2689" y="20231"/>
                  <a:pt x="2622" y="19794"/>
                  <a:pt x="2521" y="19425"/>
                </a:cubicBezTo>
                <a:cubicBezTo>
                  <a:pt x="2487" y="19055"/>
                  <a:pt x="2487" y="18618"/>
                  <a:pt x="2521" y="18248"/>
                </a:cubicBezTo>
                <a:cubicBezTo>
                  <a:pt x="2588" y="17946"/>
                  <a:pt x="2655" y="17644"/>
                  <a:pt x="2756" y="17375"/>
                </a:cubicBezTo>
                <a:cubicBezTo>
                  <a:pt x="2857" y="17408"/>
                  <a:pt x="2991" y="17442"/>
                  <a:pt x="3092" y="17476"/>
                </a:cubicBezTo>
                <a:cubicBezTo>
                  <a:pt x="3315" y="17542"/>
                  <a:pt x="3544" y="17571"/>
                  <a:pt x="3775" y="17571"/>
                </a:cubicBezTo>
                <a:cubicBezTo>
                  <a:pt x="4483" y="17571"/>
                  <a:pt x="5206" y="17293"/>
                  <a:pt x="5814" y="16938"/>
                </a:cubicBezTo>
                <a:cubicBezTo>
                  <a:pt x="6184" y="16736"/>
                  <a:pt x="6554" y="16467"/>
                  <a:pt x="6856" y="16165"/>
                </a:cubicBezTo>
                <a:cubicBezTo>
                  <a:pt x="7125" y="15930"/>
                  <a:pt x="7293" y="15627"/>
                  <a:pt x="7293" y="15258"/>
                </a:cubicBezTo>
                <a:cubicBezTo>
                  <a:pt x="7293" y="14585"/>
                  <a:pt x="6654" y="14216"/>
                  <a:pt x="6117" y="14081"/>
                </a:cubicBezTo>
                <a:cubicBezTo>
                  <a:pt x="5935" y="14050"/>
                  <a:pt x="5756" y="14035"/>
                  <a:pt x="5578" y="14035"/>
                </a:cubicBezTo>
                <a:cubicBezTo>
                  <a:pt x="4997" y="14035"/>
                  <a:pt x="4431" y="14194"/>
                  <a:pt x="3865" y="14451"/>
                </a:cubicBezTo>
                <a:cubicBezTo>
                  <a:pt x="3294" y="14753"/>
                  <a:pt x="2790" y="15157"/>
                  <a:pt x="2420" y="15661"/>
                </a:cubicBezTo>
                <a:cubicBezTo>
                  <a:pt x="2319" y="15560"/>
                  <a:pt x="2286" y="15459"/>
                  <a:pt x="2252" y="15325"/>
                </a:cubicBezTo>
                <a:cubicBezTo>
                  <a:pt x="2118" y="15056"/>
                  <a:pt x="2017" y="14720"/>
                  <a:pt x="1983" y="14384"/>
                </a:cubicBezTo>
                <a:cubicBezTo>
                  <a:pt x="1916" y="13812"/>
                  <a:pt x="1916" y="13308"/>
                  <a:pt x="1983" y="12771"/>
                </a:cubicBezTo>
                <a:cubicBezTo>
                  <a:pt x="2017" y="12468"/>
                  <a:pt x="2084" y="12199"/>
                  <a:pt x="2151" y="11897"/>
                </a:cubicBezTo>
                <a:lnTo>
                  <a:pt x="2420" y="12031"/>
                </a:lnTo>
                <a:cubicBezTo>
                  <a:pt x="2857" y="12233"/>
                  <a:pt x="3327" y="12401"/>
                  <a:pt x="3798" y="12435"/>
                </a:cubicBezTo>
                <a:cubicBezTo>
                  <a:pt x="4001" y="12490"/>
                  <a:pt x="4225" y="12515"/>
                  <a:pt x="4447" y="12515"/>
                </a:cubicBezTo>
                <a:cubicBezTo>
                  <a:pt x="4628" y="12515"/>
                  <a:pt x="4808" y="12498"/>
                  <a:pt x="4974" y="12468"/>
                </a:cubicBezTo>
                <a:cubicBezTo>
                  <a:pt x="5344" y="12435"/>
                  <a:pt x="5680" y="12367"/>
                  <a:pt x="6016" y="12199"/>
                </a:cubicBezTo>
                <a:cubicBezTo>
                  <a:pt x="6520" y="11931"/>
                  <a:pt x="6990" y="11460"/>
                  <a:pt x="7192" y="10922"/>
                </a:cubicBezTo>
                <a:cubicBezTo>
                  <a:pt x="7226" y="10788"/>
                  <a:pt x="7326" y="10620"/>
                  <a:pt x="7360" y="10519"/>
                </a:cubicBezTo>
                <a:cubicBezTo>
                  <a:pt x="7394" y="10351"/>
                  <a:pt x="7461" y="10183"/>
                  <a:pt x="7461" y="10015"/>
                </a:cubicBezTo>
                <a:cubicBezTo>
                  <a:pt x="7495" y="9713"/>
                  <a:pt x="7461" y="9444"/>
                  <a:pt x="7394" y="9209"/>
                </a:cubicBezTo>
                <a:cubicBezTo>
                  <a:pt x="7360" y="8940"/>
                  <a:pt x="7293" y="8704"/>
                  <a:pt x="7158" y="8503"/>
                </a:cubicBezTo>
                <a:cubicBezTo>
                  <a:pt x="7024" y="8234"/>
                  <a:pt x="6822" y="8032"/>
                  <a:pt x="6621" y="7864"/>
                </a:cubicBezTo>
                <a:cubicBezTo>
                  <a:pt x="6311" y="7621"/>
                  <a:pt x="5927" y="7508"/>
                  <a:pt x="5538" y="7508"/>
                </a:cubicBezTo>
                <a:cubicBezTo>
                  <a:pt x="5337" y="7508"/>
                  <a:pt x="5135" y="7538"/>
                  <a:pt x="4940" y="7595"/>
                </a:cubicBezTo>
                <a:cubicBezTo>
                  <a:pt x="4537" y="7696"/>
                  <a:pt x="4201" y="7864"/>
                  <a:pt x="3932" y="8032"/>
                </a:cubicBezTo>
                <a:cubicBezTo>
                  <a:pt x="3495" y="8268"/>
                  <a:pt x="3126" y="8604"/>
                  <a:pt x="2790" y="8906"/>
                </a:cubicBezTo>
                <a:cubicBezTo>
                  <a:pt x="2454" y="9242"/>
                  <a:pt x="2118" y="9612"/>
                  <a:pt x="1815" y="10015"/>
                </a:cubicBezTo>
                <a:cubicBezTo>
                  <a:pt x="1782" y="10082"/>
                  <a:pt x="1748" y="10149"/>
                  <a:pt x="1681" y="10217"/>
                </a:cubicBezTo>
                <a:lnTo>
                  <a:pt x="1614" y="10149"/>
                </a:lnTo>
                <a:cubicBezTo>
                  <a:pt x="1479" y="9981"/>
                  <a:pt x="1345" y="9746"/>
                  <a:pt x="1277" y="9578"/>
                </a:cubicBezTo>
                <a:cubicBezTo>
                  <a:pt x="1177" y="9343"/>
                  <a:pt x="1109" y="9074"/>
                  <a:pt x="1076" y="8839"/>
                </a:cubicBezTo>
                <a:cubicBezTo>
                  <a:pt x="1009" y="8503"/>
                  <a:pt x="1009" y="8133"/>
                  <a:pt x="1076" y="7763"/>
                </a:cubicBezTo>
                <a:cubicBezTo>
                  <a:pt x="1143" y="7226"/>
                  <a:pt x="1311" y="6688"/>
                  <a:pt x="1513" y="6184"/>
                </a:cubicBezTo>
                <a:cubicBezTo>
                  <a:pt x="1849" y="5478"/>
                  <a:pt x="2252" y="4806"/>
                  <a:pt x="2689" y="4168"/>
                </a:cubicBezTo>
                <a:cubicBezTo>
                  <a:pt x="3193" y="3496"/>
                  <a:pt x="3798" y="2891"/>
                  <a:pt x="4470" y="2387"/>
                </a:cubicBezTo>
                <a:cubicBezTo>
                  <a:pt x="4974" y="2017"/>
                  <a:pt x="5478" y="1714"/>
                  <a:pt x="6016" y="1479"/>
                </a:cubicBezTo>
                <a:cubicBezTo>
                  <a:pt x="6386" y="1311"/>
                  <a:pt x="6822" y="1210"/>
                  <a:pt x="7192" y="1143"/>
                </a:cubicBezTo>
                <a:cubicBezTo>
                  <a:pt x="7343" y="1126"/>
                  <a:pt x="7495" y="1118"/>
                  <a:pt x="7642" y="1118"/>
                </a:cubicBezTo>
                <a:cubicBezTo>
                  <a:pt x="7789" y="1118"/>
                  <a:pt x="7931" y="1126"/>
                  <a:pt x="8066" y="1143"/>
                </a:cubicBezTo>
                <a:cubicBezTo>
                  <a:pt x="8200" y="1143"/>
                  <a:pt x="8368" y="1042"/>
                  <a:pt x="8469" y="975"/>
                </a:cubicBezTo>
                <a:cubicBezTo>
                  <a:pt x="8536" y="874"/>
                  <a:pt x="8637" y="706"/>
                  <a:pt x="8637" y="605"/>
                </a:cubicBezTo>
                <a:cubicBezTo>
                  <a:pt x="8637" y="471"/>
                  <a:pt x="8570" y="303"/>
                  <a:pt x="8469" y="236"/>
                </a:cubicBezTo>
                <a:cubicBezTo>
                  <a:pt x="8335" y="101"/>
                  <a:pt x="8234" y="101"/>
                  <a:pt x="8066" y="68"/>
                </a:cubicBezTo>
                <a:cubicBezTo>
                  <a:pt x="7965" y="68"/>
                  <a:pt x="7797" y="1"/>
                  <a:pt x="76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5" name="Google Shape;215;p11"/>
          <p:cNvGrpSpPr/>
          <p:nvPr/>
        </p:nvGrpSpPr>
        <p:grpSpPr>
          <a:xfrm>
            <a:off x="225700" y="217225"/>
            <a:ext cx="1036750" cy="512500"/>
            <a:chOff x="4028850" y="4567175"/>
            <a:chExt cx="1036750" cy="512500"/>
          </a:xfrm>
        </p:grpSpPr>
        <p:sp>
          <p:nvSpPr>
            <p:cNvPr id="216" name="Google Shape;216;p11"/>
            <p:cNvSpPr/>
            <p:nvPr/>
          </p:nvSpPr>
          <p:spPr>
            <a:xfrm>
              <a:off x="4028850" y="4567175"/>
              <a:ext cx="1035925" cy="512500"/>
            </a:xfrm>
            <a:custGeom>
              <a:avLst/>
              <a:gdLst/>
              <a:ahLst/>
              <a:cxnLst/>
              <a:rect l="l" t="t" r="r" b="b"/>
              <a:pathLst>
                <a:path w="41437" h="20500" extrusionOk="0">
                  <a:moveTo>
                    <a:pt x="16266" y="0"/>
                  </a:moveTo>
                  <a:cubicBezTo>
                    <a:pt x="15997" y="0"/>
                    <a:pt x="15728" y="0"/>
                    <a:pt x="15425" y="34"/>
                  </a:cubicBezTo>
                  <a:cubicBezTo>
                    <a:pt x="14753" y="67"/>
                    <a:pt x="14081" y="202"/>
                    <a:pt x="13409" y="336"/>
                  </a:cubicBezTo>
                  <a:cubicBezTo>
                    <a:pt x="12804" y="504"/>
                    <a:pt x="12166" y="706"/>
                    <a:pt x="11493" y="975"/>
                  </a:cubicBezTo>
                  <a:cubicBezTo>
                    <a:pt x="10889" y="1210"/>
                    <a:pt x="10317" y="1546"/>
                    <a:pt x="9746" y="1916"/>
                  </a:cubicBezTo>
                  <a:cubicBezTo>
                    <a:pt x="9208" y="2319"/>
                    <a:pt x="8704" y="2722"/>
                    <a:pt x="8200" y="3260"/>
                  </a:cubicBezTo>
                  <a:cubicBezTo>
                    <a:pt x="7158" y="4402"/>
                    <a:pt x="6453" y="5679"/>
                    <a:pt x="6150" y="6956"/>
                  </a:cubicBezTo>
                  <a:cubicBezTo>
                    <a:pt x="5982" y="7595"/>
                    <a:pt x="5982" y="8267"/>
                    <a:pt x="6083" y="8939"/>
                  </a:cubicBezTo>
                  <a:cubicBezTo>
                    <a:pt x="6150" y="9578"/>
                    <a:pt x="6352" y="10250"/>
                    <a:pt x="6688" y="10888"/>
                  </a:cubicBezTo>
                  <a:cubicBezTo>
                    <a:pt x="6789" y="11090"/>
                    <a:pt x="6923" y="11258"/>
                    <a:pt x="7024" y="11460"/>
                  </a:cubicBezTo>
                  <a:cubicBezTo>
                    <a:pt x="6923" y="11392"/>
                    <a:pt x="6755" y="11325"/>
                    <a:pt x="6486" y="11258"/>
                  </a:cubicBezTo>
                  <a:cubicBezTo>
                    <a:pt x="6150" y="11157"/>
                    <a:pt x="5781" y="11124"/>
                    <a:pt x="5444" y="11124"/>
                  </a:cubicBezTo>
                  <a:cubicBezTo>
                    <a:pt x="5243" y="11124"/>
                    <a:pt x="4974" y="11124"/>
                    <a:pt x="4739" y="11157"/>
                  </a:cubicBezTo>
                  <a:cubicBezTo>
                    <a:pt x="3563" y="11325"/>
                    <a:pt x="2454" y="11896"/>
                    <a:pt x="1546" y="12669"/>
                  </a:cubicBezTo>
                  <a:cubicBezTo>
                    <a:pt x="1109" y="13073"/>
                    <a:pt x="740" y="13577"/>
                    <a:pt x="471" y="14081"/>
                  </a:cubicBezTo>
                  <a:cubicBezTo>
                    <a:pt x="236" y="14585"/>
                    <a:pt x="68" y="15156"/>
                    <a:pt x="0" y="15761"/>
                  </a:cubicBezTo>
                  <a:cubicBezTo>
                    <a:pt x="0" y="16030"/>
                    <a:pt x="0" y="16366"/>
                    <a:pt x="68" y="16769"/>
                  </a:cubicBezTo>
                  <a:cubicBezTo>
                    <a:pt x="101" y="17139"/>
                    <a:pt x="202" y="17475"/>
                    <a:pt x="269" y="17811"/>
                  </a:cubicBezTo>
                  <a:cubicBezTo>
                    <a:pt x="437" y="18450"/>
                    <a:pt x="773" y="19021"/>
                    <a:pt x="1177" y="19559"/>
                  </a:cubicBezTo>
                  <a:cubicBezTo>
                    <a:pt x="1445" y="19895"/>
                    <a:pt x="1748" y="20197"/>
                    <a:pt x="2084" y="20466"/>
                  </a:cubicBezTo>
                  <a:lnTo>
                    <a:pt x="7293" y="20466"/>
                  </a:lnTo>
                  <a:cubicBezTo>
                    <a:pt x="14417" y="20466"/>
                    <a:pt x="21508" y="20500"/>
                    <a:pt x="28666" y="20500"/>
                  </a:cubicBezTo>
                  <a:lnTo>
                    <a:pt x="40764" y="20500"/>
                  </a:lnTo>
                  <a:cubicBezTo>
                    <a:pt x="40899" y="20365"/>
                    <a:pt x="40966" y="20298"/>
                    <a:pt x="40999" y="20163"/>
                  </a:cubicBezTo>
                  <a:cubicBezTo>
                    <a:pt x="41167" y="19861"/>
                    <a:pt x="41302" y="19525"/>
                    <a:pt x="41335" y="19155"/>
                  </a:cubicBezTo>
                  <a:cubicBezTo>
                    <a:pt x="41436" y="18618"/>
                    <a:pt x="41403" y="18046"/>
                    <a:pt x="41235" y="17542"/>
                  </a:cubicBezTo>
                  <a:cubicBezTo>
                    <a:pt x="41100" y="17105"/>
                    <a:pt x="40899" y="16635"/>
                    <a:pt x="40562" y="16265"/>
                  </a:cubicBezTo>
                  <a:cubicBezTo>
                    <a:pt x="40294" y="15929"/>
                    <a:pt x="39924" y="15593"/>
                    <a:pt x="39487" y="15257"/>
                  </a:cubicBezTo>
                  <a:cubicBezTo>
                    <a:pt x="38748" y="14753"/>
                    <a:pt x="37773" y="14350"/>
                    <a:pt x="36631" y="14148"/>
                  </a:cubicBezTo>
                  <a:cubicBezTo>
                    <a:pt x="36093" y="14014"/>
                    <a:pt x="35522" y="13980"/>
                    <a:pt x="34917" y="13980"/>
                  </a:cubicBezTo>
                  <a:cubicBezTo>
                    <a:pt x="34681" y="13980"/>
                    <a:pt x="34379" y="13980"/>
                    <a:pt x="34110" y="14014"/>
                  </a:cubicBezTo>
                  <a:cubicBezTo>
                    <a:pt x="34278" y="13846"/>
                    <a:pt x="34413" y="13644"/>
                    <a:pt x="34547" y="13342"/>
                  </a:cubicBezTo>
                  <a:cubicBezTo>
                    <a:pt x="34614" y="13140"/>
                    <a:pt x="34715" y="12905"/>
                    <a:pt x="34782" y="12569"/>
                  </a:cubicBezTo>
                  <a:cubicBezTo>
                    <a:pt x="34850" y="12266"/>
                    <a:pt x="34850" y="11964"/>
                    <a:pt x="34782" y="11628"/>
                  </a:cubicBezTo>
                  <a:cubicBezTo>
                    <a:pt x="34749" y="11392"/>
                    <a:pt x="34715" y="11090"/>
                    <a:pt x="34581" y="10787"/>
                  </a:cubicBezTo>
                  <a:cubicBezTo>
                    <a:pt x="34446" y="10485"/>
                    <a:pt x="34278" y="10216"/>
                    <a:pt x="34177" y="9981"/>
                  </a:cubicBezTo>
                  <a:cubicBezTo>
                    <a:pt x="33875" y="9477"/>
                    <a:pt x="33404" y="9040"/>
                    <a:pt x="32867" y="8637"/>
                  </a:cubicBezTo>
                  <a:cubicBezTo>
                    <a:pt x="32396" y="8301"/>
                    <a:pt x="31825" y="8065"/>
                    <a:pt x="31220" y="7897"/>
                  </a:cubicBezTo>
                  <a:cubicBezTo>
                    <a:pt x="30850" y="7797"/>
                    <a:pt x="30481" y="7763"/>
                    <a:pt x="30145" y="7763"/>
                  </a:cubicBezTo>
                  <a:cubicBezTo>
                    <a:pt x="29909" y="7763"/>
                    <a:pt x="29674" y="7763"/>
                    <a:pt x="29405" y="7797"/>
                  </a:cubicBezTo>
                  <a:cubicBezTo>
                    <a:pt x="29137" y="7864"/>
                    <a:pt x="28868" y="7931"/>
                    <a:pt x="28532" y="8065"/>
                  </a:cubicBezTo>
                  <a:cubicBezTo>
                    <a:pt x="28229" y="8200"/>
                    <a:pt x="27960" y="8368"/>
                    <a:pt x="27691" y="8603"/>
                  </a:cubicBezTo>
                  <a:cubicBezTo>
                    <a:pt x="27389" y="8906"/>
                    <a:pt x="27154" y="9242"/>
                    <a:pt x="26952" y="9578"/>
                  </a:cubicBezTo>
                  <a:lnTo>
                    <a:pt x="26818" y="9746"/>
                  </a:lnTo>
                  <a:cubicBezTo>
                    <a:pt x="26818" y="9712"/>
                    <a:pt x="26717" y="9611"/>
                    <a:pt x="26683" y="9578"/>
                  </a:cubicBezTo>
                  <a:cubicBezTo>
                    <a:pt x="26482" y="9410"/>
                    <a:pt x="26280" y="9275"/>
                    <a:pt x="26011" y="9208"/>
                  </a:cubicBezTo>
                  <a:cubicBezTo>
                    <a:pt x="25877" y="9141"/>
                    <a:pt x="25709" y="9141"/>
                    <a:pt x="25608" y="9141"/>
                  </a:cubicBezTo>
                  <a:cubicBezTo>
                    <a:pt x="25474" y="9141"/>
                    <a:pt x="25373" y="9141"/>
                    <a:pt x="25272" y="9208"/>
                  </a:cubicBezTo>
                  <a:lnTo>
                    <a:pt x="25171" y="9242"/>
                  </a:lnTo>
                  <a:cubicBezTo>
                    <a:pt x="25272" y="8805"/>
                    <a:pt x="25272" y="8368"/>
                    <a:pt x="25272" y="7897"/>
                  </a:cubicBezTo>
                  <a:cubicBezTo>
                    <a:pt x="25272" y="7225"/>
                    <a:pt x="25137" y="6553"/>
                    <a:pt x="24936" y="5881"/>
                  </a:cubicBezTo>
                  <a:cubicBezTo>
                    <a:pt x="24533" y="4570"/>
                    <a:pt x="23827" y="3361"/>
                    <a:pt x="22852" y="2386"/>
                  </a:cubicBezTo>
                  <a:cubicBezTo>
                    <a:pt x="21978" y="1512"/>
                    <a:pt x="20802" y="840"/>
                    <a:pt x="19424" y="403"/>
                  </a:cubicBezTo>
                  <a:cubicBezTo>
                    <a:pt x="18820" y="235"/>
                    <a:pt x="18215" y="134"/>
                    <a:pt x="17442" y="34"/>
                  </a:cubicBezTo>
                  <a:cubicBezTo>
                    <a:pt x="17072" y="34"/>
                    <a:pt x="16669" y="0"/>
                    <a:pt x="162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1"/>
            <p:cNvSpPr/>
            <p:nvPr/>
          </p:nvSpPr>
          <p:spPr>
            <a:xfrm>
              <a:off x="4028850" y="4567175"/>
              <a:ext cx="1036750" cy="512500"/>
            </a:xfrm>
            <a:custGeom>
              <a:avLst/>
              <a:gdLst/>
              <a:ahLst/>
              <a:cxnLst/>
              <a:rect l="l" t="t" r="r" b="b"/>
              <a:pathLst>
                <a:path w="41470" h="20500" extrusionOk="0">
                  <a:moveTo>
                    <a:pt x="14787" y="0"/>
                  </a:moveTo>
                  <a:cubicBezTo>
                    <a:pt x="14384" y="134"/>
                    <a:pt x="13880" y="202"/>
                    <a:pt x="13409" y="336"/>
                  </a:cubicBezTo>
                  <a:cubicBezTo>
                    <a:pt x="12804" y="504"/>
                    <a:pt x="12166" y="706"/>
                    <a:pt x="11493" y="975"/>
                  </a:cubicBezTo>
                  <a:cubicBezTo>
                    <a:pt x="10889" y="1210"/>
                    <a:pt x="10317" y="1546"/>
                    <a:pt x="9746" y="1916"/>
                  </a:cubicBezTo>
                  <a:cubicBezTo>
                    <a:pt x="9208" y="2252"/>
                    <a:pt x="8704" y="2722"/>
                    <a:pt x="8200" y="3260"/>
                  </a:cubicBezTo>
                  <a:cubicBezTo>
                    <a:pt x="7158" y="4402"/>
                    <a:pt x="6453" y="5679"/>
                    <a:pt x="6150" y="6956"/>
                  </a:cubicBezTo>
                  <a:cubicBezTo>
                    <a:pt x="5982" y="7595"/>
                    <a:pt x="5982" y="8267"/>
                    <a:pt x="6083" y="8939"/>
                  </a:cubicBezTo>
                  <a:cubicBezTo>
                    <a:pt x="6150" y="9578"/>
                    <a:pt x="6352" y="10250"/>
                    <a:pt x="6688" y="10888"/>
                  </a:cubicBezTo>
                  <a:cubicBezTo>
                    <a:pt x="6789" y="11056"/>
                    <a:pt x="6923" y="11258"/>
                    <a:pt x="7024" y="11460"/>
                  </a:cubicBezTo>
                  <a:cubicBezTo>
                    <a:pt x="6923" y="11392"/>
                    <a:pt x="6789" y="11292"/>
                    <a:pt x="6486" y="11258"/>
                  </a:cubicBezTo>
                  <a:cubicBezTo>
                    <a:pt x="6150" y="11157"/>
                    <a:pt x="5781" y="11124"/>
                    <a:pt x="5444" y="11124"/>
                  </a:cubicBezTo>
                  <a:cubicBezTo>
                    <a:pt x="5243" y="11124"/>
                    <a:pt x="5008" y="11124"/>
                    <a:pt x="4739" y="11157"/>
                  </a:cubicBezTo>
                  <a:cubicBezTo>
                    <a:pt x="3563" y="11325"/>
                    <a:pt x="2420" y="11896"/>
                    <a:pt x="1546" y="12669"/>
                  </a:cubicBezTo>
                  <a:cubicBezTo>
                    <a:pt x="1109" y="13073"/>
                    <a:pt x="740" y="13577"/>
                    <a:pt x="471" y="14081"/>
                  </a:cubicBezTo>
                  <a:cubicBezTo>
                    <a:pt x="236" y="14619"/>
                    <a:pt x="68" y="15156"/>
                    <a:pt x="0" y="15761"/>
                  </a:cubicBezTo>
                  <a:cubicBezTo>
                    <a:pt x="0" y="16030"/>
                    <a:pt x="0" y="16366"/>
                    <a:pt x="68" y="16769"/>
                  </a:cubicBezTo>
                  <a:cubicBezTo>
                    <a:pt x="101" y="17139"/>
                    <a:pt x="202" y="17475"/>
                    <a:pt x="269" y="17811"/>
                  </a:cubicBezTo>
                  <a:cubicBezTo>
                    <a:pt x="437" y="18450"/>
                    <a:pt x="773" y="19021"/>
                    <a:pt x="1177" y="19559"/>
                  </a:cubicBezTo>
                  <a:cubicBezTo>
                    <a:pt x="1445" y="19895"/>
                    <a:pt x="1748" y="20197"/>
                    <a:pt x="2084" y="20466"/>
                  </a:cubicBezTo>
                  <a:lnTo>
                    <a:pt x="7293" y="20466"/>
                  </a:lnTo>
                  <a:cubicBezTo>
                    <a:pt x="14417" y="20466"/>
                    <a:pt x="21575" y="20500"/>
                    <a:pt x="28666" y="20500"/>
                  </a:cubicBezTo>
                  <a:lnTo>
                    <a:pt x="40764" y="20500"/>
                  </a:lnTo>
                  <a:cubicBezTo>
                    <a:pt x="40899" y="20365"/>
                    <a:pt x="40966" y="20298"/>
                    <a:pt x="41067" y="20163"/>
                  </a:cubicBezTo>
                  <a:cubicBezTo>
                    <a:pt x="41235" y="19895"/>
                    <a:pt x="41335" y="19559"/>
                    <a:pt x="41403" y="19155"/>
                  </a:cubicBezTo>
                  <a:cubicBezTo>
                    <a:pt x="41470" y="18618"/>
                    <a:pt x="41436" y="18046"/>
                    <a:pt x="41268" y="17542"/>
                  </a:cubicBezTo>
                  <a:cubicBezTo>
                    <a:pt x="41134" y="17105"/>
                    <a:pt x="40932" y="16635"/>
                    <a:pt x="40596" y="16265"/>
                  </a:cubicBezTo>
                  <a:cubicBezTo>
                    <a:pt x="40327" y="15929"/>
                    <a:pt x="39958" y="15593"/>
                    <a:pt x="39487" y="15257"/>
                  </a:cubicBezTo>
                  <a:cubicBezTo>
                    <a:pt x="38949" y="14854"/>
                    <a:pt x="38244" y="14518"/>
                    <a:pt x="37471" y="14316"/>
                  </a:cubicBezTo>
                  <a:cubicBezTo>
                    <a:pt x="37236" y="14787"/>
                    <a:pt x="36899" y="15190"/>
                    <a:pt x="36563" y="15593"/>
                  </a:cubicBezTo>
                  <a:cubicBezTo>
                    <a:pt x="36227" y="15996"/>
                    <a:pt x="35858" y="16366"/>
                    <a:pt x="35421" y="16702"/>
                  </a:cubicBezTo>
                  <a:cubicBezTo>
                    <a:pt x="35118" y="16971"/>
                    <a:pt x="34782" y="17206"/>
                    <a:pt x="34446" y="17475"/>
                  </a:cubicBezTo>
                  <a:cubicBezTo>
                    <a:pt x="33001" y="18483"/>
                    <a:pt x="31254" y="19122"/>
                    <a:pt x="29540" y="19458"/>
                  </a:cubicBezTo>
                  <a:cubicBezTo>
                    <a:pt x="28229" y="19693"/>
                    <a:pt x="26885" y="19861"/>
                    <a:pt x="25541" y="19895"/>
                  </a:cubicBezTo>
                  <a:cubicBezTo>
                    <a:pt x="25165" y="19913"/>
                    <a:pt x="24787" y="19922"/>
                    <a:pt x="24408" y="19922"/>
                  </a:cubicBezTo>
                  <a:cubicBezTo>
                    <a:pt x="23430" y="19922"/>
                    <a:pt x="22443" y="19866"/>
                    <a:pt x="21474" y="19794"/>
                  </a:cubicBezTo>
                  <a:cubicBezTo>
                    <a:pt x="20231" y="19659"/>
                    <a:pt x="18954" y="19491"/>
                    <a:pt x="17711" y="19223"/>
                  </a:cubicBezTo>
                  <a:cubicBezTo>
                    <a:pt x="16602" y="19021"/>
                    <a:pt x="15560" y="18819"/>
                    <a:pt x="14518" y="18450"/>
                  </a:cubicBezTo>
                  <a:cubicBezTo>
                    <a:pt x="14014" y="18282"/>
                    <a:pt x="13443" y="18046"/>
                    <a:pt x="13006" y="17777"/>
                  </a:cubicBezTo>
                  <a:cubicBezTo>
                    <a:pt x="12535" y="17509"/>
                    <a:pt x="12065" y="17206"/>
                    <a:pt x="11662" y="16870"/>
                  </a:cubicBezTo>
                  <a:cubicBezTo>
                    <a:pt x="11426" y="16702"/>
                    <a:pt x="11225" y="16500"/>
                    <a:pt x="11057" y="16299"/>
                  </a:cubicBezTo>
                  <a:cubicBezTo>
                    <a:pt x="10889" y="16131"/>
                    <a:pt x="10754" y="15929"/>
                    <a:pt x="10653" y="15694"/>
                  </a:cubicBezTo>
                  <a:cubicBezTo>
                    <a:pt x="10385" y="15291"/>
                    <a:pt x="10250" y="14787"/>
                    <a:pt x="10216" y="14282"/>
                  </a:cubicBezTo>
                  <a:lnTo>
                    <a:pt x="10216" y="13812"/>
                  </a:lnTo>
                  <a:cubicBezTo>
                    <a:pt x="10216" y="13678"/>
                    <a:pt x="10250" y="13510"/>
                    <a:pt x="10250" y="13409"/>
                  </a:cubicBezTo>
                  <a:cubicBezTo>
                    <a:pt x="10317" y="13106"/>
                    <a:pt x="10385" y="12837"/>
                    <a:pt x="10519" y="12569"/>
                  </a:cubicBezTo>
                  <a:cubicBezTo>
                    <a:pt x="10754" y="12065"/>
                    <a:pt x="11157" y="11594"/>
                    <a:pt x="11594" y="11258"/>
                  </a:cubicBezTo>
                  <a:cubicBezTo>
                    <a:pt x="11863" y="11090"/>
                    <a:pt x="12098" y="10922"/>
                    <a:pt x="12367" y="10787"/>
                  </a:cubicBezTo>
                  <a:cubicBezTo>
                    <a:pt x="12602" y="10653"/>
                    <a:pt x="12871" y="10586"/>
                    <a:pt x="13174" y="10485"/>
                  </a:cubicBezTo>
                  <a:cubicBezTo>
                    <a:pt x="13443" y="10418"/>
                    <a:pt x="13779" y="10317"/>
                    <a:pt x="14081" y="10283"/>
                  </a:cubicBezTo>
                  <a:cubicBezTo>
                    <a:pt x="14216" y="10250"/>
                    <a:pt x="14384" y="10250"/>
                    <a:pt x="14518" y="10250"/>
                  </a:cubicBezTo>
                  <a:cubicBezTo>
                    <a:pt x="14115" y="9947"/>
                    <a:pt x="13779" y="9645"/>
                    <a:pt x="13543" y="9275"/>
                  </a:cubicBezTo>
                  <a:cubicBezTo>
                    <a:pt x="13207" y="8872"/>
                    <a:pt x="12939" y="8401"/>
                    <a:pt x="12737" y="7897"/>
                  </a:cubicBezTo>
                  <a:cubicBezTo>
                    <a:pt x="12670" y="7629"/>
                    <a:pt x="12569" y="7393"/>
                    <a:pt x="12502" y="7091"/>
                  </a:cubicBezTo>
                  <a:lnTo>
                    <a:pt x="12367" y="6352"/>
                  </a:lnTo>
                  <a:cubicBezTo>
                    <a:pt x="12334" y="5780"/>
                    <a:pt x="12334" y="5243"/>
                    <a:pt x="12367" y="4738"/>
                  </a:cubicBezTo>
                  <a:cubicBezTo>
                    <a:pt x="12502" y="3831"/>
                    <a:pt x="12737" y="2890"/>
                    <a:pt x="13174" y="2084"/>
                  </a:cubicBezTo>
                  <a:cubicBezTo>
                    <a:pt x="13375" y="1680"/>
                    <a:pt x="13611" y="1311"/>
                    <a:pt x="13913" y="907"/>
                  </a:cubicBezTo>
                  <a:cubicBezTo>
                    <a:pt x="14182" y="571"/>
                    <a:pt x="14451" y="303"/>
                    <a:pt x="1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1"/>
            <p:cNvSpPr/>
            <p:nvPr/>
          </p:nvSpPr>
          <p:spPr>
            <a:xfrm>
              <a:off x="4391800" y="4604125"/>
              <a:ext cx="218450" cy="168900"/>
            </a:xfrm>
            <a:custGeom>
              <a:avLst/>
              <a:gdLst/>
              <a:ahLst/>
              <a:cxnLst/>
              <a:rect l="l" t="t" r="r" b="b"/>
              <a:pathLst>
                <a:path w="8738" h="6756" extrusionOk="0">
                  <a:moveTo>
                    <a:pt x="3397" y="1057"/>
                  </a:moveTo>
                  <a:cubicBezTo>
                    <a:pt x="3405" y="1076"/>
                    <a:pt x="3428" y="1076"/>
                    <a:pt x="3428" y="1076"/>
                  </a:cubicBezTo>
                  <a:cubicBezTo>
                    <a:pt x="3428" y="1074"/>
                    <a:pt x="3428" y="1072"/>
                    <a:pt x="3427" y="1070"/>
                  </a:cubicBezTo>
                  <a:lnTo>
                    <a:pt x="3427" y="1070"/>
                  </a:lnTo>
                  <a:cubicBezTo>
                    <a:pt x="3417" y="1066"/>
                    <a:pt x="3407" y="1061"/>
                    <a:pt x="3397" y="1057"/>
                  </a:cubicBezTo>
                  <a:close/>
                  <a:moveTo>
                    <a:pt x="1882" y="1"/>
                  </a:moveTo>
                  <a:cubicBezTo>
                    <a:pt x="1378" y="34"/>
                    <a:pt x="840" y="102"/>
                    <a:pt x="302" y="270"/>
                  </a:cubicBezTo>
                  <a:cubicBezTo>
                    <a:pt x="134" y="337"/>
                    <a:pt x="0" y="505"/>
                    <a:pt x="34" y="706"/>
                  </a:cubicBezTo>
                  <a:cubicBezTo>
                    <a:pt x="61" y="844"/>
                    <a:pt x="224" y="959"/>
                    <a:pt x="375" y="959"/>
                  </a:cubicBezTo>
                  <a:cubicBezTo>
                    <a:pt x="408" y="959"/>
                    <a:pt x="440" y="954"/>
                    <a:pt x="470" y="942"/>
                  </a:cubicBezTo>
                  <a:cubicBezTo>
                    <a:pt x="706" y="874"/>
                    <a:pt x="941" y="774"/>
                    <a:pt x="1243" y="740"/>
                  </a:cubicBezTo>
                  <a:cubicBezTo>
                    <a:pt x="1411" y="723"/>
                    <a:pt x="1571" y="715"/>
                    <a:pt x="1731" y="715"/>
                  </a:cubicBezTo>
                  <a:cubicBezTo>
                    <a:pt x="1890" y="715"/>
                    <a:pt x="2050" y="723"/>
                    <a:pt x="2218" y="740"/>
                  </a:cubicBezTo>
                  <a:cubicBezTo>
                    <a:pt x="2588" y="774"/>
                    <a:pt x="2991" y="908"/>
                    <a:pt x="3361" y="1042"/>
                  </a:cubicBezTo>
                  <a:cubicBezTo>
                    <a:pt x="3373" y="1047"/>
                    <a:pt x="3385" y="1052"/>
                    <a:pt x="3397" y="1057"/>
                  </a:cubicBezTo>
                  <a:lnTo>
                    <a:pt x="3397" y="1057"/>
                  </a:lnTo>
                  <a:cubicBezTo>
                    <a:pt x="3395" y="1053"/>
                    <a:pt x="3394" y="1048"/>
                    <a:pt x="3394" y="1042"/>
                  </a:cubicBezTo>
                  <a:lnTo>
                    <a:pt x="3394" y="1042"/>
                  </a:lnTo>
                  <a:cubicBezTo>
                    <a:pt x="3394" y="1042"/>
                    <a:pt x="3424" y="1043"/>
                    <a:pt x="3427" y="1070"/>
                  </a:cubicBezTo>
                  <a:lnTo>
                    <a:pt x="3427" y="1070"/>
                  </a:lnTo>
                  <a:cubicBezTo>
                    <a:pt x="3904" y="1271"/>
                    <a:pt x="4321" y="1562"/>
                    <a:pt x="4738" y="1883"/>
                  </a:cubicBezTo>
                  <a:cubicBezTo>
                    <a:pt x="5243" y="2286"/>
                    <a:pt x="5713" y="2756"/>
                    <a:pt x="6116" y="3260"/>
                  </a:cubicBezTo>
                  <a:cubicBezTo>
                    <a:pt x="6620" y="3933"/>
                    <a:pt x="7091" y="4638"/>
                    <a:pt x="7393" y="5411"/>
                  </a:cubicBezTo>
                  <a:cubicBezTo>
                    <a:pt x="7528" y="5714"/>
                    <a:pt x="7629" y="6050"/>
                    <a:pt x="7662" y="6386"/>
                  </a:cubicBezTo>
                  <a:cubicBezTo>
                    <a:pt x="7729" y="6621"/>
                    <a:pt x="7965" y="6755"/>
                    <a:pt x="8166" y="6755"/>
                  </a:cubicBezTo>
                  <a:cubicBezTo>
                    <a:pt x="8469" y="6755"/>
                    <a:pt x="8738" y="6487"/>
                    <a:pt x="8738" y="6218"/>
                  </a:cubicBezTo>
                  <a:cubicBezTo>
                    <a:pt x="8670" y="5747"/>
                    <a:pt x="8637" y="5310"/>
                    <a:pt x="8502" y="4907"/>
                  </a:cubicBezTo>
                  <a:cubicBezTo>
                    <a:pt x="8401" y="4437"/>
                    <a:pt x="8133" y="3933"/>
                    <a:pt x="7897" y="3529"/>
                  </a:cubicBezTo>
                  <a:cubicBezTo>
                    <a:pt x="7629" y="3059"/>
                    <a:pt x="7292" y="2689"/>
                    <a:pt x="6923" y="2286"/>
                  </a:cubicBezTo>
                  <a:cubicBezTo>
                    <a:pt x="6553" y="1916"/>
                    <a:pt x="6150" y="1580"/>
                    <a:pt x="5747" y="1278"/>
                  </a:cubicBezTo>
                  <a:cubicBezTo>
                    <a:pt x="4940" y="740"/>
                    <a:pt x="4033" y="337"/>
                    <a:pt x="3058" y="102"/>
                  </a:cubicBezTo>
                  <a:cubicBezTo>
                    <a:pt x="2688" y="34"/>
                    <a:pt x="2285" y="1"/>
                    <a:pt x="18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1"/>
            <p:cNvSpPr/>
            <p:nvPr/>
          </p:nvSpPr>
          <p:spPr>
            <a:xfrm>
              <a:off x="4758100" y="4797575"/>
              <a:ext cx="105025" cy="119125"/>
            </a:xfrm>
            <a:custGeom>
              <a:avLst/>
              <a:gdLst/>
              <a:ahLst/>
              <a:cxnLst/>
              <a:rect l="l" t="t" r="r" b="b"/>
              <a:pathLst>
                <a:path w="4201" h="4765" extrusionOk="0">
                  <a:moveTo>
                    <a:pt x="433" y="0"/>
                  </a:moveTo>
                  <a:cubicBezTo>
                    <a:pt x="378" y="0"/>
                    <a:pt x="336" y="9"/>
                    <a:pt x="303" y="26"/>
                  </a:cubicBezTo>
                  <a:cubicBezTo>
                    <a:pt x="202" y="26"/>
                    <a:pt x="168" y="59"/>
                    <a:pt x="101" y="93"/>
                  </a:cubicBezTo>
                  <a:cubicBezTo>
                    <a:pt x="34" y="160"/>
                    <a:pt x="0" y="227"/>
                    <a:pt x="0" y="328"/>
                  </a:cubicBezTo>
                  <a:cubicBezTo>
                    <a:pt x="0" y="429"/>
                    <a:pt x="135" y="597"/>
                    <a:pt x="303" y="597"/>
                  </a:cubicBezTo>
                  <a:lnTo>
                    <a:pt x="840" y="597"/>
                  </a:lnTo>
                  <a:cubicBezTo>
                    <a:pt x="1008" y="664"/>
                    <a:pt x="1210" y="698"/>
                    <a:pt x="1378" y="731"/>
                  </a:cubicBezTo>
                  <a:cubicBezTo>
                    <a:pt x="1546" y="832"/>
                    <a:pt x="1680" y="899"/>
                    <a:pt x="1815" y="1000"/>
                  </a:cubicBezTo>
                  <a:cubicBezTo>
                    <a:pt x="1983" y="1101"/>
                    <a:pt x="2151" y="1269"/>
                    <a:pt x="2319" y="1504"/>
                  </a:cubicBezTo>
                  <a:cubicBezTo>
                    <a:pt x="2487" y="1740"/>
                    <a:pt x="2655" y="2008"/>
                    <a:pt x="2789" y="2277"/>
                  </a:cubicBezTo>
                  <a:cubicBezTo>
                    <a:pt x="2890" y="2647"/>
                    <a:pt x="3025" y="3050"/>
                    <a:pt x="3058" y="3420"/>
                  </a:cubicBezTo>
                  <a:cubicBezTo>
                    <a:pt x="3125" y="3722"/>
                    <a:pt x="3125" y="3991"/>
                    <a:pt x="3058" y="4294"/>
                  </a:cubicBezTo>
                  <a:cubicBezTo>
                    <a:pt x="3058" y="4428"/>
                    <a:pt x="3125" y="4562"/>
                    <a:pt x="3193" y="4630"/>
                  </a:cubicBezTo>
                  <a:cubicBezTo>
                    <a:pt x="3294" y="4730"/>
                    <a:pt x="3394" y="4764"/>
                    <a:pt x="3529" y="4764"/>
                  </a:cubicBezTo>
                  <a:cubicBezTo>
                    <a:pt x="3663" y="4764"/>
                    <a:pt x="3798" y="4730"/>
                    <a:pt x="3865" y="4630"/>
                  </a:cubicBezTo>
                  <a:cubicBezTo>
                    <a:pt x="3966" y="4562"/>
                    <a:pt x="3999" y="4428"/>
                    <a:pt x="3999" y="4294"/>
                  </a:cubicBezTo>
                  <a:cubicBezTo>
                    <a:pt x="4201" y="2344"/>
                    <a:pt x="2722" y="26"/>
                    <a:pt x="639" y="26"/>
                  </a:cubicBezTo>
                  <a:cubicBezTo>
                    <a:pt x="555" y="9"/>
                    <a:pt x="487" y="0"/>
                    <a:pt x="4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 name="Google Shape;220;p11"/>
          <p:cNvGrpSpPr/>
          <p:nvPr/>
        </p:nvGrpSpPr>
        <p:grpSpPr>
          <a:xfrm>
            <a:off x="1017725" y="1155388"/>
            <a:ext cx="1363600" cy="754475"/>
            <a:chOff x="3068550" y="1094025"/>
            <a:chExt cx="1363600" cy="754475"/>
          </a:xfrm>
        </p:grpSpPr>
        <p:sp>
          <p:nvSpPr>
            <p:cNvPr id="221" name="Google Shape;221;p11"/>
            <p:cNvSpPr/>
            <p:nvPr/>
          </p:nvSpPr>
          <p:spPr>
            <a:xfrm>
              <a:off x="3070250" y="1094025"/>
              <a:ext cx="1361900" cy="754475"/>
            </a:xfrm>
            <a:custGeom>
              <a:avLst/>
              <a:gdLst/>
              <a:ahLst/>
              <a:cxnLst/>
              <a:rect l="l" t="t" r="r" b="b"/>
              <a:pathLst>
                <a:path w="54476" h="30179" extrusionOk="0">
                  <a:moveTo>
                    <a:pt x="41234" y="18114"/>
                  </a:moveTo>
                  <a:cubicBezTo>
                    <a:pt x="42579" y="18114"/>
                    <a:pt x="43620" y="19189"/>
                    <a:pt x="43654" y="20500"/>
                  </a:cubicBezTo>
                  <a:cubicBezTo>
                    <a:pt x="43654" y="21138"/>
                    <a:pt x="43419" y="21777"/>
                    <a:pt x="42948" y="22214"/>
                  </a:cubicBezTo>
                  <a:cubicBezTo>
                    <a:pt x="42478" y="22684"/>
                    <a:pt x="41907" y="22953"/>
                    <a:pt x="41234" y="22953"/>
                  </a:cubicBezTo>
                  <a:cubicBezTo>
                    <a:pt x="41215" y="22953"/>
                    <a:pt x="41196" y="22954"/>
                    <a:pt x="41176" y="22954"/>
                  </a:cubicBezTo>
                  <a:cubicBezTo>
                    <a:pt x="39891" y="22954"/>
                    <a:pt x="38815" y="21858"/>
                    <a:pt x="38815" y="20533"/>
                  </a:cubicBezTo>
                  <a:cubicBezTo>
                    <a:pt x="38815" y="19189"/>
                    <a:pt x="39924" y="18114"/>
                    <a:pt x="41234" y="18114"/>
                  </a:cubicBezTo>
                  <a:close/>
                  <a:moveTo>
                    <a:pt x="14619" y="18349"/>
                  </a:moveTo>
                  <a:cubicBezTo>
                    <a:pt x="15963" y="18349"/>
                    <a:pt x="17038" y="19458"/>
                    <a:pt x="17072" y="20768"/>
                  </a:cubicBezTo>
                  <a:cubicBezTo>
                    <a:pt x="17072" y="21373"/>
                    <a:pt x="16803" y="22012"/>
                    <a:pt x="16366" y="22482"/>
                  </a:cubicBezTo>
                  <a:cubicBezTo>
                    <a:pt x="15896" y="22953"/>
                    <a:pt x="15291" y="23188"/>
                    <a:pt x="14619" y="23188"/>
                  </a:cubicBezTo>
                  <a:cubicBezTo>
                    <a:pt x="14598" y="23189"/>
                    <a:pt x="14578" y="23189"/>
                    <a:pt x="14557" y="23189"/>
                  </a:cubicBezTo>
                  <a:cubicBezTo>
                    <a:pt x="13242" y="23189"/>
                    <a:pt x="12199" y="22126"/>
                    <a:pt x="12199" y="20802"/>
                  </a:cubicBezTo>
                  <a:cubicBezTo>
                    <a:pt x="12199" y="20164"/>
                    <a:pt x="12434" y="19525"/>
                    <a:pt x="12905" y="19088"/>
                  </a:cubicBezTo>
                  <a:cubicBezTo>
                    <a:pt x="13375" y="18618"/>
                    <a:pt x="13947" y="18349"/>
                    <a:pt x="14619" y="18349"/>
                  </a:cubicBezTo>
                  <a:close/>
                  <a:moveTo>
                    <a:pt x="31926" y="0"/>
                  </a:moveTo>
                  <a:cubicBezTo>
                    <a:pt x="30346" y="101"/>
                    <a:pt x="28867" y="370"/>
                    <a:pt x="27523" y="874"/>
                  </a:cubicBezTo>
                  <a:cubicBezTo>
                    <a:pt x="26650" y="1210"/>
                    <a:pt x="25809" y="1680"/>
                    <a:pt x="25104" y="2285"/>
                  </a:cubicBezTo>
                  <a:cubicBezTo>
                    <a:pt x="24230" y="2890"/>
                    <a:pt x="23524" y="3663"/>
                    <a:pt x="22953" y="4503"/>
                  </a:cubicBezTo>
                  <a:cubicBezTo>
                    <a:pt x="22348" y="5343"/>
                    <a:pt x="21978" y="6251"/>
                    <a:pt x="21810" y="7225"/>
                  </a:cubicBezTo>
                  <a:cubicBezTo>
                    <a:pt x="21642" y="8066"/>
                    <a:pt x="21676" y="8906"/>
                    <a:pt x="21877" y="9712"/>
                  </a:cubicBezTo>
                  <a:cubicBezTo>
                    <a:pt x="21441" y="9712"/>
                    <a:pt x="21004" y="9880"/>
                    <a:pt x="20668" y="10183"/>
                  </a:cubicBezTo>
                  <a:cubicBezTo>
                    <a:pt x="20466" y="10351"/>
                    <a:pt x="20298" y="10552"/>
                    <a:pt x="20164" y="10788"/>
                  </a:cubicBezTo>
                  <a:lnTo>
                    <a:pt x="20164" y="10754"/>
                  </a:lnTo>
                  <a:cubicBezTo>
                    <a:pt x="19996" y="10552"/>
                    <a:pt x="19828" y="10351"/>
                    <a:pt x="19626" y="10082"/>
                  </a:cubicBezTo>
                  <a:cubicBezTo>
                    <a:pt x="19323" y="9779"/>
                    <a:pt x="19055" y="9511"/>
                    <a:pt x="18651" y="9242"/>
                  </a:cubicBezTo>
                  <a:cubicBezTo>
                    <a:pt x="18013" y="8771"/>
                    <a:pt x="17307" y="8502"/>
                    <a:pt x="16568" y="8334"/>
                  </a:cubicBezTo>
                  <a:cubicBezTo>
                    <a:pt x="16198" y="8234"/>
                    <a:pt x="15795" y="8200"/>
                    <a:pt x="15425" y="8200"/>
                  </a:cubicBezTo>
                  <a:cubicBezTo>
                    <a:pt x="15056" y="8200"/>
                    <a:pt x="14652" y="8234"/>
                    <a:pt x="14249" y="8334"/>
                  </a:cubicBezTo>
                  <a:cubicBezTo>
                    <a:pt x="13543" y="8435"/>
                    <a:pt x="12770" y="8704"/>
                    <a:pt x="12031" y="9074"/>
                  </a:cubicBezTo>
                  <a:cubicBezTo>
                    <a:pt x="11359" y="9410"/>
                    <a:pt x="10687" y="9880"/>
                    <a:pt x="10015" y="10452"/>
                  </a:cubicBezTo>
                  <a:cubicBezTo>
                    <a:pt x="9410" y="11023"/>
                    <a:pt x="8872" y="11628"/>
                    <a:pt x="8368" y="12300"/>
                  </a:cubicBezTo>
                  <a:cubicBezTo>
                    <a:pt x="7393" y="13711"/>
                    <a:pt x="6889" y="15324"/>
                    <a:pt x="6957" y="16837"/>
                  </a:cubicBezTo>
                  <a:cubicBezTo>
                    <a:pt x="6957" y="17475"/>
                    <a:pt x="7057" y="18114"/>
                    <a:pt x="7293" y="18752"/>
                  </a:cubicBezTo>
                  <a:cubicBezTo>
                    <a:pt x="7158" y="18651"/>
                    <a:pt x="7024" y="18618"/>
                    <a:pt x="6957" y="18584"/>
                  </a:cubicBezTo>
                  <a:cubicBezTo>
                    <a:pt x="6587" y="18450"/>
                    <a:pt x="6217" y="18349"/>
                    <a:pt x="5848" y="18349"/>
                  </a:cubicBezTo>
                  <a:lnTo>
                    <a:pt x="5545" y="18349"/>
                  </a:lnTo>
                  <a:cubicBezTo>
                    <a:pt x="4638" y="18450"/>
                    <a:pt x="3697" y="18819"/>
                    <a:pt x="2789" y="19491"/>
                  </a:cubicBezTo>
                  <a:cubicBezTo>
                    <a:pt x="1949" y="20130"/>
                    <a:pt x="1210" y="20869"/>
                    <a:pt x="773" y="21777"/>
                  </a:cubicBezTo>
                  <a:cubicBezTo>
                    <a:pt x="269" y="22617"/>
                    <a:pt x="0" y="23659"/>
                    <a:pt x="34" y="24700"/>
                  </a:cubicBezTo>
                  <a:cubicBezTo>
                    <a:pt x="101" y="25809"/>
                    <a:pt x="437" y="26986"/>
                    <a:pt x="1042" y="28027"/>
                  </a:cubicBezTo>
                  <a:cubicBezTo>
                    <a:pt x="1546" y="28901"/>
                    <a:pt x="2285" y="29607"/>
                    <a:pt x="3058" y="30178"/>
                  </a:cubicBezTo>
                  <a:lnTo>
                    <a:pt x="53904" y="30178"/>
                  </a:lnTo>
                  <a:lnTo>
                    <a:pt x="53971" y="30044"/>
                  </a:lnTo>
                  <a:cubicBezTo>
                    <a:pt x="54072" y="29909"/>
                    <a:pt x="54105" y="29842"/>
                    <a:pt x="54139" y="29708"/>
                  </a:cubicBezTo>
                  <a:cubicBezTo>
                    <a:pt x="54240" y="29506"/>
                    <a:pt x="54273" y="29237"/>
                    <a:pt x="54374" y="28935"/>
                  </a:cubicBezTo>
                  <a:cubicBezTo>
                    <a:pt x="54441" y="28431"/>
                    <a:pt x="54475" y="27893"/>
                    <a:pt x="54441" y="27254"/>
                  </a:cubicBezTo>
                  <a:cubicBezTo>
                    <a:pt x="54408" y="26683"/>
                    <a:pt x="54307" y="26145"/>
                    <a:pt x="54139" y="25540"/>
                  </a:cubicBezTo>
                  <a:cubicBezTo>
                    <a:pt x="53971" y="25003"/>
                    <a:pt x="53803" y="24532"/>
                    <a:pt x="53568" y="24062"/>
                  </a:cubicBezTo>
                  <a:cubicBezTo>
                    <a:pt x="53400" y="23793"/>
                    <a:pt x="53198" y="23524"/>
                    <a:pt x="52896" y="23188"/>
                  </a:cubicBezTo>
                  <a:cubicBezTo>
                    <a:pt x="52627" y="22886"/>
                    <a:pt x="52291" y="22617"/>
                    <a:pt x="51955" y="22314"/>
                  </a:cubicBezTo>
                  <a:cubicBezTo>
                    <a:pt x="51182" y="21642"/>
                    <a:pt x="50375" y="21172"/>
                    <a:pt x="49535" y="20869"/>
                  </a:cubicBezTo>
                  <a:cubicBezTo>
                    <a:pt x="49266" y="20802"/>
                    <a:pt x="48997" y="20701"/>
                    <a:pt x="48661" y="20668"/>
                  </a:cubicBezTo>
                  <a:lnTo>
                    <a:pt x="48359" y="20668"/>
                  </a:lnTo>
                  <a:cubicBezTo>
                    <a:pt x="48191" y="20668"/>
                    <a:pt x="48023" y="20668"/>
                    <a:pt x="47821" y="20701"/>
                  </a:cubicBezTo>
                  <a:cubicBezTo>
                    <a:pt x="47687" y="20768"/>
                    <a:pt x="47519" y="20802"/>
                    <a:pt x="47384" y="20836"/>
                  </a:cubicBezTo>
                  <a:cubicBezTo>
                    <a:pt x="47687" y="20164"/>
                    <a:pt x="47821" y="19424"/>
                    <a:pt x="47754" y="18584"/>
                  </a:cubicBezTo>
                  <a:cubicBezTo>
                    <a:pt x="47754" y="17979"/>
                    <a:pt x="47653" y="17408"/>
                    <a:pt x="47485" y="16803"/>
                  </a:cubicBezTo>
                  <a:cubicBezTo>
                    <a:pt x="47384" y="16568"/>
                    <a:pt x="47317" y="16299"/>
                    <a:pt x="47149" y="15996"/>
                  </a:cubicBezTo>
                  <a:cubicBezTo>
                    <a:pt x="47015" y="15761"/>
                    <a:pt x="46880" y="15492"/>
                    <a:pt x="46712" y="15291"/>
                  </a:cubicBezTo>
                  <a:cubicBezTo>
                    <a:pt x="46511" y="14955"/>
                    <a:pt x="46208" y="14652"/>
                    <a:pt x="45872" y="14350"/>
                  </a:cubicBezTo>
                  <a:cubicBezTo>
                    <a:pt x="45536" y="14081"/>
                    <a:pt x="45166" y="13812"/>
                    <a:pt x="44729" y="13610"/>
                  </a:cubicBezTo>
                  <a:cubicBezTo>
                    <a:pt x="44326" y="13409"/>
                    <a:pt x="43889" y="13241"/>
                    <a:pt x="43486" y="13140"/>
                  </a:cubicBezTo>
                  <a:cubicBezTo>
                    <a:pt x="43217" y="13106"/>
                    <a:pt x="43016" y="13073"/>
                    <a:pt x="42780" y="13073"/>
                  </a:cubicBezTo>
                  <a:cubicBezTo>
                    <a:pt x="42545" y="13073"/>
                    <a:pt x="42377" y="13073"/>
                    <a:pt x="42175" y="13106"/>
                  </a:cubicBezTo>
                  <a:cubicBezTo>
                    <a:pt x="42041" y="13106"/>
                    <a:pt x="41974" y="13140"/>
                    <a:pt x="41839" y="13174"/>
                  </a:cubicBezTo>
                  <a:cubicBezTo>
                    <a:pt x="42007" y="12905"/>
                    <a:pt x="42142" y="12535"/>
                    <a:pt x="42209" y="12132"/>
                  </a:cubicBezTo>
                  <a:cubicBezTo>
                    <a:pt x="42478" y="11191"/>
                    <a:pt x="42545" y="10082"/>
                    <a:pt x="42444" y="8973"/>
                  </a:cubicBezTo>
                  <a:cubicBezTo>
                    <a:pt x="42175" y="6856"/>
                    <a:pt x="41268" y="4772"/>
                    <a:pt x="39857" y="3226"/>
                  </a:cubicBezTo>
                  <a:cubicBezTo>
                    <a:pt x="39521" y="2857"/>
                    <a:pt x="39151" y="2521"/>
                    <a:pt x="38680" y="2185"/>
                  </a:cubicBezTo>
                  <a:cubicBezTo>
                    <a:pt x="38277" y="1848"/>
                    <a:pt x="37807" y="1546"/>
                    <a:pt x="37303" y="1311"/>
                  </a:cubicBezTo>
                  <a:cubicBezTo>
                    <a:pt x="36328" y="807"/>
                    <a:pt x="35286" y="403"/>
                    <a:pt x="34211" y="202"/>
                  </a:cubicBezTo>
                  <a:cubicBezTo>
                    <a:pt x="33438" y="67"/>
                    <a:pt x="32699" y="0"/>
                    <a:pt x="319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1"/>
            <p:cNvSpPr/>
            <p:nvPr/>
          </p:nvSpPr>
          <p:spPr>
            <a:xfrm>
              <a:off x="3068550" y="1299000"/>
              <a:ext cx="1361900" cy="547800"/>
            </a:xfrm>
            <a:custGeom>
              <a:avLst/>
              <a:gdLst/>
              <a:ahLst/>
              <a:cxnLst/>
              <a:rect l="l" t="t" r="r" b="b"/>
              <a:pathLst>
                <a:path w="54476" h="21912" extrusionOk="0">
                  <a:moveTo>
                    <a:pt x="15493" y="1"/>
                  </a:moveTo>
                  <a:cubicBezTo>
                    <a:pt x="15056" y="1"/>
                    <a:pt x="14687" y="35"/>
                    <a:pt x="14283" y="68"/>
                  </a:cubicBezTo>
                  <a:cubicBezTo>
                    <a:pt x="13578" y="203"/>
                    <a:pt x="12805" y="471"/>
                    <a:pt x="12065" y="875"/>
                  </a:cubicBezTo>
                  <a:cubicBezTo>
                    <a:pt x="11360" y="1211"/>
                    <a:pt x="10721" y="1681"/>
                    <a:pt x="10015" y="2253"/>
                  </a:cubicBezTo>
                  <a:cubicBezTo>
                    <a:pt x="9444" y="2824"/>
                    <a:pt x="8906" y="3395"/>
                    <a:pt x="8402" y="4101"/>
                  </a:cubicBezTo>
                  <a:cubicBezTo>
                    <a:pt x="7428" y="5512"/>
                    <a:pt x="6924" y="7125"/>
                    <a:pt x="6957" y="8638"/>
                  </a:cubicBezTo>
                  <a:cubicBezTo>
                    <a:pt x="6957" y="9276"/>
                    <a:pt x="7092" y="9915"/>
                    <a:pt x="7293" y="10553"/>
                  </a:cubicBezTo>
                  <a:cubicBezTo>
                    <a:pt x="7226" y="10452"/>
                    <a:pt x="7092" y="10385"/>
                    <a:pt x="6957" y="10318"/>
                  </a:cubicBezTo>
                  <a:cubicBezTo>
                    <a:pt x="6621" y="10217"/>
                    <a:pt x="6252" y="10116"/>
                    <a:pt x="5882" y="10116"/>
                  </a:cubicBezTo>
                  <a:lnTo>
                    <a:pt x="5579" y="10116"/>
                  </a:lnTo>
                  <a:cubicBezTo>
                    <a:pt x="4672" y="10217"/>
                    <a:pt x="3731" y="10587"/>
                    <a:pt x="2824" y="11259"/>
                  </a:cubicBezTo>
                  <a:cubicBezTo>
                    <a:pt x="1984" y="11897"/>
                    <a:pt x="1244" y="12637"/>
                    <a:pt x="740" y="13510"/>
                  </a:cubicBezTo>
                  <a:cubicBezTo>
                    <a:pt x="236" y="14418"/>
                    <a:pt x="1" y="15426"/>
                    <a:pt x="35" y="16468"/>
                  </a:cubicBezTo>
                  <a:cubicBezTo>
                    <a:pt x="68" y="17610"/>
                    <a:pt x="404" y="18719"/>
                    <a:pt x="1043" y="19795"/>
                  </a:cubicBezTo>
                  <a:cubicBezTo>
                    <a:pt x="1547" y="20668"/>
                    <a:pt x="2252" y="21374"/>
                    <a:pt x="3059" y="21912"/>
                  </a:cubicBezTo>
                  <a:lnTo>
                    <a:pt x="53905" y="21912"/>
                  </a:lnTo>
                  <a:lnTo>
                    <a:pt x="53972" y="21811"/>
                  </a:lnTo>
                  <a:cubicBezTo>
                    <a:pt x="54073" y="21677"/>
                    <a:pt x="54106" y="21576"/>
                    <a:pt x="54140" y="21475"/>
                  </a:cubicBezTo>
                  <a:cubicBezTo>
                    <a:pt x="54241" y="21240"/>
                    <a:pt x="54274" y="21005"/>
                    <a:pt x="54341" y="20702"/>
                  </a:cubicBezTo>
                  <a:cubicBezTo>
                    <a:pt x="54442" y="20198"/>
                    <a:pt x="54476" y="19660"/>
                    <a:pt x="54442" y="19022"/>
                  </a:cubicBezTo>
                  <a:cubicBezTo>
                    <a:pt x="54375" y="18450"/>
                    <a:pt x="54308" y="17879"/>
                    <a:pt x="54140" y="17308"/>
                  </a:cubicBezTo>
                  <a:cubicBezTo>
                    <a:pt x="53972" y="16770"/>
                    <a:pt x="53804" y="16266"/>
                    <a:pt x="53569" y="15829"/>
                  </a:cubicBezTo>
                  <a:cubicBezTo>
                    <a:pt x="53400" y="15527"/>
                    <a:pt x="53165" y="15292"/>
                    <a:pt x="52896" y="14955"/>
                  </a:cubicBezTo>
                  <a:cubicBezTo>
                    <a:pt x="52628" y="14653"/>
                    <a:pt x="52325" y="14418"/>
                    <a:pt x="51955" y="14082"/>
                  </a:cubicBezTo>
                  <a:lnTo>
                    <a:pt x="51888" y="13981"/>
                  </a:lnTo>
                  <a:lnTo>
                    <a:pt x="51115" y="14754"/>
                  </a:lnTo>
                  <a:cubicBezTo>
                    <a:pt x="50376" y="15426"/>
                    <a:pt x="49536" y="15930"/>
                    <a:pt x="48628" y="16367"/>
                  </a:cubicBezTo>
                  <a:cubicBezTo>
                    <a:pt x="47721" y="16837"/>
                    <a:pt x="46780" y="17207"/>
                    <a:pt x="45873" y="17610"/>
                  </a:cubicBezTo>
                  <a:cubicBezTo>
                    <a:pt x="45402" y="17778"/>
                    <a:pt x="44932" y="17980"/>
                    <a:pt x="44495" y="18148"/>
                  </a:cubicBezTo>
                  <a:cubicBezTo>
                    <a:pt x="44024" y="18316"/>
                    <a:pt x="43520" y="18484"/>
                    <a:pt x="43050" y="18652"/>
                  </a:cubicBezTo>
                  <a:cubicBezTo>
                    <a:pt x="40832" y="19358"/>
                    <a:pt x="38513" y="19828"/>
                    <a:pt x="36194" y="20131"/>
                  </a:cubicBezTo>
                  <a:cubicBezTo>
                    <a:pt x="34190" y="20353"/>
                    <a:pt x="32139" y="20484"/>
                    <a:pt x="30081" y="20484"/>
                  </a:cubicBezTo>
                  <a:cubicBezTo>
                    <a:pt x="29654" y="20484"/>
                    <a:pt x="29228" y="20478"/>
                    <a:pt x="28801" y="20467"/>
                  </a:cubicBezTo>
                  <a:cubicBezTo>
                    <a:pt x="27591" y="20400"/>
                    <a:pt x="26381" y="20332"/>
                    <a:pt x="25172" y="20164"/>
                  </a:cubicBezTo>
                  <a:cubicBezTo>
                    <a:pt x="23962" y="19996"/>
                    <a:pt x="22853" y="19828"/>
                    <a:pt x="21677" y="19526"/>
                  </a:cubicBezTo>
                  <a:cubicBezTo>
                    <a:pt x="20568" y="19291"/>
                    <a:pt x="19425" y="18955"/>
                    <a:pt x="18383" y="18551"/>
                  </a:cubicBezTo>
                  <a:cubicBezTo>
                    <a:pt x="17476" y="18215"/>
                    <a:pt x="16535" y="17846"/>
                    <a:pt x="15695" y="17341"/>
                  </a:cubicBezTo>
                  <a:cubicBezTo>
                    <a:pt x="15292" y="17106"/>
                    <a:pt x="14855" y="16837"/>
                    <a:pt x="14451" y="16535"/>
                  </a:cubicBezTo>
                  <a:cubicBezTo>
                    <a:pt x="14082" y="16266"/>
                    <a:pt x="13678" y="15964"/>
                    <a:pt x="13342" y="15594"/>
                  </a:cubicBezTo>
                  <a:cubicBezTo>
                    <a:pt x="13006" y="15258"/>
                    <a:pt x="12704" y="14855"/>
                    <a:pt x="12502" y="14451"/>
                  </a:cubicBezTo>
                  <a:cubicBezTo>
                    <a:pt x="12301" y="14015"/>
                    <a:pt x="12133" y="13611"/>
                    <a:pt x="12032" y="13141"/>
                  </a:cubicBezTo>
                  <a:cubicBezTo>
                    <a:pt x="11998" y="12906"/>
                    <a:pt x="11998" y="12670"/>
                    <a:pt x="11998" y="12435"/>
                  </a:cubicBezTo>
                  <a:cubicBezTo>
                    <a:pt x="11998" y="12166"/>
                    <a:pt x="12032" y="11965"/>
                    <a:pt x="12099" y="11763"/>
                  </a:cubicBezTo>
                  <a:cubicBezTo>
                    <a:pt x="12133" y="11494"/>
                    <a:pt x="12200" y="11259"/>
                    <a:pt x="12334" y="10990"/>
                  </a:cubicBezTo>
                  <a:cubicBezTo>
                    <a:pt x="12469" y="10788"/>
                    <a:pt x="12603" y="10620"/>
                    <a:pt x="12704" y="10452"/>
                  </a:cubicBezTo>
                  <a:cubicBezTo>
                    <a:pt x="12872" y="10284"/>
                    <a:pt x="13040" y="10116"/>
                    <a:pt x="13275" y="9982"/>
                  </a:cubicBezTo>
                  <a:cubicBezTo>
                    <a:pt x="13443" y="9881"/>
                    <a:pt x="13645" y="9780"/>
                    <a:pt x="13846" y="9713"/>
                  </a:cubicBezTo>
                  <a:cubicBezTo>
                    <a:pt x="14115" y="9612"/>
                    <a:pt x="14351" y="9545"/>
                    <a:pt x="14619" y="9478"/>
                  </a:cubicBezTo>
                  <a:cubicBezTo>
                    <a:pt x="14720" y="9444"/>
                    <a:pt x="14855" y="9444"/>
                    <a:pt x="14989" y="9444"/>
                  </a:cubicBezTo>
                  <a:cubicBezTo>
                    <a:pt x="14687" y="9243"/>
                    <a:pt x="14451" y="8974"/>
                    <a:pt x="14216" y="8705"/>
                  </a:cubicBezTo>
                  <a:cubicBezTo>
                    <a:pt x="13947" y="8369"/>
                    <a:pt x="13712" y="7966"/>
                    <a:pt x="13510" y="7562"/>
                  </a:cubicBezTo>
                  <a:cubicBezTo>
                    <a:pt x="13342" y="7125"/>
                    <a:pt x="13208" y="6722"/>
                    <a:pt x="13141" y="6285"/>
                  </a:cubicBezTo>
                  <a:cubicBezTo>
                    <a:pt x="13040" y="5882"/>
                    <a:pt x="13040" y="5445"/>
                    <a:pt x="13040" y="5042"/>
                  </a:cubicBezTo>
                  <a:cubicBezTo>
                    <a:pt x="13107" y="4336"/>
                    <a:pt x="13275" y="3597"/>
                    <a:pt x="13544" y="2925"/>
                  </a:cubicBezTo>
                  <a:cubicBezTo>
                    <a:pt x="13678" y="2589"/>
                    <a:pt x="13880" y="2320"/>
                    <a:pt x="14048" y="2017"/>
                  </a:cubicBezTo>
                  <a:cubicBezTo>
                    <a:pt x="14283" y="1715"/>
                    <a:pt x="14485" y="1480"/>
                    <a:pt x="14720" y="1211"/>
                  </a:cubicBezTo>
                  <a:cubicBezTo>
                    <a:pt x="14989" y="976"/>
                    <a:pt x="15292" y="808"/>
                    <a:pt x="15560" y="639"/>
                  </a:cubicBezTo>
                  <a:cubicBezTo>
                    <a:pt x="15863" y="471"/>
                    <a:pt x="16199" y="337"/>
                    <a:pt x="16535" y="236"/>
                  </a:cubicBezTo>
                  <a:cubicBezTo>
                    <a:pt x="16669" y="203"/>
                    <a:pt x="16737" y="203"/>
                    <a:pt x="16871" y="169"/>
                  </a:cubicBezTo>
                  <a:cubicBezTo>
                    <a:pt x="16804" y="135"/>
                    <a:pt x="16703" y="135"/>
                    <a:pt x="16636" y="135"/>
                  </a:cubicBezTo>
                  <a:cubicBezTo>
                    <a:pt x="16232" y="35"/>
                    <a:pt x="15863" y="1"/>
                    <a:pt x="154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1"/>
            <p:cNvSpPr/>
            <p:nvPr/>
          </p:nvSpPr>
          <p:spPr>
            <a:xfrm>
              <a:off x="3917950" y="1443525"/>
              <a:ext cx="137800" cy="116800"/>
            </a:xfrm>
            <a:custGeom>
              <a:avLst/>
              <a:gdLst/>
              <a:ahLst/>
              <a:cxnLst/>
              <a:rect l="l" t="t" r="r" b="b"/>
              <a:pathLst>
                <a:path w="5512" h="4672" extrusionOk="0">
                  <a:moveTo>
                    <a:pt x="2722" y="0"/>
                  </a:moveTo>
                  <a:cubicBezTo>
                    <a:pt x="2655" y="101"/>
                    <a:pt x="2487" y="101"/>
                    <a:pt x="2319" y="135"/>
                  </a:cubicBezTo>
                  <a:cubicBezTo>
                    <a:pt x="1882" y="235"/>
                    <a:pt x="1513" y="471"/>
                    <a:pt x="1210" y="773"/>
                  </a:cubicBezTo>
                  <a:cubicBezTo>
                    <a:pt x="874" y="1076"/>
                    <a:pt x="639" y="1479"/>
                    <a:pt x="471" y="1916"/>
                  </a:cubicBezTo>
                  <a:cubicBezTo>
                    <a:pt x="135" y="2655"/>
                    <a:pt x="0" y="3495"/>
                    <a:pt x="101" y="4335"/>
                  </a:cubicBezTo>
                  <a:cubicBezTo>
                    <a:pt x="101" y="4436"/>
                    <a:pt x="135" y="4503"/>
                    <a:pt x="168" y="4604"/>
                  </a:cubicBezTo>
                  <a:cubicBezTo>
                    <a:pt x="236" y="4671"/>
                    <a:pt x="336" y="4671"/>
                    <a:pt x="437" y="4671"/>
                  </a:cubicBezTo>
                  <a:cubicBezTo>
                    <a:pt x="504" y="4671"/>
                    <a:pt x="572" y="4638"/>
                    <a:pt x="672" y="4604"/>
                  </a:cubicBezTo>
                  <a:cubicBezTo>
                    <a:pt x="706" y="4537"/>
                    <a:pt x="807" y="4436"/>
                    <a:pt x="773" y="4335"/>
                  </a:cubicBezTo>
                  <a:cubicBezTo>
                    <a:pt x="706" y="3966"/>
                    <a:pt x="706" y="3529"/>
                    <a:pt x="773" y="3159"/>
                  </a:cubicBezTo>
                  <a:lnTo>
                    <a:pt x="773" y="3260"/>
                  </a:lnTo>
                  <a:cubicBezTo>
                    <a:pt x="807" y="2924"/>
                    <a:pt x="874" y="2588"/>
                    <a:pt x="1009" y="2252"/>
                  </a:cubicBezTo>
                  <a:cubicBezTo>
                    <a:pt x="1143" y="1983"/>
                    <a:pt x="1277" y="1781"/>
                    <a:pt x="1378" y="1580"/>
                  </a:cubicBezTo>
                  <a:cubicBezTo>
                    <a:pt x="1513" y="1412"/>
                    <a:pt x="1647" y="1277"/>
                    <a:pt x="1815" y="1143"/>
                  </a:cubicBezTo>
                  <a:cubicBezTo>
                    <a:pt x="1949" y="1076"/>
                    <a:pt x="2050" y="975"/>
                    <a:pt x="2218" y="907"/>
                  </a:cubicBezTo>
                  <a:cubicBezTo>
                    <a:pt x="2353" y="840"/>
                    <a:pt x="2487" y="807"/>
                    <a:pt x="2622" y="807"/>
                  </a:cubicBezTo>
                  <a:lnTo>
                    <a:pt x="2991" y="807"/>
                  </a:lnTo>
                  <a:cubicBezTo>
                    <a:pt x="3092" y="840"/>
                    <a:pt x="3227" y="840"/>
                    <a:pt x="3361" y="907"/>
                  </a:cubicBezTo>
                  <a:cubicBezTo>
                    <a:pt x="3495" y="975"/>
                    <a:pt x="3596" y="1008"/>
                    <a:pt x="3731" y="1109"/>
                  </a:cubicBezTo>
                  <a:cubicBezTo>
                    <a:pt x="3899" y="1244"/>
                    <a:pt x="4033" y="1412"/>
                    <a:pt x="4167" y="1512"/>
                  </a:cubicBezTo>
                  <a:cubicBezTo>
                    <a:pt x="4335" y="1748"/>
                    <a:pt x="4436" y="1949"/>
                    <a:pt x="4537" y="2185"/>
                  </a:cubicBezTo>
                  <a:cubicBezTo>
                    <a:pt x="4672" y="2453"/>
                    <a:pt x="4739" y="2756"/>
                    <a:pt x="4772" y="3025"/>
                  </a:cubicBezTo>
                  <a:cubicBezTo>
                    <a:pt x="4772" y="3092"/>
                    <a:pt x="4772" y="3159"/>
                    <a:pt x="4840" y="3193"/>
                  </a:cubicBezTo>
                  <a:lnTo>
                    <a:pt x="4840" y="3260"/>
                  </a:lnTo>
                  <a:lnTo>
                    <a:pt x="4840" y="3462"/>
                  </a:lnTo>
                  <a:lnTo>
                    <a:pt x="4840" y="3697"/>
                  </a:lnTo>
                  <a:lnTo>
                    <a:pt x="4840" y="3831"/>
                  </a:lnTo>
                  <a:lnTo>
                    <a:pt x="4840" y="3932"/>
                  </a:lnTo>
                  <a:lnTo>
                    <a:pt x="4840" y="3966"/>
                  </a:lnTo>
                  <a:lnTo>
                    <a:pt x="4840" y="3999"/>
                  </a:lnTo>
                  <a:lnTo>
                    <a:pt x="4840" y="4134"/>
                  </a:lnTo>
                  <a:cubicBezTo>
                    <a:pt x="4840" y="4335"/>
                    <a:pt x="5008" y="4470"/>
                    <a:pt x="5176" y="4470"/>
                  </a:cubicBezTo>
                  <a:cubicBezTo>
                    <a:pt x="5377" y="4470"/>
                    <a:pt x="5512" y="4302"/>
                    <a:pt x="5512" y="4134"/>
                  </a:cubicBezTo>
                  <a:lnTo>
                    <a:pt x="5512" y="3999"/>
                  </a:lnTo>
                  <a:lnTo>
                    <a:pt x="5512" y="3966"/>
                  </a:lnTo>
                  <a:lnTo>
                    <a:pt x="5512" y="3932"/>
                  </a:lnTo>
                  <a:lnTo>
                    <a:pt x="5512" y="3831"/>
                  </a:lnTo>
                  <a:lnTo>
                    <a:pt x="5512" y="3798"/>
                  </a:lnTo>
                  <a:lnTo>
                    <a:pt x="5512" y="3697"/>
                  </a:lnTo>
                  <a:lnTo>
                    <a:pt x="5512" y="3663"/>
                  </a:lnTo>
                  <a:lnTo>
                    <a:pt x="5512" y="3495"/>
                  </a:lnTo>
                  <a:lnTo>
                    <a:pt x="5512" y="3462"/>
                  </a:lnTo>
                  <a:cubicBezTo>
                    <a:pt x="5512" y="3361"/>
                    <a:pt x="5512" y="3293"/>
                    <a:pt x="5444" y="3193"/>
                  </a:cubicBezTo>
                  <a:lnTo>
                    <a:pt x="5444" y="3159"/>
                  </a:lnTo>
                  <a:cubicBezTo>
                    <a:pt x="5444" y="3092"/>
                    <a:pt x="5411" y="2957"/>
                    <a:pt x="5411" y="2857"/>
                  </a:cubicBezTo>
                  <a:lnTo>
                    <a:pt x="5411" y="2823"/>
                  </a:lnTo>
                  <a:cubicBezTo>
                    <a:pt x="5276" y="2084"/>
                    <a:pt x="4940" y="1344"/>
                    <a:pt x="4403" y="807"/>
                  </a:cubicBezTo>
                  <a:cubicBezTo>
                    <a:pt x="4268" y="672"/>
                    <a:pt x="4167" y="571"/>
                    <a:pt x="3999" y="437"/>
                  </a:cubicBezTo>
                  <a:cubicBezTo>
                    <a:pt x="3831" y="303"/>
                    <a:pt x="3596" y="235"/>
                    <a:pt x="3395" y="135"/>
                  </a:cubicBezTo>
                  <a:cubicBezTo>
                    <a:pt x="3193" y="67"/>
                    <a:pt x="2924" y="0"/>
                    <a:pt x="27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1"/>
            <p:cNvSpPr/>
            <p:nvPr/>
          </p:nvSpPr>
          <p:spPr>
            <a:xfrm>
              <a:off x="3468475" y="1442675"/>
              <a:ext cx="137800" cy="116800"/>
            </a:xfrm>
            <a:custGeom>
              <a:avLst/>
              <a:gdLst/>
              <a:ahLst/>
              <a:cxnLst/>
              <a:rect l="l" t="t" r="r" b="b"/>
              <a:pathLst>
                <a:path w="5512" h="4672" extrusionOk="0">
                  <a:moveTo>
                    <a:pt x="2722" y="1"/>
                  </a:moveTo>
                  <a:cubicBezTo>
                    <a:pt x="2689" y="34"/>
                    <a:pt x="2487" y="101"/>
                    <a:pt x="2319" y="135"/>
                  </a:cubicBezTo>
                  <a:cubicBezTo>
                    <a:pt x="1882" y="202"/>
                    <a:pt x="1513" y="471"/>
                    <a:pt x="1210" y="773"/>
                  </a:cubicBezTo>
                  <a:cubicBezTo>
                    <a:pt x="874" y="1042"/>
                    <a:pt x="639" y="1479"/>
                    <a:pt x="471" y="1882"/>
                  </a:cubicBezTo>
                  <a:cubicBezTo>
                    <a:pt x="135" y="2655"/>
                    <a:pt x="0" y="3496"/>
                    <a:pt x="101" y="4336"/>
                  </a:cubicBezTo>
                  <a:cubicBezTo>
                    <a:pt x="101" y="4403"/>
                    <a:pt x="135" y="4504"/>
                    <a:pt x="168" y="4571"/>
                  </a:cubicBezTo>
                  <a:cubicBezTo>
                    <a:pt x="269" y="4672"/>
                    <a:pt x="336" y="4672"/>
                    <a:pt x="437" y="4672"/>
                  </a:cubicBezTo>
                  <a:cubicBezTo>
                    <a:pt x="504" y="4672"/>
                    <a:pt x="605" y="4638"/>
                    <a:pt x="672" y="4571"/>
                  </a:cubicBezTo>
                  <a:cubicBezTo>
                    <a:pt x="706" y="4537"/>
                    <a:pt x="807" y="4403"/>
                    <a:pt x="773" y="4336"/>
                  </a:cubicBezTo>
                  <a:cubicBezTo>
                    <a:pt x="706" y="3966"/>
                    <a:pt x="706" y="3529"/>
                    <a:pt x="773" y="3159"/>
                  </a:cubicBezTo>
                  <a:lnTo>
                    <a:pt x="773" y="3227"/>
                  </a:lnTo>
                  <a:cubicBezTo>
                    <a:pt x="807" y="2891"/>
                    <a:pt x="874" y="2555"/>
                    <a:pt x="1008" y="2219"/>
                  </a:cubicBezTo>
                  <a:cubicBezTo>
                    <a:pt x="1143" y="1983"/>
                    <a:pt x="1277" y="1782"/>
                    <a:pt x="1378" y="1546"/>
                  </a:cubicBezTo>
                  <a:cubicBezTo>
                    <a:pt x="1513" y="1378"/>
                    <a:pt x="1647" y="1278"/>
                    <a:pt x="1815" y="1143"/>
                  </a:cubicBezTo>
                  <a:cubicBezTo>
                    <a:pt x="1949" y="1042"/>
                    <a:pt x="2050" y="975"/>
                    <a:pt x="2218" y="874"/>
                  </a:cubicBezTo>
                  <a:cubicBezTo>
                    <a:pt x="2353" y="841"/>
                    <a:pt x="2487" y="807"/>
                    <a:pt x="2622" y="807"/>
                  </a:cubicBezTo>
                  <a:lnTo>
                    <a:pt x="2991" y="807"/>
                  </a:lnTo>
                  <a:cubicBezTo>
                    <a:pt x="3126" y="841"/>
                    <a:pt x="3226" y="841"/>
                    <a:pt x="3361" y="874"/>
                  </a:cubicBezTo>
                  <a:cubicBezTo>
                    <a:pt x="3495" y="975"/>
                    <a:pt x="3630" y="1009"/>
                    <a:pt x="3730" y="1110"/>
                  </a:cubicBezTo>
                  <a:cubicBezTo>
                    <a:pt x="3899" y="1210"/>
                    <a:pt x="4033" y="1378"/>
                    <a:pt x="4167" y="1513"/>
                  </a:cubicBezTo>
                  <a:cubicBezTo>
                    <a:pt x="4335" y="1714"/>
                    <a:pt x="4436" y="1950"/>
                    <a:pt x="4537" y="2185"/>
                  </a:cubicBezTo>
                  <a:cubicBezTo>
                    <a:pt x="4671" y="2454"/>
                    <a:pt x="4739" y="2723"/>
                    <a:pt x="4772" y="3025"/>
                  </a:cubicBezTo>
                  <a:cubicBezTo>
                    <a:pt x="4772" y="3059"/>
                    <a:pt x="4772" y="3159"/>
                    <a:pt x="4839" y="3193"/>
                  </a:cubicBezTo>
                  <a:lnTo>
                    <a:pt x="4839" y="3227"/>
                  </a:lnTo>
                  <a:lnTo>
                    <a:pt x="4839" y="3462"/>
                  </a:lnTo>
                  <a:lnTo>
                    <a:pt x="4839" y="3697"/>
                  </a:lnTo>
                  <a:lnTo>
                    <a:pt x="4839" y="3832"/>
                  </a:lnTo>
                  <a:lnTo>
                    <a:pt x="4839" y="3899"/>
                  </a:lnTo>
                  <a:lnTo>
                    <a:pt x="4839" y="3966"/>
                  </a:lnTo>
                  <a:lnTo>
                    <a:pt x="4839" y="4000"/>
                  </a:lnTo>
                  <a:lnTo>
                    <a:pt x="4839" y="4100"/>
                  </a:lnTo>
                  <a:cubicBezTo>
                    <a:pt x="4839" y="4336"/>
                    <a:pt x="5008" y="4436"/>
                    <a:pt x="5176" y="4436"/>
                  </a:cubicBezTo>
                  <a:cubicBezTo>
                    <a:pt x="5377" y="4436"/>
                    <a:pt x="5512" y="4268"/>
                    <a:pt x="5512" y="4100"/>
                  </a:cubicBezTo>
                  <a:lnTo>
                    <a:pt x="5512" y="4000"/>
                  </a:lnTo>
                  <a:lnTo>
                    <a:pt x="5512" y="3966"/>
                  </a:lnTo>
                  <a:lnTo>
                    <a:pt x="5512" y="3899"/>
                  </a:lnTo>
                  <a:lnTo>
                    <a:pt x="5512" y="3832"/>
                  </a:lnTo>
                  <a:lnTo>
                    <a:pt x="5512" y="3798"/>
                  </a:lnTo>
                  <a:lnTo>
                    <a:pt x="5512" y="3697"/>
                  </a:lnTo>
                  <a:lnTo>
                    <a:pt x="5512" y="3664"/>
                  </a:lnTo>
                  <a:lnTo>
                    <a:pt x="5512" y="3496"/>
                  </a:lnTo>
                  <a:lnTo>
                    <a:pt x="5512" y="3462"/>
                  </a:lnTo>
                  <a:cubicBezTo>
                    <a:pt x="5512" y="3361"/>
                    <a:pt x="5512" y="3294"/>
                    <a:pt x="5444" y="3193"/>
                  </a:cubicBezTo>
                  <a:lnTo>
                    <a:pt x="5444" y="3159"/>
                  </a:lnTo>
                  <a:cubicBezTo>
                    <a:pt x="5444" y="3059"/>
                    <a:pt x="5411" y="2958"/>
                    <a:pt x="5411" y="2857"/>
                  </a:cubicBezTo>
                  <a:lnTo>
                    <a:pt x="5411" y="2823"/>
                  </a:lnTo>
                  <a:cubicBezTo>
                    <a:pt x="5276" y="2050"/>
                    <a:pt x="4940" y="1345"/>
                    <a:pt x="4403" y="807"/>
                  </a:cubicBezTo>
                  <a:cubicBezTo>
                    <a:pt x="4268" y="673"/>
                    <a:pt x="4167" y="538"/>
                    <a:pt x="3999" y="437"/>
                  </a:cubicBezTo>
                  <a:cubicBezTo>
                    <a:pt x="3831" y="303"/>
                    <a:pt x="3630" y="202"/>
                    <a:pt x="3394" y="135"/>
                  </a:cubicBezTo>
                  <a:cubicBezTo>
                    <a:pt x="3193" y="34"/>
                    <a:pt x="2924" y="1"/>
                    <a:pt x="27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1"/>
            <p:cNvSpPr/>
            <p:nvPr/>
          </p:nvSpPr>
          <p:spPr>
            <a:xfrm>
              <a:off x="3709600" y="1471725"/>
              <a:ext cx="140325" cy="104625"/>
            </a:xfrm>
            <a:custGeom>
              <a:avLst/>
              <a:gdLst/>
              <a:ahLst/>
              <a:cxnLst/>
              <a:rect l="l" t="t" r="r" b="b"/>
              <a:pathLst>
                <a:path w="5613" h="4185" extrusionOk="0">
                  <a:moveTo>
                    <a:pt x="405" y="1"/>
                  </a:moveTo>
                  <a:cubicBezTo>
                    <a:pt x="347" y="1"/>
                    <a:pt x="283" y="25"/>
                    <a:pt x="235" y="48"/>
                  </a:cubicBezTo>
                  <a:cubicBezTo>
                    <a:pt x="135" y="82"/>
                    <a:pt x="101" y="183"/>
                    <a:pt x="67" y="284"/>
                  </a:cubicBezTo>
                  <a:cubicBezTo>
                    <a:pt x="0" y="519"/>
                    <a:pt x="0" y="720"/>
                    <a:pt x="0" y="989"/>
                  </a:cubicBezTo>
                  <a:cubicBezTo>
                    <a:pt x="0" y="1157"/>
                    <a:pt x="0" y="1325"/>
                    <a:pt x="67" y="1493"/>
                  </a:cubicBezTo>
                  <a:cubicBezTo>
                    <a:pt x="101" y="1897"/>
                    <a:pt x="235" y="2300"/>
                    <a:pt x="437" y="2670"/>
                  </a:cubicBezTo>
                  <a:cubicBezTo>
                    <a:pt x="672" y="3106"/>
                    <a:pt x="1008" y="3510"/>
                    <a:pt x="1479" y="3812"/>
                  </a:cubicBezTo>
                  <a:cubicBezTo>
                    <a:pt x="1848" y="4047"/>
                    <a:pt x="2285" y="4182"/>
                    <a:pt x="2756" y="4182"/>
                  </a:cubicBezTo>
                  <a:cubicBezTo>
                    <a:pt x="2790" y="4183"/>
                    <a:pt x="2824" y="4184"/>
                    <a:pt x="2857" y="4184"/>
                  </a:cubicBezTo>
                  <a:cubicBezTo>
                    <a:pt x="3560" y="4184"/>
                    <a:pt x="4224" y="3855"/>
                    <a:pt x="4705" y="3342"/>
                  </a:cubicBezTo>
                  <a:cubicBezTo>
                    <a:pt x="4940" y="3140"/>
                    <a:pt x="5108" y="2871"/>
                    <a:pt x="5209" y="2636"/>
                  </a:cubicBezTo>
                  <a:cubicBezTo>
                    <a:pt x="5343" y="2401"/>
                    <a:pt x="5444" y="2199"/>
                    <a:pt x="5478" y="1964"/>
                  </a:cubicBezTo>
                  <a:cubicBezTo>
                    <a:pt x="5511" y="1796"/>
                    <a:pt x="5545" y="1628"/>
                    <a:pt x="5545" y="1393"/>
                  </a:cubicBezTo>
                  <a:lnTo>
                    <a:pt x="5545" y="1359"/>
                  </a:lnTo>
                  <a:cubicBezTo>
                    <a:pt x="5545" y="1191"/>
                    <a:pt x="5612" y="1057"/>
                    <a:pt x="5612" y="888"/>
                  </a:cubicBezTo>
                  <a:lnTo>
                    <a:pt x="5612" y="653"/>
                  </a:lnTo>
                  <a:lnTo>
                    <a:pt x="5612" y="620"/>
                  </a:lnTo>
                  <a:cubicBezTo>
                    <a:pt x="5612" y="519"/>
                    <a:pt x="5612" y="452"/>
                    <a:pt x="5545" y="317"/>
                  </a:cubicBezTo>
                  <a:lnTo>
                    <a:pt x="5545" y="284"/>
                  </a:lnTo>
                  <a:cubicBezTo>
                    <a:pt x="5511" y="116"/>
                    <a:pt x="5343" y="15"/>
                    <a:pt x="5209" y="15"/>
                  </a:cubicBezTo>
                  <a:cubicBezTo>
                    <a:pt x="5142" y="48"/>
                    <a:pt x="5108" y="48"/>
                    <a:pt x="5108" y="116"/>
                  </a:cubicBezTo>
                  <a:cubicBezTo>
                    <a:pt x="5007" y="149"/>
                    <a:pt x="4940" y="183"/>
                    <a:pt x="4907" y="284"/>
                  </a:cubicBezTo>
                  <a:cubicBezTo>
                    <a:pt x="4839" y="351"/>
                    <a:pt x="4839" y="452"/>
                    <a:pt x="4839" y="519"/>
                  </a:cubicBezTo>
                  <a:lnTo>
                    <a:pt x="4839" y="552"/>
                  </a:lnTo>
                  <a:lnTo>
                    <a:pt x="4839" y="720"/>
                  </a:lnTo>
                  <a:lnTo>
                    <a:pt x="4839" y="956"/>
                  </a:lnTo>
                  <a:lnTo>
                    <a:pt x="4839" y="1359"/>
                  </a:lnTo>
                  <a:lnTo>
                    <a:pt x="4839" y="1393"/>
                  </a:lnTo>
                  <a:cubicBezTo>
                    <a:pt x="4806" y="1661"/>
                    <a:pt x="4705" y="1897"/>
                    <a:pt x="4638" y="2165"/>
                  </a:cubicBezTo>
                  <a:cubicBezTo>
                    <a:pt x="4571" y="2367"/>
                    <a:pt x="4436" y="2535"/>
                    <a:pt x="4302" y="2703"/>
                  </a:cubicBezTo>
                  <a:lnTo>
                    <a:pt x="3932" y="3073"/>
                  </a:lnTo>
                  <a:cubicBezTo>
                    <a:pt x="3798" y="3174"/>
                    <a:pt x="3663" y="3241"/>
                    <a:pt x="3495" y="3342"/>
                  </a:cubicBezTo>
                  <a:cubicBezTo>
                    <a:pt x="3327" y="3375"/>
                    <a:pt x="3226" y="3443"/>
                    <a:pt x="3025" y="3443"/>
                  </a:cubicBezTo>
                  <a:lnTo>
                    <a:pt x="2588" y="3443"/>
                  </a:lnTo>
                  <a:cubicBezTo>
                    <a:pt x="2420" y="3409"/>
                    <a:pt x="2252" y="3375"/>
                    <a:pt x="2117" y="3342"/>
                  </a:cubicBezTo>
                  <a:cubicBezTo>
                    <a:pt x="1949" y="3241"/>
                    <a:pt x="1815" y="3174"/>
                    <a:pt x="1680" y="3073"/>
                  </a:cubicBezTo>
                  <a:cubicBezTo>
                    <a:pt x="1512" y="2972"/>
                    <a:pt x="1412" y="2838"/>
                    <a:pt x="1277" y="2670"/>
                  </a:cubicBezTo>
                  <a:cubicBezTo>
                    <a:pt x="1143" y="2502"/>
                    <a:pt x="1008" y="2266"/>
                    <a:pt x="941" y="2132"/>
                  </a:cubicBezTo>
                  <a:cubicBezTo>
                    <a:pt x="840" y="1863"/>
                    <a:pt x="773" y="1628"/>
                    <a:pt x="739" y="1325"/>
                  </a:cubicBezTo>
                  <a:cubicBezTo>
                    <a:pt x="672" y="1023"/>
                    <a:pt x="672" y="720"/>
                    <a:pt x="739" y="452"/>
                  </a:cubicBezTo>
                  <a:cubicBezTo>
                    <a:pt x="739" y="351"/>
                    <a:pt x="739" y="284"/>
                    <a:pt x="672" y="183"/>
                  </a:cubicBezTo>
                  <a:cubicBezTo>
                    <a:pt x="639" y="116"/>
                    <a:pt x="571" y="48"/>
                    <a:pt x="471" y="15"/>
                  </a:cubicBezTo>
                  <a:cubicBezTo>
                    <a:pt x="451" y="5"/>
                    <a:pt x="428" y="1"/>
                    <a:pt x="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1"/>
            <p:cNvSpPr/>
            <p:nvPr/>
          </p:nvSpPr>
          <p:spPr>
            <a:xfrm>
              <a:off x="3665900" y="1130150"/>
              <a:ext cx="393225" cy="178975"/>
            </a:xfrm>
            <a:custGeom>
              <a:avLst/>
              <a:gdLst/>
              <a:ahLst/>
              <a:cxnLst/>
              <a:rect l="l" t="t" r="r" b="b"/>
              <a:pathLst>
                <a:path w="15729" h="7159" extrusionOk="0">
                  <a:moveTo>
                    <a:pt x="8335" y="0"/>
                  </a:moveTo>
                  <a:cubicBezTo>
                    <a:pt x="7259" y="34"/>
                    <a:pt x="6319" y="202"/>
                    <a:pt x="5344" y="504"/>
                  </a:cubicBezTo>
                  <a:cubicBezTo>
                    <a:pt x="4235" y="840"/>
                    <a:pt x="3227" y="1412"/>
                    <a:pt x="2319" y="2117"/>
                  </a:cubicBezTo>
                  <a:cubicBezTo>
                    <a:pt x="1647" y="2655"/>
                    <a:pt x="1042" y="3394"/>
                    <a:pt x="673" y="4201"/>
                  </a:cubicBezTo>
                  <a:cubicBezTo>
                    <a:pt x="269" y="5041"/>
                    <a:pt x="34" y="5915"/>
                    <a:pt x="1" y="6822"/>
                  </a:cubicBezTo>
                  <a:cubicBezTo>
                    <a:pt x="1" y="6990"/>
                    <a:pt x="169" y="7158"/>
                    <a:pt x="337" y="7158"/>
                  </a:cubicBezTo>
                  <a:cubicBezTo>
                    <a:pt x="505" y="7158"/>
                    <a:pt x="673" y="6990"/>
                    <a:pt x="673" y="6822"/>
                  </a:cubicBezTo>
                  <a:cubicBezTo>
                    <a:pt x="673" y="6654"/>
                    <a:pt x="673" y="6486"/>
                    <a:pt x="706" y="6318"/>
                  </a:cubicBezTo>
                  <a:cubicBezTo>
                    <a:pt x="774" y="5915"/>
                    <a:pt x="874" y="5512"/>
                    <a:pt x="1009" y="5142"/>
                  </a:cubicBezTo>
                  <a:cubicBezTo>
                    <a:pt x="1177" y="4739"/>
                    <a:pt x="1378" y="4403"/>
                    <a:pt x="1681" y="4033"/>
                  </a:cubicBezTo>
                  <a:lnTo>
                    <a:pt x="1681" y="4033"/>
                  </a:lnTo>
                  <a:lnTo>
                    <a:pt x="1614" y="4100"/>
                  </a:lnTo>
                  <a:cubicBezTo>
                    <a:pt x="1883" y="3730"/>
                    <a:pt x="2286" y="3361"/>
                    <a:pt x="2655" y="3058"/>
                  </a:cubicBezTo>
                  <a:cubicBezTo>
                    <a:pt x="3126" y="2722"/>
                    <a:pt x="3630" y="2420"/>
                    <a:pt x="4134" y="2185"/>
                  </a:cubicBezTo>
                  <a:cubicBezTo>
                    <a:pt x="4840" y="1882"/>
                    <a:pt x="5579" y="1681"/>
                    <a:pt x="6352" y="1546"/>
                  </a:cubicBezTo>
                  <a:cubicBezTo>
                    <a:pt x="6784" y="1492"/>
                    <a:pt x="7206" y="1457"/>
                    <a:pt x="7628" y="1457"/>
                  </a:cubicBezTo>
                  <a:cubicBezTo>
                    <a:pt x="7996" y="1457"/>
                    <a:pt x="8363" y="1484"/>
                    <a:pt x="8738" y="1546"/>
                  </a:cubicBezTo>
                  <a:cubicBezTo>
                    <a:pt x="9377" y="1613"/>
                    <a:pt x="10015" y="1781"/>
                    <a:pt x="10586" y="2050"/>
                  </a:cubicBezTo>
                  <a:cubicBezTo>
                    <a:pt x="11057" y="2252"/>
                    <a:pt x="11460" y="2521"/>
                    <a:pt x="11863" y="2756"/>
                  </a:cubicBezTo>
                  <a:cubicBezTo>
                    <a:pt x="12267" y="3092"/>
                    <a:pt x="12603" y="3462"/>
                    <a:pt x="12939" y="3898"/>
                  </a:cubicBezTo>
                  <a:lnTo>
                    <a:pt x="14081" y="5411"/>
                  </a:lnTo>
                  <a:cubicBezTo>
                    <a:pt x="14216" y="5545"/>
                    <a:pt x="14317" y="5612"/>
                    <a:pt x="14485" y="5646"/>
                  </a:cubicBezTo>
                  <a:cubicBezTo>
                    <a:pt x="14591" y="5686"/>
                    <a:pt x="14692" y="5705"/>
                    <a:pt x="14789" y="5705"/>
                  </a:cubicBezTo>
                  <a:cubicBezTo>
                    <a:pt x="14939" y="5705"/>
                    <a:pt x="15082" y="5660"/>
                    <a:pt x="15224" y="5579"/>
                  </a:cubicBezTo>
                  <a:cubicBezTo>
                    <a:pt x="15426" y="5444"/>
                    <a:pt x="15560" y="5243"/>
                    <a:pt x="15627" y="5041"/>
                  </a:cubicBezTo>
                  <a:cubicBezTo>
                    <a:pt x="15728" y="4772"/>
                    <a:pt x="15627" y="4571"/>
                    <a:pt x="15560" y="4302"/>
                  </a:cubicBezTo>
                  <a:cubicBezTo>
                    <a:pt x="15123" y="3428"/>
                    <a:pt x="14485" y="2722"/>
                    <a:pt x="13813" y="2050"/>
                  </a:cubicBezTo>
                  <a:cubicBezTo>
                    <a:pt x="13376" y="1580"/>
                    <a:pt x="12804" y="1210"/>
                    <a:pt x="12233" y="874"/>
                  </a:cubicBezTo>
                  <a:cubicBezTo>
                    <a:pt x="11191" y="336"/>
                    <a:pt x="10015" y="67"/>
                    <a:pt x="88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1"/>
            <p:cNvSpPr/>
            <p:nvPr/>
          </p:nvSpPr>
          <p:spPr>
            <a:xfrm>
              <a:off x="4133025" y="1464525"/>
              <a:ext cx="105050" cy="144900"/>
            </a:xfrm>
            <a:custGeom>
              <a:avLst/>
              <a:gdLst/>
              <a:ahLst/>
              <a:cxnLst/>
              <a:rect l="l" t="t" r="r" b="b"/>
              <a:pathLst>
                <a:path w="4202" h="5796" extrusionOk="0">
                  <a:moveTo>
                    <a:pt x="1513" y="908"/>
                  </a:moveTo>
                  <a:cubicBezTo>
                    <a:pt x="1513" y="924"/>
                    <a:pt x="1513" y="933"/>
                    <a:pt x="1508" y="933"/>
                  </a:cubicBezTo>
                  <a:cubicBezTo>
                    <a:pt x="1504" y="933"/>
                    <a:pt x="1496" y="924"/>
                    <a:pt x="1479" y="908"/>
                  </a:cubicBezTo>
                  <a:close/>
                  <a:moveTo>
                    <a:pt x="841" y="0"/>
                  </a:moveTo>
                  <a:cubicBezTo>
                    <a:pt x="673" y="0"/>
                    <a:pt x="505" y="0"/>
                    <a:pt x="336" y="67"/>
                  </a:cubicBezTo>
                  <a:cubicBezTo>
                    <a:pt x="269" y="67"/>
                    <a:pt x="168" y="135"/>
                    <a:pt x="101" y="236"/>
                  </a:cubicBezTo>
                  <a:cubicBezTo>
                    <a:pt x="34" y="303"/>
                    <a:pt x="0" y="437"/>
                    <a:pt x="34" y="504"/>
                  </a:cubicBezTo>
                  <a:cubicBezTo>
                    <a:pt x="101" y="605"/>
                    <a:pt x="135" y="672"/>
                    <a:pt x="202" y="773"/>
                  </a:cubicBezTo>
                  <a:cubicBezTo>
                    <a:pt x="303" y="807"/>
                    <a:pt x="370" y="807"/>
                    <a:pt x="471" y="807"/>
                  </a:cubicBezTo>
                  <a:cubicBezTo>
                    <a:pt x="583" y="807"/>
                    <a:pt x="710" y="792"/>
                    <a:pt x="832" y="792"/>
                  </a:cubicBezTo>
                  <a:cubicBezTo>
                    <a:pt x="893" y="792"/>
                    <a:pt x="953" y="796"/>
                    <a:pt x="1009" y="807"/>
                  </a:cubicBezTo>
                  <a:cubicBezTo>
                    <a:pt x="1143" y="840"/>
                    <a:pt x="1311" y="840"/>
                    <a:pt x="1445" y="941"/>
                  </a:cubicBezTo>
                  <a:cubicBezTo>
                    <a:pt x="1580" y="1008"/>
                    <a:pt x="1681" y="1076"/>
                    <a:pt x="1815" y="1143"/>
                  </a:cubicBezTo>
                  <a:cubicBezTo>
                    <a:pt x="1983" y="1277"/>
                    <a:pt x="2118" y="1412"/>
                    <a:pt x="2218" y="1580"/>
                  </a:cubicBezTo>
                  <a:cubicBezTo>
                    <a:pt x="2386" y="1781"/>
                    <a:pt x="2521" y="2017"/>
                    <a:pt x="2655" y="2285"/>
                  </a:cubicBezTo>
                  <a:cubicBezTo>
                    <a:pt x="2823" y="2655"/>
                    <a:pt x="2891" y="3092"/>
                    <a:pt x="2991" y="3462"/>
                  </a:cubicBezTo>
                  <a:cubicBezTo>
                    <a:pt x="3025" y="3831"/>
                    <a:pt x="3025" y="4201"/>
                    <a:pt x="2991" y="4604"/>
                  </a:cubicBezTo>
                  <a:cubicBezTo>
                    <a:pt x="2958" y="4772"/>
                    <a:pt x="2958" y="4873"/>
                    <a:pt x="2891" y="5041"/>
                  </a:cubicBezTo>
                  <a:cubicBezTo>
                    <a:pt x="2823" y="5344"/>
                    <a:pt x="3025" y="5680"/>
                    <a:pt x="3327" y="5780"/>
                  </a:cubicBezTo>
                  <a:cubicBezTo>
                    <a:pt x="3372" y="5790"/>
                    <a:pt x="3416" y="5795"/>
                    <a:pt x="3461" y="5795"/>
                  </a:cubicBezTo>
                  <a:cubicBezTo>
                    <a:pt x="3722" y="5795"/>
                    <a:pt x="3976" y="5631"/>
                    <a:pt x="4033" y="5344"/>
                  </a:cubicBezTo>
                  <a:cubicBezTo>
                    <a:pt x="4201" y="4705"/>
                    <a:pt x="4201" y="4100"/>
                    <a:pt x="4134" y="3462"/>
                  </a:cubicBezTo>
                  <a:cubicBezTo>
                    <a:pt x="4033" y="2823"/>
                    <a:pt x="3831" y="2185"/>
                    <a:pt x="3495" y="1647"/>
                  </a:cubicBezTo>
                  <a:cubicBezTo>
                    <a:pt x="3193" y="1143"/>
                    <a:pt x="2723" y="672"/>
                    <a:pt x="2218" y="336"/>
                  </a:cubicBezTo>
                  <a:cubicBezTo>
                    <a:pt x="1983" y="236"/>
                    <a:pt x="1681" y="101"/>
                    <a:pt x="1378" y="67"/>
                  </a:cubicBezTo>
                  <a:cubicBezTo>
                    <a:pt x="1210" y="0"/>
                    <a:pt x="1009" y="0"/>
                    <a:pt x="8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1"/>
            <p:cNvSpPr/>
            <p:nvPr/>
          </p:nvSpPr>
          <p:spPr>
            <a:xfrm>
              <a:off x="4042300" y="1296450"/>
              <a:ext cx="43700" cy="44600"/>
            </a:xfrm>
            <a:custGeom>
              <a:avLst/>
              <a:gdLst/>
              <a:ahLst/>
              <a:cxnLst/>
              <a:rect l="l" t="t" r="r" b="b"/>
              <a:pathLst>
                <a:path w="1748" h="1784" extrusionOk="0">
                  <a:moveTo>
                    <a:pt x="823" y="0"/>
                  </a:moveTo>
                  <a:cubicBezTo>
                    <a:pt x="375" y="0"/>
                    <a:pt x="0" y="424"/>
                    <a:pt x="0" y="910"/>
                  </a:cubicBezTo>
                  <a:cubicBezTo>
                    <a:pt x="0" y="1414"/>
                    <a:pt x="403" y="1783"/>
                    <a:pt x="874" y="1783"/>
                  </a:cubicBezTo>
                  <a:cubicBezTo>
                    <a:pt x="1378" y="1783"/>
                    <a:pt x="1748" y="1346"/>
                    <a:pt x="1748" y="910"/>
                  </a:cubicBezTo>
                  <a:cubicBezTo>
                    <a:pt x="1748" y="405"/>
                    <a:pt x="1344" y="2"/>
                    <a:pt x="874" y="2"/>
                  </a:cubicBezTo>
                  <a:cubicBezTo>
                    <a:pt x="857" y="1"/>
                    <a:pt x="840" y="0"/>
                    <a:pt x="8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1"/>
            <p:cNvSpPr/>
            <p:nvPr/>
          </p:nvSpPr>
          <p:spPr>
            <a:xfrm>
              <a:off x="4036425" y="1543013"/>
              <a:ext cx="128698" cy="127824"/>
            </a:xfrm>
            <a:custGeom>
              <a:avLst/>
              <a:gdLst/>
              <a:ahLst/>
              <a:cxnLst/>
              <a:rect l="l" t="t" r="r" b="b"/>
              <a:pathLst>
                <a:path w="4874" h="4840" extrusionOk="0">
                  <a:moveTo>
                    <a:pt x="2454" y="1"/>
                  </a:moveTo>
                  <a:cubicBezTo>
                    <a:pt x="1110" y="1"/>
                    <a:pt x="1" y="1076"/>
                    <a:pt x="1" y="2420"/>
                  </a:cubicBezTo>
                  <a:cubicBezTo>
                    <a:pt x="1" y="3764"/>
                    <a:pt x="1110" y="4840"/>
                    <a:pt x="2454" y="4840"/>
                  </a:cubicBezTo>
                  <a:cubicBezTo>
                    <a:pt x="3093" y="4840"/>
                    <a:pt x="3697" y="4571"/>
                    <a:pt x="4168" y="4101"/>
                  </a:cubicBezTo>
                  <a:cubicBezTo>
                    <a:pt x="4638" y="3664"/>
                    <a:pt x="4874" y="3059"/>
                    <a:pt x="4874" y="2387"/>
                  </a:cubicBezTo>
                  <a:cubicBezTo>
                    <a:pt x="4840" y="1076"/>
                    <a:pt x="3765" y="1"/>
                    <a:pt x="24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1"/>
            <p:cNvSpPr/>
            <p:nvPr/>
          </p:nvSpPr>
          <p:spPr>
            <a:xfrm>
              <a:off x="3371600" y="1548595"/>
              <a:ext cx="128700" cy="126943"/>
            </a:xfrm>
            <a:custGeom>
              <a:avLst/>
              <a:gdLst/>
              <a:ahLst/>
              <a:cxnLst/>
              <a:rect l="l" t="t" r="r" b="b"/>
              <a:pathLst>
                <a:path w="4908" h="4841" extrusionOk="0">
                  <a:moveTo>
                    <a:pt x="2454" y="1"/>
                  </a:moveTo>
                  <a:cubicBezTo>
                    <a:pt x="1782" y="1"/>
                    <a:pt x="1177" y="270"/>
                    <a:pt x="740" y="740"/>
                  </a:cubicBezTo>
                  <a:cubicBezTo>
                    <a:pt x="270" y="1177"/>
                    <a:pt x="1" y="1782"/>
                    <a:pt x="1" y="2454"/>
                  </a:cubicBezTo>
                  <a:cubicBezTo>
                    <a:pt x="1" y="3798"/>
                    <a:pt x="1110" y="4840"/>
                    <a:pt x="2454" y="4840"/>
                  </a:cubicBezTo>
                  <a:cubicBezTo>
                    <a:pt x="3093" y="4840"/>
                    <a:pt x="3697" y="4605"/>
                    <a:pt x="4168" y="4134"/>
                  </a:cubicBezTo>
                  <a:cubicBezTo>
                    <a:pt x="4638" y="3664"/>
                    <a:pt x="4907" y="3093"/>
                    <a:pt x="4907" y="2420"/>
                  </a:cubicBezTo>
                  <a:cubicBezTo>
                    <a:pt x="4907" y="1110"/>
                    <a:pt x="3798" y="1"/>
                    <a:pt x="24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1"/>
        </a:solidFill>
        <a:effectLst/>
      </p:bgPr>
    </p:bg>
    <p:spTree>
      <p:nvGrpSpPr>
        <p:cNvPr id="1" name="Shape 231"/>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
    <p:bg>
      <p:bgPr>
        <a:blipFill>
          <a:blip r:embed="rId2">
            <a:alphaModFix/>
          </a:blip>
          <a:stretch>
            <a:fillRect/>
          </a:stretch>
        </a:blipFill>
        <a:effectLst/>
      </p:bgPr>
    </p:bg>
    <p:spTree>
      <p:nvGrpSpPr>
        <p:cNvPr id="1" name="Shape 232"/>
        <p:cNvGrpSpPr/>
        <p:nvPr/>
      </p:nvGrpSpPr>
      <p:grpSpPr>
        <a:xfrm>
          <a:off x="0" y="0"/>
          <a:ext cx="0" cy="0"/>
          <a:chOff x="0" y="0"/>
          <a:chExt cx="0" cy="0"/>
        </a:xfrm>
      </p:grpSpPr>
      <p:sp>
        <p:nvSpPr>
          <p:cNvPr id="233" name="Google Shape;233;p13"/>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4" name="Google Shape;234;p13"/>
          <p:cNvSpPr txBox="1">
            <a:spLocks noGrp="1"/>
          </p:cNvSpPr>
          <p:nvPr>
            <p:ph type="title" idx="2" hasCustomPrompt="1"/>
          </p:nvPr>
        </p:nvSpPr>
        <p:spPr>
          <a:xfrm flipH="1">
            <a:off x="4451153" y="1423725"/>
            <a:ext cx="29436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235" name="Google Shape;235;p13"/>
          <p:cNvSpPr txBox="1">
            <a:spLocks noGrp="1"/>
          </p:cNvSpPr>
          <p:nvPr>
            <p:ph type="title" idx="3" hasCustomPrompt="1"/>
          </p:nvPr>
        </p:nvSpPr>
        <p:spPr>
          <a:xfrm flipH="1">
            <a:off x="4451153" y="3101250"/>
            <a:ext cx="29436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236" name="Google Shape;236;p13"/>
          <p:cNvSpPr txBox="1">
            <a:spLocks noGrp="1"/>
          </p:cNvSpPr>
          <p:nvPr>
            <p:ph type="title" idx="4" hasCustomPrompt="1"/>
          </p:nvPr>
        </p:nvSpPr>
        <p:spPr>
          <a:xfrm flipH="1">
            <a:off x="1652627" y="1423725"/>
            <a:ext cx="29436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237" name="Google Shape;237;p13"/>
          <p:cNvSpPr txBox="1">
            <a:spLocks noGrp="1"/>
          </p:cNvSpPr>
          <p:nvPr>
            <p:ph type="title" idx="5" hasCustomPrompt="1"/>
          </p:nvPr>
        </p:nvSpPr>
        <p:spPr>
          <a:xfrm flipH="1">
            <a:off x="1652627" y="3101250"/>
            <a:ext cx="29436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238" name="Google Shape;238;p13"/>
          <p:cNvSpPr txBox="1">
            <a:spLocks noGrp="1"/>
          </p:cNvSpPr>
          <p:nvPr>
            <p:ph type="subTitle" idx="1"/>
          </p:nvPr>
        </p:nvSpPr>
        <p:spPr>
          <a:xfrm flipH="1">
            <a:off x="1919252" y="2246925"/>
            <a:ext cx="2410500" cy="57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39" name="Google Shape;239;p13"/>
          <p:cNvSpPr txBox="1">
            <a:spLocks noGrp="1"/>
          </p:cNvSpPr>
          <p:nvPr>
            <p:ph type="subTitle" idx="6"/>
          </p:nvPr>
        </p:nvSpPr>
        <p:spPr>
          <a:xfrm flipH="1">
            <a:off x="4717778" y="2246925"/>
            <a:ext cx="2410500" cy="57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40" name="Google Shape;240;p13"/>
          <p:cNvSpPr txBox="1">
            <a:spLocks noGrp="1"/>
          </p:cNvSpPr>
          <p:nvPr>
            <p:ph type="subTitle" idx="7"/>
          </p:nvPr>
        </p:nvSpPr>
        <p:spPr>
          <a:xfrm flipH="1">
            <a:off x="1919252" y="3949800"/>
            <a:ext cx="2410500" cy="57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41" name="Google Shape;241;p13"/>
          <p:cNvSpPr txBox="1">
            <a:spLocks noGrp="1"/>
          </p:cNvSpPr>
          <p:nvPr>
            <p:ph type="subTitle" idx="8"/>
          </p:nvPr>
        </p:nvSpPr>
        <p:spPr>
          <a:xfrm flipH="1">
            <a:off x="4717778" y="3949800"/>
            <a:ext cx="2410500" cy="57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42" name="Google Shape;242;p13"/>
          <p:cNvSpPr txBox="1">
            <a:spLocks noGrp="1"/>
          </p:cNvSpPr>
          <p:nvPr>
            <p:ph type="title" idx="9"/>
          </p:nvPr>
        </p:nvSpPr>
        <p:spPr>
          <a:xfrm>
            <a:off x="2135638" y="1788325"/>
            <a:ext cx="1977600" cy="421500"/>
          </a:xfrm>
          <a:prstGeom prst="rect">
            <a:avLst/>
          </a:prstGeom>
          <a:noFill/>
          <a:ln>
            <a:noFill/>
          </a:ln>
        </p:spPr>
        <p:txBody>
          <a:bodyPr spcFirstLastPara="1" wrap="square" lIns="0" tIns="0" rIns="0" bIns="0" anchor="ctr" anchorCtr="0">
            <a:normAutofit/>
          </a:bodyPr>
          <a:lstStyle>
            <a:lvl1pPr lvl="0" algn="ctr" rtl="0">
              <a:spcBef>
                <a:spcPts val="0"/>
              </a:spcBef>
              <a:spcAft>
                <a:spcPts val="0"/>
              </a:spcAft>
              <a:buSzPts val="1400"/>
              <a:buNone/>
              <a:defRPr sz="2200" i="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243" name="Google Shape;243;p13"/>
          <p:cNvSpPr txBox="1">
            <a:spLocks noGrp="1"/>
          </p:cNvSpPr>
          <p:nvPr>
            <p:ph type="title" idx="13"/>
          </p:nvPr>
        </p:nvSpPr>
        <p:spPr>
          <a:xfrm>
            <a:off x="4934230" y="1788317"/>
            <a:ext cx="1977600" cy="421500"/>
          </a:xfrm>
          <a:prstGeom prst="rect">
            <a:avLst/>
          </a:prstGeom>
          <a:noFill/>
          <a:ln>
            <a:noFill/>
          </a:ln>
        </p:spPr>
        <p:txBody>
          <a:bodyPr spcFirstLastPara="1" wrap="square" lIns="0" tIns="0" rIns="0" bIns="0" anchor="ctr" anchorCtr="0">
            <a:normAutofit/>
          </a:bodyPr>
          <a:lstStyle>
            <a:lvl1pPr lvl="0" algn="ctr" rtl="0">
              <a:spcBef>
                <a:spcPts val="0"/>
              </a:spcBef>
              <a:spcAft>
                <a:spcPts val="0"/>
              </a:spcAft>
              <a:buSzPts val="1400"/>
              <a:buNone/>
              <a:defRPr sz="2200" i="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244" name="Google Shape;244;p13"/>
          <p:cNvSpPr txBox="1">
            <a:spLocks noGrp="1"/>
          </p:cNvSpPr>
          <p:nvPr>
            <p:ph type="title" idx="14"/>
          </p:nvPr>
        </p:nvSpPr>
        <p:spPr>
          <a:xfrm>
            <a:off x="4934155" y="3462750"/>
            <a:ext cx="1977600" cy="421500"/>
          </a:xfrm>
          <a:prstGeom prst="rect">
            <a:avLst/>
          </a:prstGeom>
          <a:noFill/>
          <a:ln>
            <a:noFill/>
          </a:ln>
        </p:spPr>
        <p:txBody>
          <a:bodyPr spcFirstLastPara="1" wrap="square" lIns="0" tIns="0" rIns="0" bIns="0" anchor="ctr" anchorCtr="0">
            <a:normAutofit/>
          </a:bodyPr>
          <a:lstStyle>
            <a:lvl1pPr lvl="0" algn="ctr" rtl="0">
              <a:spcBef>
                <a:spcPts val="0"/>
              </a:spcBef>
              <a:spcAft>
                <a:spcPts val="0"/>
              </a:spcAft>
              <a:buSzPts val="1400"/>
              <a:buNone/>
              <a:defRPr sz="2200" i="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245" name="Google Shape;245;p13"/>
          <p:cNvSpPr txBox="1">
            <a:spLocks noGrp="1"/>
          </p:cNvSpPr>
          <p:nvPr>
            <p:ph type="title" idx="15"/>
          </p:nvPr>
        </p:nvSpPr>
        <p:spPr>
          <a:xfrm>
            <a:off x="2135638" y="3462750"/>
            <a:ext cx="1977600" cy="421500"/>
          </a:xfrm>
          <a:prstGeom prst="rect">
            <a:avLst/>
          </a:prstGeom>
          <a:noFill/>
          <a:ln>
            <a:noFill/>
          </a:ln>
        </p:spPr>
        <p:txBody>
          <a:bodyPr spcFirstLastPara="1" wrap="square" lIns="0" tIns="0" rIns="0" bIns="0" anchor="ctr" anchorCtr="0">
            <a:normAutofit/>
          </a:bodyPr>
          <a:lstStyle>
            <a:lvl1pPr lvl="0" algn="ctr" rtl="0">
              <a:spcBef>
                <a:spcPts val="0"/>
              </a:spcBef>
              <a:spcAft>
                <a:spcPts val="0"/>
              </a:spcAft>
              <a:buSzPts val="1400"/>
              <a:buNone/>
              <a:defRPr sz="2200" i="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246" name="Google Shape;246;p13"/>
          <p:cNvSpPr/>
          <p:nvPr/>
        </p:nvSpPr>
        <p:spPr>
          <a:xfrm>
            <a:off x="8526475" y="-204125"/>
            <a:ext cx="644071" cy="3629966"/>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7" name="Google Shape;247;p13"/>
          <p:cNvGrpSpPr/>
          <p:nvPr/>
        </p:nvGrpSpPr>
        <p:grpSpPr>
          <a:xfrm rot="1260113">
            <a:off x="311413" y="1211435"/>
            <a:ext cx="520217" cy="421454"/>
            <a:chOff x="5375600" y="1117425"/>
            <a:chExt cx="608900" cy="493300"/>
          </a:xfrm>
        </p:grpSpPr>
        <p:sp>
          <p:nvSpPr>
            <p:cNvPr id="248" name="Google Shape;248;p13"/>
            <p:cNvSpPr/>
            <p:nvPr/>
          </p:nvSpPr>
          <p:spPr>
            <a:xfrm>
              <a:off x="5466600" y="1312025"/>
              <a:ext cx="517900" cy="298700"/>
            </a:xfrm>
            <a:custGeom>
              <a:avLst/>
              <a:gdLst/>
              <a:ahLst/>
              <a:cxnLst/>
              <a:rect l="l" t="t" r="r" b="b"/>
              <a:pathLst>
                <a:path w="20716" h="11948" fill="none" extrusionOk="0">
                  <a:moveTo>
                    <a:pt x="6864" y="3034"/>
                  </a:moveTo>
                  <a:cubicBezTo>
                    <a:pt x="5357" y="2574"/>
                    <a:pt x="3851" y="1360"/>
                    <a:pt x="2114" y="2155"/>
                  </a:cubicBezTo>
                  <a:cubicBezTo>
                    <a:pt x="566" y="2867"/>
                    <a:pt x="1" y="4771"/>
                    <a:pt x="22" y="6319"/>
                  </a:cubicBezTo>
                  <a:cubicBezTo>
                    <a:pt x="85" y="10608"/>
                    <a:pt x="3872" y="10357"/>
                    <a:pt x="7010" y="10483"/>
                  </a:cubicBezTo>
                  <a:cubicBezTo>
                    <a:pt x="8600" y="10567"/>
                    <a:pt x="9709" y="11822"/>
                    <a:pt x="11572" y="11864"/>
                  </a:cubicBezTo>
                  <a:cubicBezTo>
                    <a:pt x="13518" y="11948"/>
                    <a:pt x="15694" y="11006"/>
                    <a:pt x="17116" y="9625"/>
                  </a:cubicBezTo>
                  <a:cubicBezTo>
                    <a:pt x="20715" y="6089"/>
                    <a:pt x="16028" y="733"/>
                    <a:pt x="12116" y="230"/>
                  </a:cubicBezTo>
                  <a:cubicBezTo>
                    <a:pt x="10212" y="0"/>
                    <a:pt x="6717" y="900"/>
                    <a:pt x="6655" y="3306"/>
                  </a:cubicBezTo>
                  <a:cubicBezTo>
                    <a:pt x="6717" y="3076"/>
                    <a:pt x="6885" y="2888"/>
                    <a:pt x="7010" y="2657"/>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3"/>
            <p:cNvSpPr/>
            <p:nvPr/>
          </p:nvSpPr>
          <p:spPr>
            <a:xfrm>
              <a:off x="5624050" y="1148825"/>
              <a:ext cx="12600" cy="242725"/>
            </a:xfrm>
            <a:custGeom>
              <a:avLst/>
              <a:gdLst/>
              <a:ahLst/>
              <a:cxnLst/>
              <a:rect l="l" t="t" r="r" b="b"/>
              <a:pathLst>
                <a:path w="504" h="9709" fill="none" extrusionOk="0">
                  <a:moveTo>
                    <a:pt x="210" y="9709"/>
                  </a:moveTo>
                  <a:cubicBezTo>
                    <a:pt x="210" y="6486"/>
                    <a:pt x="1" y="3201"/>
                    <a:pt x="252" y="0"/>
                  </a:cubicBezTo>
                  <a:cubicBezTo>
                    <a:pt x="503" y="63"/>
                    <a:pt x="273" y="188"/>
                    <a:pt x="377" y="356"/>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3"/>
            <p:cNvSpPr/>
            <p:nvPr/>
          </p:nvSpPr>
          <p:spPr>
            <a:xfrm>
              <a:off x="5467125" y="1408800"/>
              <a:ext cx="74825" cy="52325"/>
            </a:xfrm>
            <a:custGeom>
              <a:avLst/>
              <a:gdLst/>
              <a:ahLst/>
              <a:cxnLst/>
              <a:rect l="l" t="t" r="r" b="b"/>
              <a:pathLst>
                <a:path w="2993" h="2093" fill="none" extrusionOk="0">
                  <a:moveTo>
                    <a:pt x="1" y="2092"/>
                  </a:moveTo>
                  <a:cubicBezTo>
                    <a:pt x="921" y="1360"/>
                    <a:pt x="1926" y="460"/>
                    <a:pt x="2993" y="0"/>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3"/>
            <p:cNvSpPr/>
            <p:nvPr/>
          </p:nvSpPr>
          <p:spPr>
            <a:xfrm>
              <a:off x="5476550" y="1448550"/>
              <a:ext cx="74300" cy="56000"/>
            </a:xfrm>
            <a:custGeom>
              <a:avLst/>
              <a:gdLst/>
              <a:ahLst/>
              <a:cxnLst/>
              <a:rect l="l" t="t" r="r" b="b"/>
              <a:pathLst>
                <a:path w="2972" h="2240" fill="none" extrusionOk="0">
                  <a:moveTo>
                    <a:pt x="0" y="2239"/>
                  </a:moveTo>
                  <a:cubicBezTo>
                    <a:pt x="816" y="1339"/>
                    <a:pt x="1800" y="419"/>
                    <a:pt x="2972" y="0"/>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3"/>
            <p:cNvSpPr/>
            <p:nvPr/>
          </p:nvSpPr>
          <p:spPr>
            <a:xfrm>
              <a:off x="5489625" y="1468950"/>
              <a:ext cx="87375" cy="65925"/>
            </a:xfrm>
            <a:custGeom>
              <a:avLst/>
              <a:gdLst/>
              <a:ahLst/>
              <a:cxnLst/>
              <a:rect l="l" t="t" r="r" b="b"/>
              <a:pathLst>
                <a:path w="3495" h="2637" fill="none" extrusionOk="0">
                  <a:moveTo>
                    <a:pt x="0" y="2637"/>
                  </a:moveTo>
                  <a:cubicBezTo>
                    <a:pt x="733" y="1674"/>
                    <a:pt x="2218" y="0"/>
                    <a:pt x="3495" y="21"/>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3"/>
            <p:cNvSpPr/>
            <p:nvPr/>
          </p:nvSpPr>
          <p:spPr>
            <a:xfrm>
              <a:off x="5532525" y="1500325"/>
              <a:ext cx="87900" cy="56000"/>
            </a:xfrm>
            <a:custGeom>
              <a:avLst/>
              <a:gdLst/>
              <a:ahLst/>
              <a:cxnLst/>
              <a:rect l="l" t="t" r="r" b="b"/>
              <a:pathLst>
                <a:path w="3516" h="2240" fill="none" extrusionOk="0">
                  <a:moveTo>
                    <a:pt x="0" y="2240"/>
                  </a:moveTo>
                  <a:cubicBezTo>
                    <a:pt x="1151" y="1423"/>
                    <a:pt x="2281" y="628"/>
                    <a:pt x="3515" y="1"/>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3"/>
            <p:cNvSpPr/>
            <p:nvPr/>
          </p:nvSpPr>
          <p:spPr>
            <a:xfrm>
              <a:off x="5584825" y="1526475"/>
              <a:ext cx="75350" cy="44500"/>
            </a:xfrm>
            <a:custGeom>
              <a:avLst/>
              <a:gdLst/>
              <a:ahLst/>
              <a:cxnLst/>
              <a:rect l="l" t="t" r="r" b="b"/>
              <a:pathLst>
                <a:path w="3014" h="1780" fill="none" extrusionOk="0">
                  <a:moveTo>
                    <a:pt x="1" y="1779"/>
                  </a:moveTo>
                  <a:cubicBezTo>
                    <a:pt x="775" y="1361"/>
                    <a:pt x="2198" y="377"/>
                    <a:pt x="3014" y="1"/>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3"/>
            <p:cNvSpPr/>
            <p:nvPr/>
          </p:nvSpPr>
          <p:spPr>
            <a:xfrm>
              <a:off x="5640025" y="1534850"/>
              <a:ext cx="48675" cy="34550"/>
            </a:xfrm>
            <a:custGeom>
              <a:avLst/>
              <a:gdLst/>
              <a:ahLst/>
              <a:cxnLst/>
              <a:rect l="l" t="t" r="r" b="b"/>
              <a:pathLst>
                <a:path w="1947" h="1382" fill="none" extrusionOk="0">
                  <a:moveTo>
                    <a:pt x="0" y="1382"/>
                  </a:moveTo>
                  <a:cubicBezTo>
                    <a:pt x="628" y="838"/>
                    <a:pt x="1214" y="252"/>
                    <a:pt x="1946" y="1"/>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3"/>
            <p:cNvSpPr/>
            <p:nvPr/>
          </p:nvSpPr>
          <p:spPr>
            <a:xfrm>
              <a:off x="5683950" y="1547925"/>
              <a:ext cx="78500" cy="52350"/>
            </a:xfrm>
            <a:custGeom>
              <a:avLst/>
              <a:gdLst/>
              <a:ahLst/>
              <a:cxnLst/>
              <a:rect l="l" t="t" r="r" b="b"/>
              <a:pathLst>
                <a:path w="3140" h="2094" fill="none" extrusionOk="0">
                  <a:moveTo>
                    <a:pt x="1" y="2093"/>
                  </a:moveTo>
                  <a:cubicBezTo>
                    <a:pt x="1068" y="1549"/>
                    <a:pt x="1989" y="231"/>
                    <a:pt x="3139" y="1"/>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3"/>
            <p:cNvSpPr/>
            <p:nvPr/>
          </p:nvSpPr>
          <p:spPr>
            <a:xfrm>
              <a:off x="5749875" y="1543225"/>
              <a:ext cx="91550" cy="64875"/>
            </a:xfrm>
            <a:custGeom>
              <a:avLst/>
              <a:gdLst/>
              <a:ahLst/>
              <a:cxnLst/>
              <a:rect l="l" t="t" r="r" b="b"/>
              <a:pathLst>
                <a:path w="3662" h="2595" fill="none" extrusionOk="0">
                  <a:moveTo>
                    <a:pt x="0" y="2595"/>
                  </a:moveTo>
                  <a:cubicBezTo>
                    <a:pt x="670" y="1277"/>
                    <a:pt x="2176" y="293"/>
                    <a:pt x="3662" y="0"/>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3"/>
            <p:cNvSpPr/>
            <p:nvPr/>
          </p:nvSpPr>
          <p:spPr>
            <a:xfrm>
              <a:off x="5375600" y="1117425"/>
              <a:ext cx="476025" cy="205600"/>
            </a:xfrm>
            <a:custGeom>
              <a:avLst/>
              <a:gdLst/>
              <a:ahLst/>
              <a:cxnLst/>
              <a:rect l="l" t="t" r="r" b="b"/>
              <a:pathLst>
                <a:path w="19041" h="8224" fill="none" extrusionOk="0">
                  <a:moveTo>
                    <a:pt x="10839" y="5232"/>
                  </a:moveTo>
                  <a:cubicBezTo>
                    <a:pt x="10650" y="5336"/>
                    <a:pt x="10462" y="5420"/>
                    <a:pt x="10295" y="5524"/>
                  </a:cubicBezTo>
                  <a:cubicBezTo>
                    <a:pt x="11676" y="3307"/>
                    <a:pt x="15588" y="1"/>
                    <a:pt x="18497" y="1110"/>
                  </a:cubicBezTo>
                  <a:cubicBezTo>
                    <a:pt x="19041" y="4939"/>
                    <a:pt x="14709" y="5420"/>
                    <a:pt x="11885" y="5420"/>
                  </a:cubicBezTo>
                  <a:cubicBezTo>
                    <a:pt x="8349" y="5420"/>
                    <a:pt x="2072" y="2051"/>
                    <a:pt x="0" y="6466"/>
                  </a:cubicBezTo>
                  <a:cubicBezTo>
                    <a:pt x="1820" y="6947"/>
                    <a:pt x="9771" y="8224"/>
                    <a:pt x="10315" y="5943"/>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3"/>
            <p:cNvSpPr/>
            <p:nvPr/>
          </p:nvSpPr>
          <p:spPr>
            <a:xfrm>
              <a:off x="5643925" y="1181775"/>
              <a:ext cx="115125" cy="63300"/>
            </a:xfrm>
            <a:custGeom>
              <a:avLst/>
              <a:gdLst/>
              <a:ahLst/>
              <a:cxnLst/>
              <a:rect l="l" t="t" r="r" b="b"/>
              <a:pathLst>
                <a:path w="4605" h="2532" fill="none" extrusionOk="0">
                  <a:moveTo>
                    <a:pt x="1" y="2532"/>
                  </a:moveTo>
                  <a:cubicBezTo>
                    <a:pt x="1277" y="1507"/>
                    <a:pt x="2951" y="523"/>
                    <a:pt x="4604" y="0"/>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3"/>
            <p:cNvSpPr/>
            <p:nvPr/>
          </p:nvSpPr>
          <p:spPr>
            <a:xfrm>
              <a:off x="5505850" y="1258650"/>
              <a:ext cx="120325" cy="14675"/>
            </a:xfrm>
            <a:custGeom>
              <a:avLst/>
              <a:gdLst/>
              <a:ahLst/>
              <a:cxnLst/>
              <a:rect l="l" t="t" r="r" b="b"/>
              <a:pathLst>
                <a:path w="4813" h="587" fill="none" extrusionOk="0">
                  <a:moveTo>
                    <a:pt x="4813" y="587"/>
                  </a:moveTo>
                  <a:lnTo>
                    <a:pt x="4813" y="399"/>
                  </a:lnTo>
                  <a:cubicBezTo>
                    <a:pt x="4352" y="168"/>
                    <a:pt x="3787" y="168"/>
                    <a:pt x="3264" y="106"/>
                  </a:cubicBezTo>
                  <a:cubicBezTo>
                    <a:pt x="2532" y="64"/>
                    <a:pt x="1800" y="1"/>
                    <a:pt x="1109" y="106"/>
                  </a:cubicBezTo>
                  <a:cubicBezTo>
                    <a:pt x="732" y="168"/>
                    <a:pt x="314" y="378"/>
                    <a:pt x="0" y="315"/>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1" name="Google Shape;261;p13"/>
          <p:cNvSpPr/>
          <p:nvPr/>
        </p:nvSpPr>
        <p:spPr>
          <a:xfrm>
            <a:off x="-37600" y="2940325"/>
            <a:ext cx="852425" cy="2248800"/>
          </a:xfrm>
          <a:custGeom>
            <a:avLst/>
            <a:gdLst/>
            <a:ahLst/>
            <a:cxnLst/>
            <a:rect l="l" t="t" r="r" b="b"/>
            <a:pathLst>
              <a:path w="34097" h="89952" extrusionOk="0">
                <a:moveTo>
                  <a:pt x="6827" y="1"/>
                </a:moveTo>
                <a:cubicBezTo>
                  <a:pt x="4501" y="1"/>
                  <a:pt x="2262" y="226"/>
                  <a:pt x="338" y="633"/>
                </a:cubicBezTo>
                <a:lnTo>
                  <a:pt x="0" y="89951"/>
                </a:lnTo>
                <a:lnTo>
                  <a:pt x="8097" y="89812"/>
                </a:lnTo>
                <a:cubicBezTo>
                  <a:pt x="17327" y="89235"/>
                  <a:pt x="25980" y="83347"/>
                  <a:pt x="30058" y="75032"/>
                </a:cubicBezTo>
                <a:cubicBezTo>
                  <a:pt x="34096" y="66757"/>
                  <a:pt x="32763" y="55935"/>
                  <a:pt x="26338" y="49291"/>
                </a:cubicBezTo>
                <a:cubicBezTo>
                  <a:pt x="23653" y="46546"/>
                  <a:pt x="20271" y="44556"/>
                  <a:pt x="17645" y="41771"/>
                </a:cubicBezTo>
                <a:cubicBezTo>
                  <a:pt x="14999" y="38947"/>
                  <a:pt x="13129" y="34869"/>
                  <a:pt x="14502" y="31288"/>
                </a:cubicBezTo>
                <a:cubicBezTo>
                  <a:pt x="16093" y="27150"/>
                  <a:pt x="21086" y="25519"/>
                  <a:pt x="24011" y="22177"/>
                </a:cubicBezTo>
                <a:cubicBezTo>
                  <a:pt x="28327" y="17144"/>
                  <a:pt x="26796" y="8769"/>
                  <a:pt x="21842" y="4373"/>
                </a:cubicBezTo>
                <a:cubicBezTo>
                  <a:pt x="18358" y="1267"/>
                  <a:pt x="12345" y="1"/>
                  <a:pt x="68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3"/>
          <p:cNvSpPr/>
          <p:nvPr/>
        </p:nvSpPr>
        <p:spPr>
          <a:xfrm>
            <a:off x="479047" y="2664792"/>
            <a:ext cx="258588" cy="22799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3"/>
          <p:cNvSpPr/>
          <p:nvPr/>
        </p:nvSpPr>
        <p:spPr>
          <a:xfrm>
            <a:off x="329374" y="2397921"/>
            <a:ext cx="172847" cy="152407"/>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4" name="Google Shape;264;p13"/>
          <p:cNvGrpSpPr/>
          <p:nvPr/>
        </p:nvGrpSpPr>
        <p:grpSpPr>
          <a:xfrm rot="606794">
            <a:off x="8036946" y="1073302"/>
            <a:ext cx="697171" cy="725658"/>
            <a:chOff x="5196600" y="2162225"/>
            <a:chExt cx="482725" cy="502450"/>
          </a:xfrm>
        </p:grpSpPr>
        <p:sp>
          <p:nvSpPr>
            <p:cNvPr id="265" name="Google Shape;265;p13"/>
            <p:cNvSpPr/>
            <p:nvPr/>
          </p:nvSpPr>
          <p:spPr>
            <a:xfrm>
              <a:off x="5224600" y="2326350"/>
              <a:ext cx="454275" cy="338325"/>
            </a:xfrm>
            <a:custGeom>
              <a:avLst/>
              <a:gdLst/>
              <a:ahLst/>
              <a:cxnLst/>
              <a:rect l="l" t="t" r="r" b="b"/>
              <a:pathLst>
                <a:path w="18171" h="13533" extrusionOk="0">
                  <a:moveTo>
                    <a:pt x="305" y="0"/>
                  </a:moveTo>
                  <a:cubicBezTo>
                    <a:pt x="146" y="0"/>
                    <a:pt x="0" y="208"/>
                    <a:pt x="129" y="354"/>
                  </a:cubicBezTo>
                  <a:cubicBezTo>
                    <a:pt x="3310" y="4434"/>
                    <a:pt x="7578" y="7447"/>
                    <a:pt x="11219" y="11067"/>
                  </a:cubicBezTo>
                  <a:cubicBezTo>
                    <a:pt x="12126" y="11993"/>
                    <a:pt x="13125" y="13533"/>
                    <a:pt x="14550" y="13533"/>
                  </a:cubicBezTo>
                  <a:cubicBezTo>
                    <a:pt x="14638" y="13533"/>
                    <a:pt x="14727" y="13527"/>
                    <a:pt x="14818" y="13515"/>
                  </a:cubicBezTo>
                  <a:cubicBezTo>
                    <a:pt x="16366" y="13305"/>
                    <a:pt x="17768" y="12155"/>
                    <a:pt x="18145" y="10648"/>
                  </a:cubicBezTo>
                  <a:cubicBezTo>
                    <a:pt x="18170" y="10508"/>
                    <a:pt x="18049" y="10415"/>
                    <a:pt x="17935" y="10415"/>
                  </a:cubicBezTo>
                  <a:cubicBezTo>
                    <a:pt x="17862" y="10415"/>
                    <a:pt x="17793" y="10453"/>
                    <a:pt x="17768" y="10544"/>
                  </a:cubicBezTo>
                  <a:cubicBezTo>
                    <a:pt x="17454" y="11799"/>
                    <a:pt x="16471" y="12636"/>
                    <a:pt x="15257" y="13013"/>
                  </a:cubicBezTo>
                  <a:cubicBezTo>
                    <a:pt x="15022" y="13083"/>
                    <a:pt x="14807" y="13115"/>
                    <a:pt x="14605" y="13115"/>
                  </a:cubicBezTo>
                  <a:cubicBezTo>
                    <a:pt x="13908" y="13115"/>
                    <a:pt x="13382" y="12727"/>
                    <a:pt x="12830" y="12176"/>
                  </a:cubicBezTo>
                  <a:cubicBezTo>
                    <a:pt x="11491" y="10837"/>
                    <a:pt x="10215" y="9539"/>
                    <a:pt x="8834" y="8284"/>
                  </a:cubicBezTo>
                  <a:cubicBezTo>
                    <a:pt x="5904" y="5668"/>
                    <a:pt x="2870" y="3178"/>
                    <a:pt x="443" y="61"/>
                  </a:cubicBezTo>
                  <a:cubicBezTo>
                    <a:pt x="401" y="18"/>
                    <a:pt x="352" y="0"/>
                    <a:pt x="30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3"/>
            <p:cNvSpPr/>
            <p:nvPr/>
          </p:nvSpPr>
          <p:spPr>
            <a:xfrm>
              <a:off x="5196600" y="2162225"/>
              <a:ext cx="154450" cy="174500"/>
            </a:xfrm>
            <a:custGeom>
              <a:avLst/>
              <a:gdLst/>
              <a:ahLst/>
              <a:cxnLst/>
              <a:rect l="l" t="t" r="r" b="b"/>
              <a:pathLst>
                <a:path w="6178" h="6980" extrusionOk="0">
                  <a:moveTo>
                    <a:pt x="209" y="0"/>
                  </a:moveTo>
                  <a:cubicBezTo>
                    <a:pt x="101" y="0"/>
                    <a:pt x="0" y="137"/>
                    <a:pt x="36" y="244"/>
                  </a:cubicBezTo>
                  <a:cubicBezTo>
                    <a:pt x="768" y="2378"/>
                    <a:pt x="1187" y="4533"/>
                    <a:pt x="1187" y="6772"/>
                  </a:cubicBezTo>
                  <a:cubicBezTo>
                    <a:pt x="1187" y="6911"/>
                    <a:pt x="1290" y="6979"/>
                    <a:pt x="1391" y="6979"/>
                  </a:cubicBezTo>
                  <a:cubicBezTo>
                    <a:pt x="1489" y="6979"/>
                    <a:pt x="1584" y="6916"/>
                    <a:pt x="1584" y="6793"/>
                  </a:cubicBezTo>
                  <a:cubicBezTo>
                    <a:pt x="1584" y="4609"/>
                    <a:pt x="1214" y="2573"/>
                    <a:pt x="543" y="528"/>
                  </a:cubicBezTo>
                  <a:lnTo>
                    <a:pt x="543" y="528"/>
                  </a:lnTo>
                  <a:cubicBezTo>
                    <a:pt x="2352" y="1286"/>
                    <a:pt x="4089" y="2154"/>
                    <a:pt x="5790" y="3132"/>
                  </a:cubicBezTo>
                  <a:cubicBezTo>
                    <a:pt x="5820" y="3150"/>
                    <a:pt x="5851" y="3158"/>
                    <a:pt x="5880" y="3158"/>
                  </a:cubicBezTo>
                  <a:cubicBezTo>
                    <a:pt x="6051" y="3158"/>
                    <a:pt x="6178" y="2883"/>
                    <a:pt x="5999" y="2776"/>
                  </a:cubicBezTo>
                  <a:cubicBezTo>
                    <a:pt x="4137" y="1730"/>
                    <a:pt x="2254" y="809"/>
                    <a:pt x="266" y="14"/>
                  </a:cubicBezTo>
                  <a:cubicBezTo>
                    <a:pt x="247" y="5"/>
                    <a:pt x="228" y="0"/>
                    <a:pt x="20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3"/>
            <p:cNvSpPr/>
            <p:nvPr/>
          </p:nvSpPr>
          <p:spPr>
            <a:xfrm>
              <a:off x="5345375" y="2235850"/>
              <a:ext cx="333950" cy="355150"/>
            </a:xfrm>
            <a:custGeom>
              <a:avLst/>
              <a:gdLst/>
              <a:ahLst/>
              <a:cxnLst/>
              <a:rect l="l" t="t" r="r" b="b"/>
              <a:pathLst>
                <a:path w="13358" h="14206" extrusionOk="0">
                  <a:moveTo>
                    <a:pt x="330" y="0"/>
                  </a:moveTo>
                  <a:cubicBezTo>
                    <a:pt x="163" y="0"/>
                    <a:pt x="0" y="215"/>
                    <a:pt x="153" y="333"/>
                  </a:cubicBezTo>
                  <a:cubicBezTo>
                    <a:pt x="4840" y="4518"/>
                    <a:pt x="8731" y="9519"/>
                    <a:pt x="12937" y="14143"/>
                  </a:cubicBezTo>
                  <a:cubicBezTo>
                    <a:pt x="12977" y="14187"/>
                    <a:pt x="13023" y="14206"/>
                    <a:pt x="13069" y="14206"/>
                  </a:cubicBezTo>
                  <a:cubicBezTo>
                    <a:pt x="13217" y="14206"/>
                    <a:pt x="13358" y="14010"/>
                    <a:pt x="13230" y="13850"/>
                  </a:cubicBezTo>
                  <a:cubicBezTo>
                    <a:pt x="9045" y="9205"/>
                    <a:pt x="5133" y="4204"/>
                    <a:pt x="446" y="40"/>
                  </a:cubicBezTo>
                  <a:cubicBezTo>
                    <a:pt x="410" y="12"/>
                    <a:pt x="370" y="0"/>
                    <a:pt x="33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3"/>
            <p:cNvSpPr/>
            <p:nvPr/>
          </p:nvSpPr>
          <p:spPr>
            <a:xfrm>
              <a:off x="5527550" y="2551050"/>
              <a:ext cx="122875" cy="79175"/>
            </a:xfrm>
            <a:custGeom>
              <a:avLst/>
              <a:gdLst/>
              <a:ahLst/>
              <a:cxnLst/>
              <a:rect l="l" t="t" r="r" b="b"/>
              <a:pathLst>
                <a:path w="4915" h="3167" extrusionOk="0">
                  <a:moveTo>
                    <a:pt x="4636" y="0"/>
                  </a:moveTo>
                  <a:cubicBezTo>
                    <a:pt x="4576" y="0"/>
                    <a:pt x="4517" y="27"/>
                    <a:pt x="4478" y="91"/>
                  </a:cubicBezTo>
                  <a:cubicBezTo>
                    <a:pt x="3641" y="1702"/>
                    <a:pt x="2072" y="2685"/>
                    <a:pt x="273" y="2769"/>
                  </a:cubicBezTo>
                  <a:cubicBezTo>
                    <a:pt x="1" y="2769"/>
                    <a:pt x="1" y="3167"/>
                    <a:pt x="273" y="3167"/>
                  </a:cubicBezTo>
                  <a:cubicBezTo>
                    <a:pt x="2198" y="3083"/>
                    <a:pt x="3913" y="2016"/>
                    <a:pt x="4813" y="300"/>
                  </a:cubicBezTo>
                  <a:cubicBezTo>
                    <a:pt x="4915" y="140"/>
                    <a:pt x="4774" y="0"/>
                    <a:pt x="4636"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3"/>
            <p:cNvSpPr/>
            <p:nvPr/>
          </p:nvSpPr>
          <p:spPr>
            <a:xfrm>
              <a:off x="5504600" y="2522075"/>
              <a:ext cx="116975" cy="83325"/>
            </a:xfrm>
            <a:custGeom>
              <a:avLst/>
              <a:gdLst/>
              <a:ahLst/>
              <a:cxnLst/>
              <a:rect l="l" t="t" r="r" b="b"/>
              <a:pathLst>
                <a:path w="4679" h="3333" extrusionOk="0">
                  <a:moveTo>
                    <a:pt x="4387" y="1"/>
                  </a:moveTo>
                  <a:cubicBezTo>
                    <a:pt x="4327" y="1"/>
                    <a:pt x="4267" y="24"/>
                    <a:pt x="4225" y="78"/>
                  </a:cubicBezTo>
                  <a:cubicBezTo>
                    <a:pt x="3199" y="1522"/>
                    <a:pt x="1860" y="2359"/>
                    <a:pt x="228" y="2924"/>
                  </a:cubicBezTo>
                  <a:cubicBezTo>
                    <a:pt x="1" y="3000"/>
                    <a:pt x="65" y="3333"/>
                    <a:pt x="266" y="3333"/>
                  </a:cubicBezTo>
                  <a:cubicBezTo>
                    <a:pt x="287" y="3333"/>
                    <a:pt x="309" y="3329"/>
                    <a:pt x="333" y="3321"/>
                  </a:cubicBezTo>
                  <a:cubicBezTo>
                    <a:pt x="2069" y="2694"/>
                    <a:pt x="3492" y="1836"/>
                    <a:pt x="4559" y="287"/>
                  </a:cubicBezTo>
                  <a:cubicBezTo>
                    <a:pt x="4678" y="139"/>
                    <a:pt x="4533" y="1"/>
                    <a:pt x="438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3"/>
            <p:cNvSpPr/>
            <p:nvPr/>
          </p:nvSpPr>
          <p:spPr>
            <a:xfrm>
              <a:off x="5226150" y="2234500"/>
              <a:ext cx="135600" cy="112925"/>
            </a:xfrm>
            <a:custGeom>
              <a:avLst/>
              <a:gdLst/>
              <a:ahLst/>
              <a:cxnLst/>
              <a:rect l="l" t="t" r="r" b="b"/>
              <a:pathLst>
                <a:path w="5424" h="4517" extrusionOk="0">
                  <a:moveTo>
                    <a:pt x="4873" y="0"/>
                  </a:moveTo>
                  <a:cubicBezTo>
                    <a:pt x="4712" y="0"/>
                    <a:pt x="4565" y="198"/>
                    <a:pt x="4713" y="345"/>
                  </a:cubicBezTo>
                  <a:cubicBezTo>
                    <a:pt x="5110" y="680"/>
                    <a:pt x="4901" y="1308"/>
                    <a:pt x="4566" y="1496"/>
                  </a:cubicBezTo>
                  <a:cubicBezTo>
                    <a:pt x="4461" y="1551"/>
                    <a:pt x="4351" y="1574"/>
                    <a:pt x="4239" y="1574"/>
                  </a:cubicBezTo>
                  <a:cubicBezTo>
                    <a:pt x="3926" y="1574"/>
                    <a:pt x="3605" y="1394"/>
                    <a:pt x="3373" y="1224"/>
                  </a:cubicBezTo>
                  <a:cubicBezTo>
                    <a:pt x="3340" y="1199"/>
                    <a:pt x="3306" y="1188"/>
                    <a:pt x="3275" y="1188"/>
                  </a:cubicBezTo>
                  <a:cubicBezTo>
                    <a:pt x="3149" y="1188"/>
                    <a:pt x="3055" y="1362"/>
                    <a:pt x="3122" y="1496"/>
                  </a:cubicBezTo>
                  <a:cubicBezTo>
                    <a:pt x="3368" y="2068"/>
                    <a:pt x="3573" y="2920"/>
                    <a:pt x="2665" y="2920"/>
                  </a:cubicBezTo>
                  <a:cubicBezTo>
                    <a:pt x="2644" y="2920"/>
                    <a:pt x="2622" y="2920"/>
                    <a:pt x="2599" y="2919"/>
                  </a:cubicBezTo>
                  <a:cubicBezTo>
                    <a:pt x="2202" y="2898"/>
                    <a:pt x="1783" y="2689"/>
                    <a:pt x="1469" y="2479"/>
                  </a:cubicBezTo>
                  <a:cubicBezTo>
                    <a:pt x="1437" y="2458"/>
                    <a:pt x="1405" y="2449"/>
                    <a:pt x="1374" y="2449"/>
                  </a:cubicBezTo>
                  <a:cubicBezTo>
                    <a:pt x="1221" y="2449"/>
                    <a:pt x="1100" y="2672"/>
                    <a:pt x="1239" y="2793"/>
                  </a:cubicBezTo>
                  <a:cubicBezTo>
                    <a:pt x="1428" y="2982"/>
                    <a:pt x="1553" y="3212"/>
                    <a:pt x="1595" y="3484"/>
                  </a:cubicBezTo>
                  <a:cubicBezTo>
                    <a:pt x="1315" y="3857"/>
                    <a:pt x="1043" y="4052"/>
                    <a:pt x="791" y="4052"/>
                  </a:cubicBezTo>
                  <a:cubicBezTo>
                    <a:pt x="647" y="4052"/>
                    <a:pt x="510" y="3989"/>
                    <a:pt x="381" y="3860"/>
                  </a:cubicBezTo>
                  <a:cubicBezTo>
                    <a:pt x="335" y="3823"/>
                    <a:pt x="290" y="3807"/>
                    <a:pt x="250" y="3807"/>
                  </a:cubicBezTo>
                  <a:cubicBezTo>
                    <a:pt x="91" y="3807"/>
                    <a:pt x="1" y="4057"/>
                    <a:pt x="151" y="4174"/>
                  </a:cubicBezTo>
                  <a:cubicBezTo>
                    <a:pt x="412" y="4367"/>
                    <a:pt x="784" y="4517"/>
                    <a:pt x="1133" y="4517"/>
                  </a:cubicBezTo>
                  <a:cubicBezTo>
                    <a:pt x="1427" y="4517"/>
                    <a:pt x="1706" y="4410"/>
                    <a:pt x="1888" y="4132"/>
                  </a:cubicBezTo>
                  <a:cubicBezTo>
                    <a:pt x="2076" y="3850"/>
                    <a:pt x="2046" y="3496"/>
                    <a:pt x="1917" y="3168"/>
                  </a:cubicBezTo>
                  <a:lnTo>
                    <a:pt x="1917" y="3168"/>
                  </a:lnTo>
                  <a:cubicBezTo>
                    <a:pt x="2198" y="3286"/>
                    <a:pt x="2504" y="3371"/>
                    <a:pt x="2785" y="3371"/>
                  </a:cubicBezTo>
                  <a:cubicBezTo>
                    <a:pt x="3005" y="3371"/>
                    <a:pt x="3209" y="3319"/>
                    <a:pt x="3373" y="3191"/>
                  </a:cubicBezTo>
                  <a:cubicBezTo>
                    <a:pt x="3811" y="2874"/>
                    <a:pt x="3759" y="2307"/>
                    <a:pt x="3617" y="1819"/>
                  </a:cubicBezTo>
                  <a:lnTo>
                    <a:pt x="3617" y="1819"/>
                  </a:lnTo>
                  <a:cubicBezTo>
                    <a:pt x="3855" y="1924"/>
                    <a:pt x="4119" y="1997"/>
                    <a:pt x="4367" y="1997"/>
                  </a:cubicBezTo>
                  <a:cubicBezTo>
                    <a:pt x="4619" y="1997"/>
                    <a:pt x="4855" y="1921"/>
                    <a:pt x="5026" y="1726"/>
                  </a:cubicBezTo>
                  <a:cubicBezTo>
                    <a:pt x="5403" y="1308"/>
                    <a:pt x="5424" y="408"/>
                    <a:pt x="5005" y="52"/>
                  </a:cubicBezTo>
                  <a:cubicBezTo>
                    <a:pt x="4964" y="16"/>
                    <a:pt x="4918" y="0"/>
                    <a:pt x="4873"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3"/>
            <p:cNvSpPr/>
            <p:nvPr/>
          </p:nvSpPr>
          <p:spPr>
            <a:xfrm>
              <a:off x="5253400" y="2295375"/>
              <a:ext cx="292575" cy="292275"/>
            </a:xfrm>
            <a:custGeom>
              <a:avLst/>
              <a:gdLst/>
              <a:ahLst/>
              <a:cxnLst/>
              <a:rect l="l" t="t" r="r" b="b"/>
              <a:pathLst>
                <a:path w="11703" h="11691" extrusionOk="0">
                  <a:moveTo>
                    <a:pt x="315" y="0"/>
                  </a:moveTo>
                  <a:cubicBezTo>
                    <a:pt x="152" y="0"/>
                    <a:pt x="0" y="189"/>
                    <a:pt x="149" y="337"/>
                  </a:cubicBezTo>
                  <a:cubicBezTo>
                    <a:pt x="1907" y="2367"/>
                    <a:pt x="3748" y="4313"/>
                    <a:pt x="5694" y="6175"/>
                  </a:cubicBezTo>
                  <a:cubicBezTo>
                    <a:pt x="7577" y="7974"/>
                    <a:pt x="9586" y="9627"/>
                    <a:pt x="11281" y="11636"/>
                  </a:cubicBezTo>
                  <a:cubicBezTo>
                    <a:pt x="11319" y="11674"/>
                    <a:pt x="11364" y="11691"/>
                    <a:pt x="11408" y="11691"/>
                  </a:cubicBezTo>
                  <a:cubicBezTo>
                    <a:pt x="11558" y="11691"/>
                    <a:pt x="11703" y="11505"/>
                    <a:pt x="11573" y="11343"/>
                  </a:cubicBezTo>
                  <a:cubicBezTo>
                    <a:pt x="9900" y="9335"/>
                    <a:pt x="7891" y="7682"/>
                    <a:pt x="5987" y="5882"/>
                  </a:cubicBezTo>
                  <a:cubicBezTo>
                    <a:pt x="4041" y="4020"/>
                    <a:pt x="2179" y="2053"/>
                    <a:pt x="442" y="44"/>
                  </a:cubicBezTo>
                  <a:cubicBezTo>
                    <a:pt x="403" y="14"/>
                    <a:pt x="359" y="0"/>
                    <a:pt x="31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3"/>
            <p:cNvSpPr/>
            <p:nvPr/>
          </p:nvSpPr>
          <p:spPr>
            <a:xfrm>
              <a:off x="5298425" y="2263775"/>
              <a:ext cx="298825" cy="285025"/>
            </a:xfrm>
            <a:custGeom>
              <a:avLst/>
              <a:gdLst/>
              <a:ahLst/>
              <a:cxnLst/>
              <a:rect l="l" t="t" r="r" b="b"/>
              <a:pathLst>
                <a:path w="11953" h="11401" extrusionOk="0">
                  <a:moveTo>
                    <a:pt x="288" y="1"/>
                  </a:moveTo>
                  <a:cubicBezTo>
                    <a:pt x="147" y="1"/>
                    <a:pt x="1" y="199"/>
                    <a:pt x="148" y="346"/>
                  </a:cubicBezTo>
                  <a:cubicBezTo>
                    <a:pt x="2219" y="2145"/>
                    <a:pt x="4228" y="4008"/>
                    <a:pt x="6215" y="5891"/>
                  </a:cubicBezTo>
                  <a:cubicBezTo>
                    <a:pt x="7178" y="6811"/>
                    <a:pt x="8120" y="7711"/>
                    <a:pt x="9061" y="8653"/>
                  </a:cubicBezTo>
                  <a:cubicBezTo>
                    <a:pt x="9940" y="9490"/>
                    <a:pt x="10902" y="10264"/>
                    <a:pt x="11530" y="11310"/>
                  </a:cubicBezTo>
                  <a:cubicBezTo>
                    <a:pt x="11568" y="11374"/>
                    <a:pt x="11626" y="11401"/>
                    <a:pt x="11684" y="11401"/>
                  </a:cubicBezTo>
                  <a:cubicBezTo>
                    <a:pt x="11817" y="11401"/>
                    <a:pt x="11952" y="11261"/>
                    <a:pt x="11865" y="11101"/>
                  </a:cubicBezTo>
                  <a:cubicBezTo>
                    <a:pt x="11363" y="10222"/>
                    <a:pt x="10630" y="9594"/>
                    <a:pt x="9898" y="8925"/>
                  </a:cubicBezTo>
                  <a:cubicBezTo>
                    <a:pt x="8852" y="7962"/>
                    <a:pt x="7868" y="6937"/>
                    <a:pt x="6843" y="5933"/>
                  </a:cubicBezTo>
                  <a:cubicBezTo>
                    <a:pt x="4751" y="3924"/>
                    <a:pt x="2596" y="1957"/>
                    <a:pt x="399" y="53"/>
                  </a:cubicBezTo>
                  <a:cubicBezTo>
                    <a:pt x="367" y="16"/>
                    <a:pt x="328" y="1"/>
                    <a:pt x="28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3"/>
            <p:cNvSpPr/>
            <p:nvPr/>
          </p:nvSpPr>
          <p:spPr>
            <a:xfrm>
              <a:off x="5216350" y="2198125"/>
              <a:ext cx="58175" cy="39500"/>
            </a:xfrm>
            <a:custGeom>
              <a:avLst/>
              <a:gdLst/>
              <a:ahLst/>
              <a:cxnLst/>
              <a:rect l="l" t="t" r="r" b="b"/>
              <a:pathLst>
                <a:path w="2327" h="1580" extrusionOk="0">
                  <a:moveTo>
                    <a:pt x="2083" y="0"/>
                  </a:moveTo>
                  <a:cubicBezTo>
                    <a:pt x="2014" y="0"/>
                    <a:pt x="1953" y="43"/>
                    <a:pt x="1945" y="147"/>
                  </a:cubicBezTo>
                  <a:cubicBezTo>
                    <a:pt x="1839" y="857"/>
                    <a:pt x="1325" y="1206"/>
                    <a:pt x="700" y="1206"/>
                  </a:cubicBezTo>
                  <a:cubicBezTo>
                    <a:pt x="588" y="1206"/>
                    <a:pt x="472" y="1195"/>
                    <a:pt x="355" y="1173"/>
                  </a:cubicBezTo>
                  <a:cubicBezTo>
                    <a:pt x="333" y="1167"/>
                    <a:pt x="312" y="1165"/>
                    <a:pt x="293" y="1165"/>
                  </a:cubicBezTo>
                  <a:cubicBezTo>
                    <a:pt x="68" y="1165"/>
                    <a:pt x="0" y="1470"/>
                    <a:pt x="250" y="1528"/>
                  </a:cubicBezTo>
                  <a:cubicBezTo>
                    <a:pt x="410" y="1562"/>
                    <a:pt x="567" y="1579"/>
                    <a:pt x="721" y="1579"/>
                  </a:cubicBezTo>
                  <a:cubicBezTo>
                    <a:pt x="1512" y="1579"/>
                    <a:pt x="2178" y="1128"/>
                    <a:pt x="2301" y="252"/>
                  </a:cubicBezTo>
                  <a:cubicBezTo>
                    <a:pt x="2327" y="110"/>
                    <a:pt x="2193" y="0"/>
                    <a:pt x="2083"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 name="Google Shape;274;p13"/>
          <p:cNvSpPr/>
          <p:nvPr/>
        </p:nvSpPr>
        <p:spPr>
          <a:xfrm>
            <a:off x="-190500" y="282495"/>
            <a:ext cx="8236850" cy="1428375"/>
          </a:xfrm>
          <a:custGeom>
            <a:avLst/>
            <a:gdLst/>
            <a:ahLst/>
            <a:cxnLst/>
            <a:rect l="l" t="t" r="r" b="b"/>
            <a:pathLst>
              <a:path w="329474" h="57135" extrusionOk="0">
                <a:moveTo>
                  <a:pt x="0" y="57135"/>
                </a:moveTo>
                <a:cubicBezTo>
                  <a:pt x="1935" y="53083"/>
                  <a:pt x="7378" y="37782"/>
                  <a:pt x="11611" y="32823"/>
                </a:cubicBezTo>
                <a:cubicBezTo>
                  <a:pt x="15844" y="27864"/>
                  <a:pt x="18990" y="27139"/>
                  <a:pt x="25400" y="27381"/>
                </a:cubicBezTo>
                <a:cubicBezTo>
                  <a:pt x="31811" y="27623"/>
                  <a:pt x="31931" y="33912"/>
                  <a:pt x="50074" y="34275"/>
                </a:cubicBezTo>
                <a:cubicBezTo>
                  <a:pt x="68217" y="34638"/>
                  <a:pt x="109643" y="30586"/>
                  <a:pt x="134257" y="29558"/>
                </a:cubicBezTo>
                <a:cubicBezTo>
                  <a:pt x="158871" y="28530"/>
                  <a:pt x="172720" y="27078"/>
                  <a:pt x="197757" y="28106"/>
                </a:cubicBezTo>
                <a:cubicBezTo>
                  <a:pt x="222794" y="29134"/>
                  <a:pt x="264160" y="37964"/>
                  <a:pt x="284480" y="35726"/>
                </a:cubicBezTo>
                <a:cubicBezTo>
                  <a:pt x="304800" y="33489"/>
                  <a:pt x="314295" y="20487"/>
                  <a:pt x="319677" y="14681"/>
                </a:cubicBezTo>
                <a:cubicBezTo>
                  <a:pt x="325059" y="8875"/>
                  <a:pt x="320947" y="2948"/>
                  <a:pt x="316774" y="892"/>
                </a:cubicBezTo>
                <a:cubicBezTo>
                  <a:pt x="312601" y="-1164"/>
                  <a:pt x="301232" y="1013"/>
                  <a:pt x="294640" y="2343"/>
                </a:cubicBezTo>
                <a:cubicBezTo>
                  <a:pt x="288048" y="3674"/>
                  <a:pt x="279400" y="4460"/>
                  <a:pt x="277223" y="8875"/>
                </a:cubicBezTo>
                <a:cubicBezTo>
                  <a:pt x="275046" y="13290"/>
                  <a:pt x="279158" y="23450"/>
                  <a:pt x="281577" y="28832"/>
                </a:cubicBezTo>
                <a:cubicBezTo>
                  <a:pt x="283996" y="34214"/>
                  <a:pt x="283754" y="40746"/>
                  <a:pt x="291737" y="41169"/>
                </a:cubicBezTo>
                <a:cubicBezTo>
                  <a:pt x="299720" y="41592"/>
                  <a:pt x="323185" y="33005"/>
                  <a:pt x="329474" y="31372"/>
                </a:cubicBezTo>
              </a:path>
            </a:pathLst>
          </a:custGeom>
          <a:noFill/>
          <a:ln w="19050" cap="flat" cmpd="sng">
            <a:solidFill>
              <a:schemeClr val="dk2"/>
            </a:solidFill>
            <a:prstDash val="dash"/>
            <a:round/>
            <a:headEnd type="none" w="med" len="med"/>
            <a:tailEnd type="none" w="med" len="med"/>
          </a:ln>
        </p:spPr>
      </p:sp>
      <p:sp>
        <p:nvSpPr>
          <p:cNvPr id="275" name="Google Shape;275;p13"/>
          <p:cNvSpPr/>
          <p:nvPr/>
        </p:nvSpPr>
        <p:spPr>
          <a:xfrm>
            <a:off x="8423999" y="731046"/>
            <a:ext cx="172847" cy="152407"/>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3"/>
          <p:cNvSpPr/>
          <p:nvPr/>
        </p:nvSpPr>
        <p:spPr>
          <a:xfrm>
            <a:off x="8576400" y="1023101"/>
            <a:ext cx="100880" cy="88962"/>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3"/>
          <p:cNvSpPr/>
          <p:nvPr/>
        </p:nvSpPr>
        <p:spPr>
          <a:xfrm rot="5400000">
            <a:off x="8003254" y="3041562"/>
            <a:ext cx="1637425" cy="69716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CUSTOM_1">
    <p:bg>
      <p:bgPr>
        <a:blipFill>
          <a:blip r:embed="rId2">
            <a:alphaModFix/>
          </a:blip>
          <a:stretch>
            <a:fillRect/>
          </a:stretch>
        </a:blipFill>
        <a:effectLst/>
      </p:bgPr>
    </p:bg>
    <p:spTree>
      <p:nvGrpSpPr>
        <p:cNvPr id="1" name="Shape 278"/>
        <p:cNvGrpSpPr/>
        <p:nvPr/>
      </p:nvGrpSpPr>
      <p:grpSpPr>
        <a:xfrm>
          <a:off x="0" y="0"/>
          <a:ext cx="0" cy="0"/>
          <a:chOff x="0" y="0"/>
          <a:chExt cx="0" cy="0"/>
        </a:xfrm>
      </p:grpSpPr>
      <p:sp>
        <p:nvSpPr>
          <p:cNvPr id="279" name="Google Shape;279;p14"/>
          <p:cNvSpPr/>
          <p:nvPr/>
        </p:nvSpPr>
        <p:spPr>
          <a:xfrm rot="5400000">
            <a:off x="8062154" y="4356912"/>
            <a:ext cx="1637425" cy="69716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4"/>
          <p:cNvSpPr txBox="1">
            <a:spLocks noGrp="1"/>
          </p:cNvSpPr>
          <p:nvPr>
            <p:ph type="subTitle" idx="1"/>
          </p:nvPr>
        </p:nvSpPr>
        <p:spPr>
          <a:xfrm flipH="1">
            <a:off x="2272325" y="2013075"/>
            <a:ext cx="4713900" cy="1268400"/>
          </a:xfrm>
          <a:prstGeom prst="rect">
            <a:avLst/>
          </a:prstGeom>
        </p:spPr>
        <p:txBody>
          <a:bodyPr spcFirstLastPara="1" wrap="square" lIns="91425" tIns="91425" rIns="91425" bIns="91425" anchor="b" anchorCtr="0">
            <a:normAutofit/>
          </a:bodyPr>
          <a:lstStyle>
            <a:lvl1pPr lvl="0" algn="ctr" rtl="0">
              <a:lnSpc>
                <a:spcPct val="100000"/>
              </a:lnSpc>
              <a:spcBef>
                <a:spcPts val="0"/>
              </a:spcBef>
              <a:spcAft>
                <a:spcPts val="0"/>
              </a:spcAft>
              <a:buSzPts val="2700"/>
              <a:buNone/>
              <a:defRPr sz="20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81" name="Google Shape;281;p14"/>
          <p:cNvSpPr txBox="1">
            <a:spLocks noGrp="1"/>
          </p:cNvSpPr>
          <p:nvPr>
            <p:ph type="ctrTitle"/>
          </p:nvPr>
        </p:nvSpPr>
        <p:spPr>
          <a:xfrm flipH="1">
            <a:off x="3111713" y="3707100"/>
            <a:ext cx="3035100" cy="6777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1100"/>
              <a:buNone/>
              <a:defRPr sz="1800"/>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endParaRPr/>
          </a:p>
        </p:txBody>
      </p:sp>
      <p:grpSp>
        <p:nvGrpSpPr>
          <p:cNvPr id="282" name="Google Shape;282;p14"/>
          <p:cNvGrpSpPr/>
          <p:nvPr/>
        </p:nvGrpSpPr>
        <p:grpSpPr>
          <a:xfrm rot="1854440">
            <a:off x="7578757" y="266998"/>
            <a:ext cx="645259" cy="1378671"/>
            <a:chOff x="4600125" y="3360075"/>
            <a:chExt cx="861550" cy="1840800"/>
          </a:xfrm>
        </p:grpSpPr>
        <p:sp>
          <p:nvSpPr>
            <p:cNvPr id="283" name="Google Shape;283;p14"/>
            <p:cNvSpPr/>
            <p:nvPr/>
          </p:nvSpPr>
          <p:spPr>
            <a:xfrm>
              <a:off x="4600125" y="3360075"/>
              <a:ext cx="861550" cy="1840800"/>
            </a:xfrm>
            <a:custGeom>
              <a:avLst/>
              <a:gdLst/>
              <a:ahLst/>
              <a:cxnLst/>
              <a:rect l="l" t="t" r="r" b="b"/>
              <a:pathLst>
                <a:path w="34462" h="73632" extrusionOk="0">
                  <a:moveTo>
                    <a:pt x="1402" y="831"/>
                  </a:moveTo>
                  <a:cubicBezTo>
                    <a:pt x="4833" y="2882"/>
                    <a:pt x="6758" y="6501"/>
                    <a:pt x="8328" y="10058"/>
                  </a:cubicBezTo>
                  <a:cubicBezTo>
                    <a:pt x="8621" y="10707"/>
                    <a:pt x="8893" y="11356"/>
                    <a:pt x="9165" y="11983"/>
                  </a:cubicBezTo>
                  <a:cubicBezTo>
                    <a:pt x="7841" y="13869"/>
                    <a:pt x="5759" y="14931"/>
                    <a:pt x="3529" y="14931"/>
                  </a:cubicBezTo>
                  <a:cubicBezTo>
                    <a:pt x="2938" y="14931"/>
                    <a:pt x="2337" y="14857"/>
                    <a:pt x="1737" y="14703"/>
                  </a:cubicBezTo>
                  <a:lnTo>
                    <a:pt x="1674" y="14703"/>
                  </a:lnTo>
                  <a:cubicBezTo>
                    <a:pt x="1193" y="10163"/>
                    <a:pt x="649" y="5372"/>
                    <a:pt x="1402" y="831"/>
                  </a:cubicBezTo>
                  <a:close/>
                  <a:moveTo>
                    <a:pt x="13914" y="22006"/>
                  </a:moveTo>
                  <a:lnTo>
                    <a:pt x="13914" y="22006"/>
                  </a:lnTo>
                  <a:cubicBezTo>
                    <a:pt x="14479" y="22341"/>
                    <a:pt x="15086" y="22654"/>
                    <a:pt x="15693" y="22968"/>
                  </a:cubicBezTo>
                  <a:cubicBezTo>
                    <a:pt x="16551" y="23450"/>
                    <a:pt x="17806" y="23889"/>
                    <a:pt x="18371" y="24726"/>
                  </a:cubicBezTo>
                  <a:cubicBezTo>
                    <a:pt x="18894" y="25458"/>
                    <a:pt x="19103" y="26588"/>
                    <a:pt x="19396" y="27425"/>
                  </a:cubicBezTo>
                  <a:cubicBezTo>
                    <a:pt x="19710" y="28304"/>
                    <a:pt x="20003" y="29204"/>
                    <a:pt x="20317" y="30061"/>
                  </a:cubicBezTo>
                  <a:cubicBezTo>
                    <a:pt x="21447" y="33012"/>
                    <a:pt x="23476" y="35627"/>
                    <a:pt x="24334" y="38703"/>
                  </a:cubicBezTo>
                  <a:cubicBezTo>
                    <a:pt x="22556" y="37698"/>
                    <a:pt x="20861" y="36548"/>
                    <a:pt x="19082" y="35585"/>
                  </a:cubicBezTo>
                  <a:cubicBezTo>
                    <a:pt x="17409" y="31024"/>
                    <a:pt x="15651" y="26504"/>
                    <a:pt x="13914" y="22006"/>
                  </a:cubicBezTo>
                  <a:close/>
                  <a:moveTo>
                    <a:pt x="3097" y="27048"/>
                  </a:moveTo>
                  <a:cubicBezTo>
                    <a:pt x="3222" y="27718"/>
                    <a:pt x="3390" y="28367"/>
                    <a:pt x="3515" y="29036"/>
                  </a:cubicBezTo>
                  <a:cubicBezTo>
                    <a:pt x="4436" y="33158"/>
                    <a:pt x="5524" y="37196"/>
                    <a:pt x="6821" y="41214"/>
                  </a:cubicBezTo>
                  <a:cubicBezTo>
                    <a:pt x="6758" y="41214"/>
                    <a:pt x="6758" y="41214"/>
                    <a:pt x="6758" y="41235"/>
                  </a:cubicBezTo>
                  <a:cubicBezTo>
                    <a:pt x="6089" y="42992"/>
                    <a:pt x="5650" y="44875"/>
                    <a:pt x="5168" y="46696"/>
                  </a:cubicBezTo>
                  <a:cubicBezTo>
                    <a:pt x="4143" y="43578"/>
                    <a:pt x="3139" y="40481"/>
                    <a:pt x="2155" y="37364"/>
                  </a:cubicBezTo>
                  <a:cubicBezTo>
                    <a:pt x="1590" y="35502"/>
                    <a:pt x="795" y="33723"/>
                    <a:pt x="1318" y="31756"/>
                  </a:cubicBezTo>
                  <a:cubicBezTo>
                    <a:pt x="1737" y="30166"/>
                    <a:pt x="2490" y="28597"/>
                    <a:pt x="3097" y="27048"/>
                  </a:cubicBezTo>
                  <a:close/>
                  <a:moveTo>
                    <a:pt x="9479" y="12695"/>
                  </a:moveTo>
                  <a:cubicBezTo>
                    <a:pt x="10985" y="16252"/>
                    <a:pt x="12366" y="19851"/>
                    <a:pt x="13768" y="23450"/>
                  </a:cubicBezTo>
                  <a:cubicBezTo>
                    <a:pt x="17304" y="32551"/>
                    <a:pt x="20463" y="41758"/>
                    <a:pt x="23707" y="50964"/>
                  </a:cubicBezTo>
                  <a:cubicBezTo>
                    <a:pt x="23580" y="50962"/>
                    <a:pt x="23453" y="50961"/>
                    <a:pt x="23326" y="50961"/>
                  </a:cubicBezTo>
                  <a:cubicBezTo>
                    <a:pt x="22281" y="50961"/>
                    <a:pt x="21236" y="51031"/>
                    <a:pt x="20191" y="51069"/>
                  </a:cubicBezTo>
                  <a:cubicBezTo>
                    <a:pt x="19501" y="51090"/>
                    <a:pt x="18769" y="51027"/>
                    <a:pt x="18141" y="51362"/>
                  </a:cubicBezTo>
                  <a:cubicBezTo>
                    <a:pt x="18115" y="51341"/>
                    <a:pt x="18083" y="51332"/>
                    <a:pt x="18052" y="51332"/>
                  </a:cubicBezTo>
                  <a:cubicBezTo>
                    <a:pt x="17957" y="51332"/>
                    <a:pt x="17858" y="51414"/>
                    <a:pt x="17890" y="51508"/>
                  </a:cubicBezTo>
                  <a:cubicBezTo>
                    <a:pt x="17116" y="52010"/>
                    <a:pt x="16488" y="52868"/>
                    <a:pt x="15902" y="53517"/>
                  </a:cubicBezTo>
                  <a:cubicBezTo>
                    <a:pt x="14981" y="54437"/>
                    <a:pt x="14040" y="55379"/>
                    <a:pt x="13140" y="56341"/>
                  </a:cubicBezTo>
                  <a:cubicBezTo>
                    <a:pt x="9311" y="47658"/>
                    <a:pt x="6214" y="38661"/>
                    <a:pt x="4143" y="29371"/>
                  </a:cubicBezTo>
                  <a:cubicBezTo>
                    <a:pt x="3097" y="24705"/>
                    <a:pt x="2302" y="19955"/>
                    <a:pt x="1779" y="15206"/>
                  </a:cubicBezTo>
                  <a:lnTo>
                    <a:pt x="1779" y="15206"/>
                  </a:lnTo>
                  <a:cubicBezTo>
                    <a:pt x="2441" y="15407"/>
                    <a:pt x="3117" y="15503"/>
                    <a:pt x="3789" y="15503"/>
                  </a:cubicBezTo>
                  <a:cubicBezTo>
                    <a:pt x="5982" y="15503"/>
                    <a:pt x="8117" y="14473"/>
                    <a:pt x="9479" y="12695"/>
                  </a:cubicBezTo>
                  <a:close/>
                  <a:moveTo>
                    <a:pt x="23016" y="51529"/>
                  </a:moveTo>
                  <a:cubicBezTo>
                    <a:pt x="23279" y="51538"/>
                    <a:pt x="23547" y="51540"/>
                    <a:pt x="23817" y="51540"/>
                  </a:cubicBezTo>
                  <a:cubicBezTo>
                    <a:pt x="24070" y="51540"/>
                    <a:pt x="24326" y="51538"/>
                    <a:pt x="24581" y="51538"/>
                  </a:cubicBezTo>
                  <a:cubicBezTo>
                    <a:pt x="25311" y="51538"/>
                    <a:pt x="26040" y="51554"/>
                    <a:pt x="26720" y="51675"/>
                  </a:cubicBezTo>
                  <a:cubicBezTo>
                    <a:pt x="28352" y="51947"/>
                    <a:pt x="29084" y="54605"/>
                    <a:pt x="29712" y="55965"/>
                  </a:cubicBezTo>
                  <a:cubicBezTo>
                    <a:pt x="31009" y="58748"/>
                    <a:pt x="32264" y="61572"/>
                    <a:pt x="33436" y="64439"/>
                  </a:cubicBezTo>
                  <a:cubicBezTo>
                    <a:pt x="30298" y="63539"/>
                    <a:pt x="26992" y="62786"/>
                    <a:pt x="23748" y="62681"/>
                  </a:cubicBezTo>
                  <a:cubicBezTo>
                    <a:pt x="23644" y="62681"/>
                    <a:pt x="23560" y="62723"/>
                    <a:pt x="23497" y="62828"/>
                  </a:cubicBezTo>
                  <a:cubicBezTo>
                    <a:pt x="23497" y="62786"/>
                    <a:pt x="23497" y="62702"/>
                    <a:pt x="23476" y="62660"/>
                  </a:cubicBezTo>
                  <a:cubicBezTo>
                    <a:pt x="23351" y="61865"/>
                    <a:pt x="22744" y="60945"/>
                    <a:pt x="22409" y="60212"/>
                  </a:cubicBezTo>
                  <a:cubicBezTo>
                    <a:pt x="21970" y="59229"/>
                    <a:pt x="21510" y="58225"/>
                    <a:pt x="21049" y="57262"/>
                  </a:cubicBezTo>
                  <a:cubicBezTo>
                    <a:pt x="20212" y="55504"/>
                    <a:pt x="19396" y="53726"/>
                    <a:pt x="18476" y="52010"/>
                  </a:cubicBezTo>
                  <a:cubicBezTo>
                    <a:pt x="19815" y="51424"/>
                    <a:pt x="21510" y="51592"/>
                    <a:pt x="23016" y="51529"/>
                  </a:cubicBezTo>
                  <a:close/>
                  <a:moveTo>
                    <a:pt x="18099" y="52136"/>
                  </a:moveTo>
                  <a:cubicBezTo>
                    <a:pt x="19375" y="55191"/>
                    <a:pt x="20777" y="58225"/>
                    <a:pt x="22116" y="61258"/>
                  </a:cubicBezTo>
                  <a:cubicBezTo>
                    <a:pt x="22430" y="61970"/>
                    <a:pt x="22828" y="62681"/>
                    <a:pt x="22577" y="63539"/>
                  </a:cubicBezTo>
                  <a:cubicBezTo>
                    <a:pt x="22493" y="63937"/>
                    <a:pt x="22054" y="64355"/>
                    <a:pt x="21865" y="64711"/>
                  </a:cubicBezTo>
                  <a:lnTo>
                    <a:pt x="20422" y="67054"/>
                  </a:lnTo>
                  <a:cubicBezTo>
                    <a:pt x="19501" y="68477"/>
                    <a:pt x="18580" y="69942"/>
                    <a:pt x="17681" y="71386"/>
                  </a:cubicBezTo>
                  <a:cubicBezTo>
                    <a:pt x="16676" y="69042"/>
                    <a:pt x="15693" y="66678"/>
                    <a:pt x="14689" y="64292"/>
                  </a:cubicBezTo>
                  <a:cubicBezTo>
                    <a:pt x="13642" y="61782"/>
                    <a:pt x="12282" y="58915"/>
                    <a:pt x="14061" y="56404"/>
                  </a:cubicBezTo>
                  <a:cubicBezTo>
                    <a:pt x="14165" y="56237"/>
                    <a:pt x="14124" y="56111"/>
                    <a:pt x="14019" y="56007"/>
                  </a:cubicBezTo>
                  <a:cubicBezTo>
                    <a:pt x="15191" y="54793"/>
                    <a:pt x="16300" y="53475"/>
                    <a:pt x="17597" y="52450"/>
                  </a:cubicBezTo>
                  <a:cubicBezTo>
                    <a:pt x="17743" y="52324"/>
                    <a:pt x="17911" y="52219"/>
                    <a:pt x="18099" y="52136"/>
                  </a:cubicBezTo>
                  <a:close/>
                  <a:moveTo>
                    <a:pt x="23455" y="63142"/>
                  </a:moveTo>
                  <a:cubicBezTo>
                    <a:pt x="23476" y="63204"/>
                    <a:pt x="23560" y="63246"/>
                    <a:pt x="23644" y="63246"/>
                  </a:cubicBezTo>
                  <a:cubicBezTo>
                    <a:pt x="24836" y="63435"/>
                    <a:pt x="26071" y="63623"/>
                    <a:pt x="27243" y="63832"/>
                  </a:cubicBezTo>
                  <a:cubicBezTo>
                    <a:pt x="27159" y="63916"/>
                    <a:pt x="27117" y="64020"/>
                    <a:pt x="27201" y="64167"/>
                  </a:cubicBezTo>
                  <a:cubicBezTo>
                    <a:pt x="27724" y="65088"/>
                    <a:pt x="28268" y="65945"/>
                    <a:pt x="28686" y="66887"/>
                  </a:cubicBezTo>
                  <a:cubicBezTo>
                    <a:pt x="29000" y="67598"/>
                    <a:pt x="29712" y="68373"/>
                    <a:pt x="28498" y="68435"/>
                  </a:cubicBezTo>
                  <a:cubicBezTo>
                    <a:pt x="28478" y="68436"/>
                    <a:pt x="28458" y="68437"/>
                    <a:pt x="28438" y="68437"/>
                  </a:cubicBezTo>
                  <a:cubicBezTo>
                    <a:pt x="27945" y="68437"/>
                    <a:pt x="27327" y="68201"/>
                    <a:pt x="26845" y="68101"/>
                  </a:cubicBezTo>
                  <a:cubicBezTo>
                    <a:pt x="26820" y="68094"/>
                    <a:pt x="26796" y="68091"/>
                    <a:pt x="26772" y="68091"/>
                  </a:cubicBezTo>
                  <a:cubicBezTo>
                    <a:pt x="26556" y="68091"/>
                    <a:pt x="26397" y="68333"/>
                    <a:pt x="26510" y="68540"/>
                  </a:cubicBezTo>
                  <a:cubicBezTo>
                    <a:pt x="27159" y="69774"/>
                    <a:pt x="27536" y="71030"/>
                    <a:pt x="27661" y="72390"/>
                  </a:cubicBezTo>
                  <a:cubicBezTo>
                    <a:pt x="26489" y="70967"/>
                    <a:pt x="25276" y="69586"/>
                    <a:pt x="24104" y="68163"/>
                  </a:cubicBezTo>
                  <a:cubicBezTo>
                    <a:pt x="24047" y="68100"/>
                    <a:pt x="23982" y="68073"/>
                    <a:pt x="23918" y="68073"/>
                  </a:cubicBezTo>
                  <a:cubicBezTo>
                    <a:pt x="23771" y="68073"/>
                    <a:pt x="23631" y="68212"/>
                    <a:pt x="23602" y="68373"/>
                  </a:cubicBezTo>
                  <a:cubicBezTo>
                    <a:pt x="23476" y="69481"/>
                    <a:pt x="23372" y="70611"/>
                    <a:pt x="23246" y="71699"/>
                  </a:cubicBezTo>
                  <a:cubicBezTo>
                    <a:pt x="21970" y="70423"/>
                    <a:pt x="21300" y="68833"/>
                    <a:pt x="21238" y="66992"/>
                  </a:cubicBezTo>
                  <a:cubicBezTo>
                    <a:pt x="21300" y="66887"/>
                    <a:pt x="21363" y="66782"/>
                    <a:pt x="21447" y="66678"/>
                  </a:cubicBezTo>
                  <a:cubicBezTo>
                    <a:pt x="22033" y="65715"/>
                    <a:pt x="23288" y="64397"/>
                    <a:pt x="23455" y="63142"/>
                  </a:cubicBezTo>
                  <a:close/>
                  <a:moveTo>
                    <a:pt x="1170" y="0"/>
                  </a:moveTo>
                  <a:cubicBezTo>
                    <a:pt x="1035" y="0"/>
                    <a:pt x="888" y="75"/>
                    <a:pt x="858" y="224"/>
                  </a:cubicBezTo>
                  <a:cubicBezTo>
                    <a:pt x="0" y="5079"/>
                    <a:pt x="565" y="10163"/>
                    <a:pt x="1130" y="15059"/>
                  </a:cubicBezTo>
                  <a:cubicBezTo>
                    <a:pt x="1590" y="18867"/>
                    <a:pt x="2176" y="22654"/>
                    <a:pt x="2950" y="26421"/>
                  </a:cubicBezTo>
                  <a:cubicBezTo>
                    <a:pt x="2909" y="26463"/>
                    <a:pt x="2888" y="26463"/>
                    <a:pt x="2867" y="26504"/>
                  </a:cubicBezTo>
                  <a:cubicBezTo>
                    <a:pt x="2134" y="28178"/>
                    <a:pt x="1235" y="29852"/>
                    <a:pt x="712" y="31610"/>
                  </a:cubicBezTo>
                  <a:cubicBezTo>
                    <a:pt x="230" y="33221"/>
                    <a:pt x="607" y="34623"/>
                    <a:pt x="1088" y="36213"/>
                  </a:cubicBezTo>
                  <a:cubicBezTo>
                    <a:pt x="2323" y="40105"/>
                    <a:pt x="3578" y="43997"/>
                    <a:pt x="4854" y="47909"/>
                  </a:cubicBezTo>
                  <a:cubicBezTo>
                    <a:pt x="4909" y="48050"/>
                    <a:pt x="5047" y="48129"/>
                    <a:pt x="5179" y="48129"/>
                  </a:cubicBezTo>
                  <a:cubicBezTo>
                    <a:pt x="5303" y="48129"/>
                    <a:pt x="5421" y="48061"/>
                    <a:pt x="5461" y="47909"/>
                  </a:cubicBezTo>
                  <a:cubicBezTo>
                    <a:pt x="5984" y="46026"/>
                    <a:pt x="6654" y="44101"/>
                    <a:pt x="7072" y="42176"/>
                  </a:cubicBezTo>
                  <a:cubicBezTo>
                    <a:pt x="8725" y="47135"/>
                    <a:pt x="10650" y="52010"/>
                    <a:pt x="12910" y="56718"/>
                  </a:cubicBezTo>
                  <a:cubicBezTo>
                    <a:pt x="12926" y="56782"/>
                    <a:pt x="12979" y="56809"/>
                    <a:pt x="13021" y="56809"/>
                  </a:cubicBezTo>
                  <a:cubicBezTo>
                    <a:pt x="13034" y="56809"/>
                    <a:pt x="13047" y="56807"/>
                    <a:pt x="13056" y="56802"/>
                  </a:cubicBezTo>
                  <a:lnTo>
                    <a:pt x="13056" y="56802"/>
                  </a:lnTo>
                  <a:cubicBezTo>
                    <a:pt x="12052" y="58748"/>
                    <a:pt x="12638" y="61091"/>
                    <a:pt x="13454" y="63100"/>
                  </a:cubicBezTo>
                  <a:cubicBezTo>
                    <a:pt x="14689" y="66155"/>
                    <a:pt x="16028" y="69189"/>
                    <a:pt x="17304" y="72243"/>
                  </a:cubicBezTo>
                  <a:cubicBezTo>
                    <a:pt x="17364" y="72400"/>
                    <a:pt x="17500" y="72494"/>
                    <a:pt x="17641" y="72494"/>
                  </a:cubicBezTo>
                  <a:cubicBezTo>
                    <a:pt x="17745" y="72494"/>
                    <a:pt x="17852" y="72443"/>
                    <a:pt x="17932" y="72327"/>
                  </a:cubicBezTo>
                  <a:cubicBezTo>
                    <a:pt x="18915" y="70737"/>
                    <a:pt x="19940" y="69147"/>
                    <a:pt x="20945" y="67536"/>
                  </a:cubicBezTo>
                  <a:cubicBezTo>
                    <a:pt x="21007" y="69461"/>
                    <a:pt x="21844" y="71176"/>
                    <a:pt x="23267" y="72515"/>
                  </a:cubicBezTo>
                  <a:cubicBezTo>
                    <a:pt x="23325" y="72573"/>
                    <a:pt x="23386" y="72597"/>
                    <a:pt x="23445" y="72597"/>
                  </a:cubicBezTo>
                  <a:cubicBezTo>
                    <a:pt x="23577" y="72597"/>
                    <a:pt x="23692" y="72472"/>
                    <a:pt x="23707" y="72327"/>
                  </a:cubicBezTo>
                  <a:cubicBezTo>
                    <a:pt x="23832" y="71260"/>
                    <a:pt x="23979" y="70193"/>
                    <a:pt x="24083" y="69147"/>
                  </a:cubicBezTo>
                  <a:lnTo>
                    <a:pt x="27766" y="73541"/>
                  </a:lnTo>
                  <a:cubicBezTo>
                    <a:pt x="27823" y="73604"/>
                    <a:pt x="27894" y="73631"/>
                    <a:pt x="27965" y="73631"/>
                  </a:cubicBezTo>
                  <a:cubicBezTo>
                    <a:pt x="28127" y="73631"/>
                    <a:pt x="28289" y="73491"/>
                    <a:pt x="28289" y="73331"/>
                  </a:cubicBezTo>
                  <a:cubicBezTo>
                    <a:pt x="28268" y="71783"/>
                    <a:pt x="27954" y="70318"/>
                    <a:pt x="27326" y="68937"/>
                  </a:cubicBezTo>
                  <a:lnTo>
                    <a:pt x="27326" y="68937"/>
                  </a:lnTo>
                  <a:cubicBezTo>
                    <a:pt x="27817" y="69079"/>
                    <a:pt x="28426" y="69255"/>
                    <a:pt x="28930" y="69255"/>
                  </a:cubicBezTo>
                  <a:cubicBezTo>
                    <a:pt x="29394" y="69255"/>
                    <a:pt x="29769" y="69106"/>
                    <a:pt x="29879" y="68645"/>
                  </a:cubicBezTo>
                  <a:cubicBezTo>
                    <a:pt x="29984" y="68163"/>
                    <a:pt x="29565" y="67515"/>
                    <a:pt x="29419" y="67117"/>
                  </a:cubicBezTo>
                  <a:cubicBezTo>
                    <a:pt x="28937" y="66029"/>
                    <a:pt x="28414" y="64920"/>
                    <a:pt x="27682" y="63979"/>
                  </a:cubicBezTo>
                  <a:lnTo>
                    <a:pt x="27682" y="63979"/>
                  </a:lnTo>
                  <a:cubicBezTo>
                    <a:pt x="29774" y="64334"/>
                    <a:pt x="31867" y="64753"/>
                    <a:pt x="33938" y="65339"/>
                  </a:cubicBezTo>
                  <a:cubicBezTo>
                    <a:pt x="34168" y="65339"/>
                    <a:pt x="34461" y="65108"/>
                    <a:pt x="34357" y="64857"/>
                  </a:cubicBezTo>
                  <a:cubicBezTo>
                    <a:pt x="32892" y="61321"/>
                    <a:pt x="31344" y="57848"/>
                    <a:pt x="29670" y="54396"/>
                  </a:cubicBezTo>
                  <a:cubicBezTo>
                    <a:pt x="29189" y="53370"/>
                    <a:pt x="28707" y="51403"/>
                    <a:pt x="27452" y="51090"/>
                  </a:cubicBezTo>
                  <a:cubicBezTo>
                    <a:pt x="27227" y="51037"/>
                    <a:pt x="26978" y="51020"/>
                    <a:pt x="26723" y="51020"/>
                  </a:cubicBezTo>
                  <a:cubicBezTo>
                    <a:pt x="26264" y="51020"/>
                    <a:pt x="25784" y="51076"/>
                    <a:pt x="25380" y="51090"/>
                  </a:cubicBezTo>
                  <a:cubicBezTo>
                    <a:pt x="25046" y="51090"/>
                    <a:pt x="24711" y="51111"/>
                    <a:pt x="24376" y="51111"/>
                  </a:cubicBezTo>
                  <a:lnTo>
                    <a:pt x="24376" y="50964"/>
                  </a:lnTo>
                  <a:cubicBezTo>
                    <a:pt x="22849" y="46110"/>
                    <a:pt x="21175" y="41318"/>
                    <a:pt x="19417" y="36527"/>
                  </a:cubicBezTo>
                  <a:lnTo>
                    <a:pt x="19417" y="36527"/>
                  </a:lnTo>
                  <a:cubicBezTo>
                    <a:pt x="21049" y="37698"/>
                    <a:pt x="22911" y="38640"/>
                    <a:pt x="24648" y="39582"/>
                  </a:cubicBezTo>
                  <a:cubicBezTo>
                    <a:pt x="24704" y="39607"/>
                    <a:pt x="24759" y="39619"/>
                    <a:pt x="24810" y="39619"/>
                  </a:cubicBezTo>
                  <a:cubicBezTo>
                    <a:pt x="25011" y="39619"/>
                    <a:pt x="25163" y="39442"/>
                    <a:pt x="25129" y="39226"/>
                  </a:cubicBezTo>
                  <a:cubicBezTo>
                    <a:pt x="24753" y="37489"/>
                    <a:pt x="24000" y="35941"/>
                    <a:pt x="23142" y="34413"/>
                  </a:cubicBezTo>
                  <a:cubicBezTo>
                    <a:pt x="22054" y="32468"/>
                    <a:pt x="21154" y="30543"/>
                    <a:pt x="20422" y="28450"/>
                  </a:cubicBezTo>
                  <a:cubicBezTo>
                    <a:pt x="19919" y="27027"/>
                    <a:pt x="19606" y="24893"/>
                    <a:pt x="18434" y="23868"/>
                  </a:cubicBezTo>
                  <a:cubicBezTo>
                    <a:pt x="17848" y="23366"/>
                    <a:pt x="17095" y="23073"/>
                    <a:pt x="16404" y="22738"/>
                  </a:cubicBezTo>
                  <a:cubicBezTo>
                    <a:pt x="15505" y="22278"/>
                    <a:pt x="14584" y="21776"/>
                    <a:pt x="13642" y="21336"/>
                  </a:cubicBezTo>
                  <a:cubicBezTo>
                    <a:pt x="11968" y="17047"/>
                    <a:pt x="10315" y="12695"/>
                    <a:pt x="8390" y="8510"/>
                  </a:cubicBezTo>
                  <a:cubicBezTo>
                    <a:pt x="6779" y="5120"/>
                    <a:pt x="4729" y="1835"/>
                    <a:pt x="1318" y="36"/>
                  </a:cubicBezTo>
                  <a:cubicBezTo>
                    <a:pt x="1276" y="12"/>
                    <a:pt x="1224" y="0"/>
                    <a:pt x="11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4"/>
            <p:cNvSpPr/>
            <p:nvPr/>
          </p:nvSpPr>
          <p:spPr>
            <a:xfrm>
              <a:off x="4737175" y="3833525"/>
              <a:ext cx="119800" cy="118550"/>
            </a:xfrm>
            <a:custGeom>
              <a:avLst/>
              <a:gdLst/>
              <a:ahLst/>
              <a:cxnLst/>
              <a:rect l="l" t="t" r="r" b="b"/>
              <a:pathLst>
                <a:path w="4792" h="4742" extrusionOk="0">
                  <a:moveTo>
                    <a:pt x="2469" y="536"/>
                  </a:moveTo>
                  <a:lnTo>
                    <a:pt x="2469" y="536"/>
                  </a:lnTo>
                  <a:cubicBezTo>
                    <a:pt x="4520" y="871"/>
                    <a:pt x="4792" y="4135"/>
                    <a:pt x="2406" y="4135"/>
                  </a:cubicBezTo>
                  <a:cubicBezTo>
                    <a:pt x="1465" y="4135"/>
                    <a:pt x="628" y="3549"/>
                    <a:pt x="628" y="2545"/>
                  </a:cubicBezTo>
                  <a:cubicBezTo>
                    <a:pt x="628" y="1457"/>
                    <a:pt x="1444" y="892"/>
                    <a:pt x="2364" y="578"/>
                  </a:cubicBezTo>
                  <a:cubicBezTo>
                    <a:pt x="2406" y="557"/>
                    <a:pt x="2427" y="557"/>
                    <a:pt x="2469" y="536"/>
                  </a:cubicBezTo>
                  <a:close/>
                  <a:moveTo>
                    <a:pt x="2111" y="0"/>
                  </a:moveTo>
                  <a:cubicBezTo>
                    <a:pt x="927" y="0"/>
                    <a:pt x="21" y="1451"/>
                    <a:pt x="21" y="2524"/>
                  </a:cubicBezTo>
                  <a:cubicBezTo>
                    <a:pt x="0" y="3821"/>
                    <a:pt x="1151" y="4742"/>
                    <a:pt x="2406" y="4742"/>
                  </a:cubicBezTo>
                  <a:cubicBezTo>
                    <a:pt x="3683" y="4742"/>
                    <a:pt x="4792" y="3821"/>
                    <a:pt x="4792" y="2524"/>
                  </a:cubicBezTo>
                  <a:cubicBezTo>
                    <a:pt x="4792" y="1247"/>
                    <a:pt x="3766" y="138"/>
                    <a:pt x="2490" y="97"/>
                  </a:cubicBezTo>
                  <a:cubicBezTo>
                    <a:pt x="2406" y="55"/>
                    <a:pt x="2364" y="34"/>
                    <a:pt x="2302" y="13"/>
                  </a:cubicBezTo>
                  <a:cubicBezTo>
                    <a:pt x="2237" y="5"/>
                    <a:pt x="2174" y="0"/>
                    <a:pt x="21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4"/>
            <p:cNvSpPr/>
            <p:nvPr/>
          </p:nvSpPr>
          <p:spPr>
            <a:xfrm>
              <a:off x="4797325" y="4017800"/>
              <a:ext cx="124525" cy="112150"/>
            </a:xfrm>
            <a:custGeom>
              <a:avLst/>
              <a:gdLst/>
              <a:ahLst/>
              <a:cxnLst/>
              <a:rect l="l" t="t" r="r" b="b"/>
              <a:pathLst>
                <a:path w="4981" h="4486" extrusionOk="0">
                  <a:moveTo>
                    <a:pt x="2529" y="545"/>
                  </a:moveTo>
                  <a:cubicBezTo>
                    <a:pt x="2930" y="545"/>
                    <a:pt x="3335" y="728"/>
                    <a:pt x="3620" y="1032"/>
                  </a:cubicBezTo>
                  <a:cubicBezTo>
                    <a:pt x="4227" y="1744"/>
                    <a:pt x="4227" y="3020"/>
                    <a:pt x="3432" y="3585"/>
                  </a:cubicBezTo>
                  <a:cubicBezTo>
                    <a:pt x="3141" y="3787"/>
                    <a:pt x="2776" y="3889"/>
                    <a:pt x="2410" y="3889"/>
                  </a:cubicBezTo>
                  <a:cubicBezTo>
                    <a:pt x="1828" y="3889"/>
                    <a:pt x="1245" y="3630"/>
                    <a:pt x="963" y="3104"/>
                  </a:cubicBezTo>
                  <a:cubicBezTo>
                    <a:pt x="691" y="2539"/>
                    <a:pt x="795" y="1869"/>
                    <a:pt x="1130" y="1367"/>
                  </a:cubicBezTo>
                  <a:cubicBezTo>
                    <a:pt x="1157" y="1378"/>
                    <a:pt x="1186" y="1383"/>
                    <a:pt x="1214" y="1383"/>
                  </a:cubicBezTo>
                  <a:cubicBezTo>
                    <a:pt x="1295" y="1383"/>
                    <a:pt x="1377" y="1340"/>
                    <a:pt x="1423" y="1262"/>
                  </a:cubicBezTo>
                  <a:cubicBezTo>
                    <a:pt x="1695" y="886"/>
                    <a:pt x="1883" y="614"/>
                    <a:pt x="2407" y="551"/>
                  </a:cubicBezTo>
                  <a:cubicBezTo>
                    <a:pt x="2447" y="547"/>
                    <a:pt x="2488" y="545"/>
                    <a:pt x="2529" y="545"/>
                  </a:cubicBezTo>
                  <a:close/>
                  <a:moveTo>
                    <a:pt x="2440" y="0"/>
                  </a:moveTo>
                  <a:cubicBezTo>
                    <a:pt x="1801" y="0"/>
                    <a:pt x="1178" y="234"/>
                    <a:pt x="1005" y="802"/>
                  </a:cubicBezTo>
                  <a:cubicBezTo>
                    <a:pt x="230" y="1451"/>
                    <a:pt x="0" y="2622"/>
                    <a:pt x="544" y="3522"/>
                  </a:cubicBezTo>
                  <a:cubicBezTo>
                    <a:pt x="953" y="4159"/>
                    <a:pt x="1706" y="4485"/>
                    <a:pt x="2456" y="4485"/>
                  </a:cubicBezTo>
                  <a:cubicBezTo>
                    <a:pt x="3012" y="4485"/>
                    <a:pt x="3566" y="4306"/>
                    <a:pt x="3976" y="3941"/>
                  </a:cubicBezTo>
                  <a:cubicBezTo>
                    <a:pt x="4980" y="3020"/>
                    <a:pt x="4834" y="1242"/>
                    <a:pt x="3788" y="405"/>
                  </a:cubicBezTo>
                  <a:cubicBezTo>
                    <a:pt x="3479" y="152"/>
                    <a:pt x="2954" y="0"/>
                    <a:pt x="24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6" name="Google Shape;286;p14"/>
          <p:cNvSpPr/>
          <p:nvPr/>
        </p:nvSpPr>
        <p:spPr>
          <a:xfrm>
            <a:off x="-353775" y="1667325"/>
            <a:ext cx="8619650" cy="2656925"/>
          </a:xfrm>
          <a:custGeom>
            <a:avLst/>
            <a:gdLst/>
            <a:ahLst/>
            <a:cxnLst/>
            <a:rect l="l" t="t" r="r" b="b"/>
            <a:pathLst>
              <a:path w="344786" h="106277" extrusionOk="0">
                <a:moveTo>
                  <a:pt x="0" y="73297"/>
                </a:moveTo>
                <a:cubicBezTo>
                  <a:pt x="6108" y="74688"/>
                  <a:pt x="27758" y="77773"/>
                  <a:pt x="36648" y="81643"/>
                </a:cubicBezTo>
                <a:cubicBezTo>
                  <a:pt x="45538" y="85514"/>
                  <a:pt x="45781" y="102326"/>
                  <a:pt x="53340" y="96520"/>
                </a:cubicBezTo>
                <a:cubicBezTo>
                  <a:pt x="60900" y="90714"/>
                  <a:pt x="78981" y="59932"/>
                  <a:pt x="82005" y="46809"/>
                </a:cubicBezTo>
                <a:cubicBezTo>
                  <a:pt x="85029" y="33686"/>
                  <a:pt x="78679" y="16510"/>
                  <a:pt x="71482" y="17780"/>
                </a:cubicBezTo>
                <a:cubicBezTo>
                  <a:pt x="64285" y="19050"/>
                  <a:pt x="38765" y="42939"/>
                  <a:pt x="38825" y="54429"/>
                </a:cubicBezTo>
                <a:cubicBezTo>
                  <a:pt x="38886" y="65920"/>
                  <a:pt x="59629" y="78136"/>
                  <a:pt x="71845" y="86723"/>
                </a:cubicBezTo>
                <a:cubicBezTo>
                  <a:pt x="84061" y="95311"/>
                  <a:pt x="101297" y="108192"/>
                  <a:pt x="112122" y="105954"/>
                </a:cubicBezTo>
                <a:cubicBezTo>
                  <a:pt x="122947" y="103716"/>
                  <a:pt x="116658" y="78196"/>
                  <a:pt x="136797" y="73297"/>
                </a:cubicBezTo>
                <a:cubicBezTo>
                  <a:pt x="156936" y="68399"/>
                  <a:pt x="208340" y="72934"/>
                  <a:pt x="232954" y="76563"/>
                </a:cubicBezTo>
                <a:cubicBezTo>
                  <a:pt x="257568" y="80192"/>
                  <a:pt x="268091" y="93920"/>
                  <a:pt x="284480" y="95069"/>
                </a:cubicBezTo>
                <a:cubicBezTo>
                  <a:pt x="300869" y="96218"/>
                  <a:pt x="327236" y="89747"/>
                  <a:pt x="331288" y="83457"/>
                </a:cubicBezTo>
                <a:cubicBezTo>
                  <a:pt x="335340" y="77168"/>
                  <a:pt x="314839" y="59751"/>
                  <a:pt x="308791" y="57332"/>
                </a:cubicBezTo>
                <a:cubicBezTo>
                  <a:pt x="302743" y="54913"/>
                  <a:pt x="294337" y="61505"/>
                  <a:pt x="295002" y="68943"/>
                </a:cubicBezTo>
                <a:cubicBezTo>
                  <a:pt x="295667" y="76382"/>
                  <a:pt x="305102" y="97427"/>
                  <a:pt x="312782" y="101963"/>
                </a:cubicBezTo>
                <a:cubicBezTo>
                  <a:pt x="320463" y="106499"/>
                  <a:pt x="336126" y="103838"/>
                  <a:pt x="341085" y="96157"/>
                </a:cubicBezTo>
                <a:cubicBezTo>
                  <a:pt x="346044" y="88477"/>
                  <a:pt x="345379" y="65980"/>
                  <a:pt x="342537" y="55880"/>
                </a:cubicBezTo>
                <a:cubicBezTo>
                  <a:pt x="339695" y="45781"/>
                  <a:pt x="327236" y="44873"/>
                  <a:pt x="324031" y="35560"/>
                </a:cubicBezTo>
                <a:cubicBezTo>
                  <a:pt x="320826" y="26247"/>
                  <a:pt x="323426" y="5927"/>
                  <a:pt x="323305" y="0"/>
                </a:cubicBezTo>
              </a:path>
            </a:pathLst>
          </a:custGeom>
          <a:noFill/>
          <a:ln w="19050" cap="flat" cmpd="sng">
            <a:solidFill>
              <a:schemeClr val="dk2"/>
            </a:solidFill>
            <a:prstDash val="dash"/>
            <a:round/>
            <a:headEnd type="none" w="med" len="med"/>
            <a:tailEnd type="none" w="med" len="med"/>
          </a:ln>
        </p:spPr>
      </p:sp>
      <p:grpSp>
        <p:nvGrpSpPr>
          <p:cNvPr id="287" name="Google Shape;287;p14"/>
          <p:cNvGrpSpPr/>
          <p:nvPr/>
        </p:nvGrpSpPr>
        <p:grpSpPr>
          <a:xfrm>
            <a:off x="795225" y="514806"/>
            <a:ext cx="1390816" cy="603184"/>
            <a:chOff x="-18125" y="4095850"/>
            <a:chExt cx="1197225" cy="519225"/>
          </a:xfrm>
        </p:grpSpPr>
        <p:sp>
          <p:nvSpPr>
            <p:cNvPr id="288" name="Google Shape;288;p14"/>
            <p:cNvSpPr/>
            <p:nvPr/>
          </p:nvSpPr>
          <p:spPr>
            <a:xfrm>
              <a:off x="-18125" y="4095850"/>
              <a:ext cx="1197225" cy="519225"/>
            </a:xfrm>
            <a:custGeom>
              <a:avLst/>
              <a:gdLst/>
              <a:ahLst/>
              <a:cxnLst/>
              <a:rect l="l" t="t" r="r" b="b"/>
              <a:pathLst>
                <a:path w="47889" h="20769" extrusionOk="0">
                  <a:moveTo>
                    <a:pt x="22550" y="0"/>
                  </a:moveTo>
                  <a:cubicBezTo>
                    <a:pt x="21542" y="34"/>
                    <a:pt x="20433" y="236"/>
                    <a:pt x="19324" y="672"/>
                  </a:cubicBezTo>
                  <a:cubicBezTo>
                    <a:pt x="18517" y="941"/>
                    <a:pt x="17811" y="1345"/>
                    <a:pt x="17139" y="1849"/>
                  </a:cubicBezTo>
                  <a:cubicBezTo>
                    <a:pt x="16770" y="2117"/>
                    <a:pt x="16400" y="2420"/>
                    <a:pt x="16064" y="2722"/>
                  </a:cubicBezTo>
                  <a:cubicBezTo>
                    <a:pt x="15627" y="3126"/>
                    <a:pt x="15257" y="3596"/>
                    <a:pt x="14921" y="4201"/>
                  </a:cubicBezTo>
                  <a:cubicBezTo>
                    <a:pt x="14417" y="4974"/>
                    <a:pt x="14081" y="5881"/>
                    <a:pt x="13879" y="6789"/>
                  </a:cubicBezTo>
                  <a:cubicBezTo>
                    <a:pt x="13812" y="6990"/>
                    <a:pt x="13812" y="7226"/>
                    <a:pt x="13779" y="7394"/>
                  </a:cubicBezTo>
                  <a:cubicBezTo>
                    <a:pt x="13779" y="7662"/>
                    <a:pt x="13745" y="7965"/>
                    <a:pt x="13745" y="8234"/>
                  </a:cubicBezTo>
                  <a:lnTo>
                    <a:pt x="13745" y="8570"/>
                  </a:lnTo>
                  <a:cubicBezTo>
                    <a:pt x="13611" y="8334"/>
                    <a:pt x="13443" y="8133"/>
                    <a:pt x="13308" y="7965"/>
                  </a:cubicBezTo>
                  <a:cubicBezTo>
                    <a:pt x="13039" y="7595"/>
                    <a:pt x="12636" y="7259"/>
                    <a:pt x="12233" y="6990"/>
                  </a:cubicBezTo>
                  <a:cubicBezTo>
                    <a:pt x="11460" y="6486"/>
                    <a:pt x="10452" y="6251"/>
                    <a:pt x="9208" y="6217"/>
                  </a:cubicBezTo>
                  <a:lnTo>
                    <a:pt x="9007" y="6217"/>
                  </a:lnTo>
                  <a:cubicBezTo>
                    <a:pt x="8032" y="6217"/>
                    <a:pt x="7057" y="6385"/>
                    <a:pt x="6083" y="6654"/>
                  </a:cubicBezTo>
                  <a:cubicBezTo>
                    <a:pt x="5075" y="6990"/>
                    <a:pt x="4167" y="7494"/>
                    <a:pt x="3327" y="8133"/>
                  </a:cubicBezTo>
                  <a:cubicBezTo>
                    <a:pt x="2487" y="8805"/>
                    <a:pt x="1748" y="9578"/>
                    <a:pt x="1210" y="10452"/>
                  </a:cubicBezTo>
                  <a:cubicBezTo>
                    <a:pt x="672" y="11325"/>
                    <a:pt x="336" y="12334"/>
                    <a:pt x="168" y="13443"/>
                  </a:cubicBezTo>
                  <a:cubicBezTo>
                    <a:pt x="0" y="14484"/>
                    <a:pt x="34" y="15560"/>
                    <a:pt x="235" y="16635"/>
                  </a:cubicBezTo>
                  <a:cubicBezTo>
                    <a:pt x="471" y="17710"/>
                    <a:pt x="874" y="18719"/>
                    <a:pt x="1479" y="19559"/>
                  </a:cubicBezTo>
                  <a:cubicBezTo>
                    <a:pt x="1748" y="19996"/>
                    <a:pt x="2050" y="20332"/>
                    <a:pt x="2420" y="20668"/>
                  </a:cubicBezTo>
                  <a:cubicBezTo>
                    <a:pt x="6016" y="20668"/>
                    <a:pt x="9611" y="20668"/>
                    <a:pt x="13207" y="20701"/>
                  </a:cubicBezTo>
                  <a:cubicBezTo>
                    <a:pt x="19760" y="20701"/>
                    <a:pt x="26347" y="20735"/>
                    <a:pt x="32900" y="20735"/>
                  </a:cubicBezTo>
                  <a:cubicBezTo>
                    <a:pt x="37471" y="20735"/>
                    <a:pt x="42041" y="20735"/>
                    <a:pt x="46645" y="20769"/>
                  </a:cubicBezTo>
                  <a:cubicBezTo>
                    <a:pt x="47485" y="19727"/>
                    <a:pt x="47888" y="18248"/>
                    <a:pt x="47754" y="16702"/>
                  </a:cubicBezTo>
                  <a:cubicBezTo>
                    <a:pt x="47653" y="15056"/>
                    <a:pt x="46880" y="13812"/>
                    <a:pt x="45805" y="13308"/>
                  </a:cubicBezTo>
                  <a:cubicBezTo>
                    <a:pt x="45402" y="13140"/>
                    <a:pt x="45032" y="13039"/>
                    <a:pt x="44629" y="13039"/>
                  </a:cubicBezTo>
                  <a:lnTo>
                    <a:pt x="44293" y="13039"/>
                  </a:lnTo>
                  <a:cubicBezTo>
                    <a:pt x="43990" y="13106"/>
                    <a:pt x="43688" y="13140"/>
                    <a:pt x="43352" y="13275"/>
                  </a:cubicBezTo>
                  <a:cubicBezTo>
                    <a:pt x="43217" y="13308"/>
                    <a:pt x="43049" y="13342"/>
                    <a:pt x="42948" y="13443"/>
                  </a:cubicBezTo>
                  <a:cubicBezTo>
                    <a:pt x="43184" y="13039"/>
                    <a:pt x="43352" y="12703"/>
                    <a:pt x="43520" y="12367"/>
                  </a:cubicBezTo>
                  <a:cubicBezTo>
                    <a:pt x="43654" y="12132"/>
                    <a:pt x="43721" y="11829"/>
                    <a:pt x="43789" y="11527"/>
                  </a:cubicBezTo>
                  <a:cubicBezTo>
                    <a:pt x="43856" y="11258"/>
                    <a:pt x="43889" y="10956"/>
                    <a:pt x="43889" y="10586"/>
                  </a:cubicBezTo>
                  <a:cubicBezTo>
                    <a:pt x="43889" y="10317"/>
                    <a:pt x="43889" y="10082"/>
                    <a:pt x="43856" y="9746"/>
                  </a:cubicBezTo>
                  <a:cubicBezTo>
                    <a:pt x="43822" y="9477"/>
                    <a:pt x="43789" y="9175"/>
                    <a:pt x="43721" y="8939"/>
                  </a:cubicBezTo>
                  <a:cubicBezTo>
                    <a:pt x="43621" y="8469"/>
                    <a:pt x="43453" y="7965"/>
                    <a:pt x="43184" y="7461"/>
                  </a:cubicBezTo>
                  <a:cubicBezTo>
                    <a:pt x="42780" y="6587"/>
                    <a:pt x="42108" y="5780"/>
                    <a:pt x="41268" y="5142"/>
                  </a:cubicBezTo>
                  <a:cubicBezTo>
                    <a:pt x="40462" y="4537"/>
                    <a:pt x="39521" y="4067"/>
                    <a:pt x="38479" y="3798"/>
                  </a:cubicBezTo>
                  <a:cubicBezTo>
                    <a:pt x="37807" y="3630"/>
                    <a:pt x="37101" y="3562"/>
                    <a:pt x="36227" y="3562"/>
                  </a:cubicBezTo>
                  <a:lnTo>
                    <a:pt x="35790" y="3562"/>
                  </a:lnTo>
                  <a:cubicBezTo>
                    <a:pt x="34883" y="3562"/>
                    <a:pt x="33976" y="3697"/>
                    <a:pt x="33136" y="3899"/>
                  </a:cubicBezTo>
                  <a:cubicBezTo>
                    <a:pt x="32195" y="4100"/>
                    <a:pt x="31388" y="4470"/>
                    <a:pt x="30716" y="4907"/>
                  </a:cubicBezTo>
                  <a:cubicBezTo>
                    <a:pt x="30380" y="5142"/>
                    <a:pt x="30044" y="5444"/>
                    <a:pt x="29775" y="5747"/>
                  </a:cubicBezTo>
                  <a:cubicBezTo>
                    <a:pt x="29540" y="6083"/>
                    <a:pt x="29338" y="6453"/>
                    <a:pt x="29170" y="6889"/>
                  </a:cubicBezTo>
                  <a:lnTo>
                    <a:pt x="29103" y="6957"/>
                  </a:lnTo>
                  <a:lnTo>
                    <a:pt x="29069" y="6923"/>
                  </a:lnTo>
                  <a:cubicBezTo>
                    <a:pt x="29002" y="6822"/>
                    <a:pt x="28868" y="6755"/>
                    <a:pt x="28700" y="6721"/>
                  </a:cubicBezTo>
                  <a:cubicBezTo>
                    <a:pt x="28565" y="6654"/>
                    <a:pt x="28431" y="6621"/>
                    <a:pt x="28263" y="6621"/>
                  </a:cubicBezTo>
                  <a:lnTo>
                    <a:pt x="28162" y="6621"/>
                  </a:lnTo>
                  <a:cubicBezTo>
                    <a:pt x="28229" y="6251"/>
                    <a:pt x="28263" y="5881"/>
                    <a:pt x="28263" y="5478"/>
                  </a:cubicBezTo>
                  <a:cubicBezTo>
                    <a:pt x="28263" y="5075"/>
                    <a:pt x="28263" y="4638"/>
                    <a:pt x="28195" y="4235"/>
                  </a:cubicBezTo>
                  <a:cubicBezTo>
                    <a:pt x="28061" y="3462"/>
                    <a:pt x="27759" y="2790"/>
                    <a:pt x="27389" y="2218"/>
                  </a:cubicBezTo>
                  <a:cubicBezTo>
                    <a:pt x="27019" y="1681"/>
                    <a:pt x="26515" y="1210"/>
                    <a:pt x="25877" y="840"/>
                  </a:cubicBezTo>
                  <a:cubicBezTo>
                    <a:pt x="25305" y="504"/>
                    <a:pt x="24633" y="269"/>
                    <a:pt x="23860" y="101"/>
                  </a:cubicBezTo>
                  <a:cubicBezTo>
                    <a:pt x="23457" y="34"/>
                    <a:pt x="22987" y="0"/>
                    <a:pt x="225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4"/>
            <p:cNvSpPr/>
            <p:nvPr/>
          </p:nvSpPr>
          <p:spPr>
            <a:xfrm>
              <a:off x="-18125" y="4100875"/>
              <a:ext cx="1197225" cy="513350"/>
            </a:xfrm>
            <a:custGeom>
              <a:avLst/>
              <a:gdLst/>
              <a:ahLst/>
              <a:cxnLst/>
              <a:rect l="l" t="t" r="r" b="b"/>
              <a:pathLst>
                <a:path w="47889" h="20534" extrusionOk="0">
                  <a:moveTo>
                    <a:pt x="20769" y="1"/>
                  </a:moveTo>
                  <a:cubicBezTo>
                    <a:pt x="20298" y="135"/>
                    <a:pt x="19794" y="236"/>
                    <a:pt x="19324" y="471"/>
                  </a:cubicBezTo>
                  <a:cubicBezTo>
                    <a:pt x="18584" y="740"/>
                    <a:pt x="17811" y="1144"/>
                    <a:pt x="17139" y="1648"/>
                  </a:cubicBezTo>
                  <a:cubicBezTo>
                    <a:pt x="16770" y="1916"/>
                    <a:pt x="16400" y="2219"/>
                    <a:pt x="16064" y="2521"/>
                  </a:cubicBezTo>
                  <a:cubicBezTo>
                    <a:pt x="15627" y="2925"/>
                    <a:pt x="15257" y="3395"/>
                    <a:pt x="14921" y="4000"/>
                  </a:cubicBezTo>
                  <a:cubicBezTo>
                    <a:pt x="14417" y="4773"/>
                    <a:pt x="14081" y="5680"/>
                    <a:pt x="13879" y="6588"/>
                  </a:cubicBezTo>
                  <a:cubicBezTo>
                    <a:pt x="13812" y="6789"/>
                    <a:pt x="13812" y="7025"/>
                    <a:pt x="13779" y="7193"/>
                  </a:cubicBezTo>
                  <a:cubicBezTo>
                    <a:pt x="13779" y="7461"/>
                    <a:pt x="13745" y="7764"/>
                    <a:pt x="13745" y="8033"/>
                  </a:cubicBezTo>
                  <a:lnTo>
                    <a:pt x="13745" y="8369"/>
                  </a:lnTo>
                  <a:cubicBezTo>
                    <a:pt x="13644" y="8133"/>
                    <a:pt x="13476" y="7965"/>
                    <a:pt x="13308" y="7764"/>
                  </a:cubicBezTo>
                  <a:cubicBezTo>
                    <a:pt x="13039" y="7394"/>
                    <a:pt x="12636" y="7058"/>
                    <a:pt x="12233" y="6789"/>
                  </a:cubicBezTo>
                  <a:cubicBezTo>
                    <a:pt x="11426" y="6285"/>
                    <a:pt x="10452" y="6050"/>
                    <a:pt x="9208" y="6016"/>
                  </a:cubicBezTo>
                  <a:lnTo>
                    <a:pt x="9007" y="6016"/>
                  </a:lnTo>
                  <a:cubicBezTo>
                    <a:pt x="8032" y="6016"/>
                    <a:pt x="7057" y="6184"/>
                    <a:pt x="6083" y="6453"/>
                  </a:cubicBezTo>
                  <a:cubicBezTo>
                    <a:pt x="5075" y="6789"/>
                    <a:pt x="4167" y="7260"/>
                    <a:pt x="3327" y="7932"/>
                  </a:cubicBezTo>
                  <a:cubicBezTo>
                    <a:pt x="2487" y="8604"/>
                    <a:pt x="1748" y="9377"/>
                    <a:pt x="1210" y="10251"/>
                  </a:cubicBezTo>
                  <a:cubicBezTo>
                    <a:pt x="672" y="11124"/>
                    <a:pt x="336" y="12133"/>
                    <a:pt x="168" y="13242"/>
                  </a:cubicBezTo>
                  <a:cubicBezTo>
                    <a:pt x="0" y="14283"/>
                    <a:pt x="34" y="15359"/>
                    <a:pt x="235" y="16468"/>
                  </a:cubicBezTo>
                  <a:cubicBezTo>
                    <a:pt x="471" y="17543"/>
                    <a:pt x="874" y="18551"/>
                    <a:pt x="1479" y="19391"/>
                  </a:cubicBezTo>
                  <a:cubicBezTo>
                    <a:pt x="1748" y="19828"/>
                    <a:pt x="2050" y="20198"/>
                    <a:pt x="2420" y="20500"/>
                  </a:cubicBezTo>
                  <a:lnTo>
                    <a:pt x="13275" y="20500"/>
                  </a:lnTo>
                  <a:cubicBezTo>
                    <a:pt x="19828" y="20500"/>
                    <a:pt x="26347" y="20534"/>
                    <a:pt x="32900" y="20534"/>
                  </a:cubicBezTo>
                  <a:lnTo>
                    <a:pt x="46578" y="20534"/>
                  </a:lnTo>
                  <a:cubicBezTo>
                    <a:pt x="47485" y="19492"/>
                    <a:pt x="47888" y="17980"/>
                    <a:pt x="47720" y="16468"/>
                  </a:cubicBezTo>
                  <a:cubicBezTo>
                    <a:pt x="47653" y="15325"/>
                    <a:pt x="47216" y="14351"/>
                    <a:pt x="46645" y="13678"/>
                  </a:cubicBezTo>
                  <a:cubicBezTo>
                    <a:pt x="46544" y="13779"/>
                    <a:pt x="46511" y="13914"/>
                    <a:pt x="46410" y="13981"/>
                  </a:cubicBezTo>
                  <a:cubicBezTo>
                    <a:pt x="45973" y="14586"/>
                    <a:pt x="45402" y="15157"/>
                    <a:pt x="44864" y="15661"/>
                  </a:cubicBezTo>
                  <a:cubicBezTo>
                    <a:pt x="43688" y="16669"/>
                    <a:pt x="42344" y="17476"/>
                    <a:pt x="40966" y="18047"/>
                  </a:cubicBezTo>
                  <a:cubicBezTo>
                    <a:pt x="40126" y="18450"/>
                    <a:pt x="39252" y="18719"/>
                    <a:pt x="38311" y="18988"/>
                  </a:cubicBezTo>
                  <a:cubicBezTo>
                    <a:pt x="37403" y="19223"/>
                    <a:pt x="36463" y="19459"/>
                    <a:pt x="35488" y="19559"/>
                  </a:cubicBezTo>
                  <a:cubicBezTo>
                    <a:pt x="33572" y="19862"/>
                    <a:pt x="31623" y="19996"/>
                    <a:pt x="29708" y="20030"/>
                  </a:cubicBezTo>
                  <a:cubicBezTo>
                    <a:pt x="27859" y="20030"/>
                    <a:pt x="26011" y="19963"/>
                    <a:pt x="24196" y="19727"/>
                  </a:cubicBezTo>
                  <a:cubicBezTo>
                    <a:pt x="23390" y="19660"/>
                    <a:pt x="22617" y="19559"/>
                    <a:pt x="21810" y="19459"/>
                  </a:cubicBezTo>
                  <a:cubicBezTo>
                    <a:pt x="20970" y="19324"/>
                    <a:pt x="20130" y="19190"/>
                    <a:pt x="19290" y="18988"/>
                  </a:cubicBezTo>
                  <a:cubicBezTo>
                    <a:pt x="18349" y="18786"/>
                    <a:pt x="17475" y="18518"/>
                    <a:pt x="16601" y="18182"/>
                  </a:cubicBezTo>
                  <a:cubicBezTo>
                    <a:pt x="15761" y="17846"/>
                    <a:pt x="14955" y="17476"/>
                    <a:pt x="14215" y="16938"/>
                  </a:cubicBezTo>
                  <a:cubicBezTo>
                    <a:pt x="13879" y="16669"/>
                    <a:pt x="13543" y="16434"/>
                    <a:pt x="13241" y="16098"/>
                  </a:cubicBezTo>
                  <a:cubicBezTo>
                    <a:pt x="12938" y="15796"/>
                    <a:pt x="12703" y="15460"/>
                    <a:pt x="12535" y="15090"/>
                  </a:cubicBezTo>
                  <a:cubicBezTo>
                    <a:pt x="12300" y="14687"/>
                    <a:pt x="12132" y="14317"/>
                    <a:pt x="12065" y="13914"/>
                  </a:cubicBezTo>
                  <a:cubicBezTo>
                    <a:pt x="12031" y="13678"/>
                    <a:pt x="11964" y="13443"/>
                    <a:pt x="11930" y="13242"/>
                  </a:cubicBezTo>
                  <a:cubicBezTo>
                    <a:pt x="11897" y="13006"/>
                    <a:pt x="11897" y="12805"/>
                    <a:pt x="11930" y="12603"/>
                  </a:cubicBezTo>
                  <a:cubicBezTo>
                    <a:pt x="11964" y="12233"/>
                    <a:pt x="12031" y="11897"/>
                    <a:pt x="12199" y="11561"/>
                  </a:cubicBezTo>
                  <a:cubicBezTo>
                    <a:pt x="12300" y="11259"/>
                    <a:pt x="12535" y="10956"/>
                    <a:pt x="12770" y="10721"/>
                  </a:cubicBezTo>
                  <a:cubicBezTo>
                    <a:pt x="13275" y="10217"/>
                    <a:pt x="13947" y="9915"/>
                    <a:pt x="14619" y="9713"/>
                  </a:cubicBezTo>
                  <a:cubicBezTo>
                    <a:pt x="15392" y="9478"/>
                    <a:pt x="16165" y="9411"/>
                    <a:pt x="16938" y="9377"/>
                  </a:cubicBezTo>
                  <a:cubicBezTo>
                    <a:pt x="17610" y="9377"/>
                    <a:pt x="18282" y="9377"/>
                    <a:pt x="18954" y="9444"/>
                  </a:cubicBezTo>
                  <a:cubicBezTo>
                    <a:pt x="18920" y="9310"/>
                    <a:pt x="18819" y="9209"/>
                    <a:pt x="18786" y="9074"/>
                  </a:cubicBezTo>
                  <a:cubicBezTo>
                    <a:pt x="18517" y="8470"/>
                    <a:pt x="18349" y="7865"/>
                    <a:pt x="18282" y="7226"/>
                  </a:cubicBezTo>
                  <a:cubicBezTo>
                    <a:pt x="18181" y="6588"/>
                    <a:pt x="18114" y="5949"/>
                    <a:pt x="18147" y="5344"/>
                  </a:cubicBezTo>
                  <a:cubicBezTo>
                    <a:pt x="18181" y="4706"/>
                    <a:pt x="18282" y="4067"/>
                    <a:pt x="18483" y="3496"/>
                  </a:cubicBezTo>
                  <a:cubicBezTo>
                    <a:pt x="18651" y="2925"/>
                    <a:pt x="18853" y="2421"/>
                    <a:pt x="19156" y="1916"/>
                  </a:cubicBezTo>
                  <a:cubicBezTo>
                    <a:pt x="19424" y="1513"/>
                    <a:pt x="19693" y="1076"/>
                    <a:pt x="20029" y="707"/>
                  </a:cubicBezTo>
                  <a:cubicBezTo>
                    <a:pt x="20265" y="471"/>
                    <a:pt x="20500" y="203"/>
                    <a:pt x="207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4"/>
            <p:cNvSpPr/>
            <p:nvPr/>
          </p:nvSpPr>
          <p:spPr>
            <a:xfrm>
              <a:off x="838225" y="4212500"/>
              <a:ext cx="215700" cy="199275"/>
            </a:xfrm>
            <a:custGeom>
              <a:avLst/>
              <a:gdLst/>
              <a:ahLst/>
              <a:cxnLst/>
              <a:rect l="l" t="t" r="r" b="b"/>
              <a:pathLst>
                <a:path w="8628" h="7971" extrusionOk="0">
                  <a:moveTo>
                    <a:pt x="3573" y="705"/>
                  </a:moveTo>
                  <a:cubicBezTo>
                    <a:pt x="3580" y="711"/>
                    <a:pt x="3586" y="711"/>
                    <a:pt x="3586" y="711"/>
                  </a:cubicBezTo>
                  <a:cubicBezTo>
                    <a:pt x="3582" y="709"/>
                    <a:pt x="3577" y="707"/>
                    <a:pt x="3573" y="705"/>
                  </a:cubicBezTo>
                  <a:close/>
                  <a:moveTo>
                    <a:pt x="1831" y="0"/>
                  </a:moveTo>
                  <a:cubicBezTo>
                    <a:pt x="1236" y="0"/>
                    <a:pt x="670" y="124"/>
                    <a:pt x="159" y="274"/>
                  </a:cubicBezTo>
                  <a:cubicBezTo>
                    <a:pt x="0" y="306"/>
                    <a:pt x="51" y="546"/>
                    <a:pt x="197" y="546"/>
                  </a:cubicBezTo>
                  <a:cubicBezTo>
                    <a:pt x="206" y="546"/>
                    <a:pt x="216" y="545"/>
                    <a:pt x="226" y="543"/>
                  </a:cubicBezTo>
                  <a:cubicBezTo>
                    <a:pt x="528" y="442"/>
                    <a:pt x="797" y="375"/>
                    <a:pt x="1133" y="308"/>
                  </a:cubicBezTo>
                  <a:lnTo>
                    <a:pt x="1066" y="308"/>
                  </a:lnTo>
                  <a:cubicBezTo>
                    <a:pt x="1284" y="291"/>
                    <a:pt x="1494" y="283"/>
                    <a:pt x="1700" y="283"/>
                  </a:cubicBezTo>
                  <a:cubicBezTo>
                    <a:pt x="1906" y="283"/>
                    <a:pt x="2108" y="291"/>
                    <a:pt x="2309" y="308"/>
                  </a:cubicBezTo>
                  <a:cubicBezTo>
                    <a:pt x="2741" y="408"/>
                    <a:pt x="3173" y="540"/>
                    <a:pt x="3573" y="705"/>
                  </a:cubicBezTo>
                  <a:lnTo>
                    <a:pt x="3573" y="705"/>
                  </a:lnTo>
                  <a:cubicBezTo>
                    <a:pt x="3563" y="698"/>
                    <a:pt x="3553" y="682"/>
                    <a:pt x="3553" y="644"/>
                  </a:cubicBezTo>
                  <a:lnTo>
                    <a:pt x="3553" y="644"/>
                  </a:lnTo>
                  <a:cubicBezTo>
                    <a:pt x="4023" y="846"/>
                    <a:pt x="4426" y="1114"/>
                    <a:pt x="4830" y="1417"/>
                  </a:cubicBezTo>
                  <a:lnTo>
                    <a:pt x="4763" y="1350"/>
                  </a:lnTo>
                  <a:lnTo>
                    <a:pt x="4763" y="1350"/>
                  </a:lnTo>
                  <a:cubicBezTo>
                    <a:pt x="5233" y="1686"/>
                    <a:pt x="5603" y="2089"/>
                    <a:pt x="5939" y="2526"/>
                  </a:cubicBezTo>
                  <a:cubicBezTo>
                    <a:pt x="6275" y="2996"/>
                    <a:pt x="6577" y="3467"/>
                    <a:pt x="6779" y="3971"/>
                  </a:cubicBezTo>
                  <a:cubicBezTo>
                    <a:pt x="6913" y="4206"/>
                    <a:pt x="7014" y="4509"/>
                    <a:pt x="7081" y="4777"/>
                  </a:cubicBezTo>
                  <a:cubicBezTo>
                    <a:pt x="7182" y="5114"/>
                    <a:pt x="7249" y="5382"/>
                    <a:pt x="7283" y="5718"/>
                  </a:cubicBezTo>
                  <a:cubicBezTo>
                    <a:pt x="7384" y="6290"/>
                    <a:pt x="7384" y="6827"/>
                    <a:pt x="7384" y="7365"/>
                  </a:cubicBezTo>
                  <a:cubicBezTo>
                    <a:pt x="7384" y="7701"/>
                    <a:pt x="7619" y="7970"/>
                    <a:pt x="7955" y="7970"/>
                  </a:cubicBezTo>
                  <a:cubicBezTo>
                    <a:pt x="8123" y="7970"/>
                    <a:pt x="8258" y="7903"/>
                    <a:pt x="8392" y="7802"/>
                  </a:cubicBezTo>
                  <a:cubicBezTo>
                    <a:pt x="8426" y="7735"/>
                    <a:pt x="8426" y="7701"/>
                    <a:pt x="8459" y="7668"/>
                  </a:cubicBezTo>
                  <a:cubicBezTo>
                    <a:pt x="8526" y="7567"/>
                    <a:pt x="8560" y="7500"/>
                    <a:pt x="8560" y="7365"/>
                  </a:cubicBezTo>
                  <a:cubicBezTo>
                    <a:pt x="8627" y="6693"/>
                    <a:pt x="8560" y="5987"/>
                    <a:pt x="8392" y="5349"/>
                  </a:cubicBezTo>
                  <a:cubicBezTo>
                    <a:pt x="8258" y="4811"/>
                    <a:pt x="8090" y="4307"/>
                    <a:pt x="7854" y="3803"/>
                  </a:cubicBezTo>
                  <a:cubicBezTo>
                    <a:pt x="7384" y="2862"/>
                    <a:pt x="6712" y="2022"/>
                    <a:pt x="5872" y="1417"/>
                  </a:cubicBezTo>
                  <a:cubicBezTo>
                    <a:pt x="5670" y="1249"/>
                    <a:pt x="5502" y="1114"/>
                    <a:pt x="5267" y="980"/>
                  </a:cubicBezTo>
                  <a:cubicBezTo>
                    <a:pt x="5065" y="846"/>
                    <a:pt x="4830" y="745"/>
                    <a:pt x="4595" y="610"/>
                  </a:cubicBezTo>
                  <a:cubicBezTo>
                    <a:pt x="4158" y="409"/>
                    <a:pt x="3687" y="241"/>
                    <a:pt x="3217" y="140"/>
                  </a:cubicBezTo>
                  <a:cubicBezTo>
                    <a:pt x="2847" y="73"/>
                    <a:pt x="2410" y="5"/>
                    <a:pt x="2040" y="5"/>
                  </a:cubicBezTo>
                  <a:cubicBezTo>
                    <a:pt x="1970" y="2"/>
                    <a:pt x="1901" y="0"/>
                    <a:pt x="18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4"/>
            <p:cNvSpPr/>
            <p:nvPr/>
          </p:nvSpPr>
          <p:spPr>
            <a:xfrm>
              <a:off x="1021125" y="4427700"/>
              <a:ext cx="21025" cy="21025"/>
            </a:xfrm>
            <a:custGeom>
              <a:avLst/>
              <a:gdLst/>
              <a:ahLst/>
              <a:cxnLst/>
              <a:rect l="l" t="t" r="r" b="b"/>
              <a:pathLst>
                <a:path w="841" h="841" extrusionOk="0">
                  <a:moveTo>
                    <a:pt x="437" y="1"/>
                  </a:moveTo>
                  <a:cubicBezTo>
                    <a:pt x="202" y="1"/>
                    <a:pt x="1" y="202"/>
                    <a:pt x="1" y="404"/>
                  </a:cubicBezTo>
                  <a:cubicBezTo>
                    <a:pt x="1" y="605"/>
                    <a:pt x="202" y="841"/>
                    <a:pt x="437" y="841"/>
                  </a:cubicBezTo>
                  <a:cubicBezTo>
                    <a:pt x="639" y="841"/>
                    <a:pt x="841" y="673"/>
                    <a:pt x="841" y="404"/>
                  </a:cubicBezTo>
                  <a:cubicBezTo>
                    <a:pt x="841" y="169"/>
                    <a:pt x="673" y="1"/>
                    <a:pt x="4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4"/>
            <p:cNvSpPr/>
            <p:nvPr/>
          </p:nvSpPr>
          <p:spPr>
            <a:xfrm>
              <a:off x="506950" y="4125250"/>
              <a:ext cx="163025" cy="106925"/>
            </a:xfrm>
            <a:custGeom>
              <a:avLst/>
              <a:gdLst/>
              <a:ahLst/>
              <a:cxnLst/>
              <a:rect l="l" t="t" r="r" b="b"/>
              <a:pathLst>
                <a:path w="6521" h="4277" extrusionOk="0">
                  <a:moveTo>
                    <a:pt x="1143" y="0"/>
                  </a:moveTo>
                  <a:cubicBezTo>
                    <a:pt x="807" y="34"/>
                    <a:pt x="505" y="68"/>
                    <a:pt x="202" y="68"/>
                  </a:cubicBezTo>
                  <a:cubicBezTo>
                    <a:pt x="102" y="68"/>
                    <a:pt x="1" y="169"/>
                    <a:pt x="1" y="269"/>
                  </a:cubicBezTo>
                  <a:cubicBezTo>
                    <a:pt x="1" y="370"/>
                    <a:pt x="102" y="505"/>
                    <a:pt x="202" y="505"/>
                  </a:cubicBezTo>
                  <a:cubicBezTo>
                    <a:pt x="404" y="471"/>
                    <a:pt x="606" y="454"/>
                    <a:pt x="803" y="454"/>
                  </a:cubicBezTo>
                  <a:cubicBezTo>
                    <a:pt x="1001" y="454"/>
                    <a:pt x="1194" y="471"/>
                    <a:pt x="1379" y="505"/>
                  </a:cubicBezTo>
                  <a:cubicBezTo>
                    <a:pt x="1849" y="538"/>
                    <a:pt x="2286" y="673"/>
                    <a:pt x="2689" y="841"/>
                  </a:cubicBezTo>
                  <a:cubicBezTo>
                    <a:pt x="3025" y="1009"/>
                    <a:pt x="3361" y="1210"/>
                    <a:pt x="3697" y="1412"/>
                  </a:cubicBezTo>
                  <a:cubicBezTo>
                    <a:pt x="4034" y="1681"/>
                    <a:pt x="4336" y="1950"/>
                    <a:pt x="4571" y="2286"/>
                  </a:cubicBezTo>
                  <a:cubicBezTo>
                    <a:pt x="4806" y="2555"/>
                    <a:pt x="4975" y="2857"/>
                    <a:pt x="5109" y="3126"/>
                  </a:cubicBezTo>
                  <a:cubicBezTo>
                    <a:pt x="5277" y="3428"/>
                    <a:pt x="5445" y="3764"/>
                    <a:pt x="5579" y="4067"/>
                  </a:cubicBezTo>
                  <a:cubicBezTo>
                    <a:pt x="5663" y="4207"/>
                    <a:pt x="5841" y="4277"/>
                    <a:pt x="6014" y="4277"/>
                  </a:cubicBezTo>
                  <a:cubicBezTo>
                    <a:pt x="6049" y="4277"/>
                    <a:pt x="6083" y="4274"/>
                    <a:pt x="6117" y="4268"/>
                  </a:cubicBezTo>
                  <a:cubicBezTo>
                    <a:pt x="6252" y="4235"/>
                    <a:pt x="6352" y="4134"/>
                    <a:pt x="6420" y="4067"/>
                  </a:cubicBezTo>
                  <a:cubicBezTo>
                    <a:pt x="6520" y="3932"/>
                    <a:pt x="6520" y="3798"/>
                    <a:pt x="6487" y="3697"/>
                  </a:cubicBezTo>
                  <a:cubicBezTo>
                    <a:pt x="6386" y="3361"/>
                    <a:pt x="6252" y="3025"/>
                    <a:pt x="6083" y="2689"/>
                  </a:cubicBezTo>
                  <a:cubicBezTo>
                    <a:pt x="5915" y="2386"/>
                    <a:pt x="5714" y="2084"/>
                    <a:pt x="5512" y="1849"/>
                  </a:cubicBezTo>
                  <a:cubicBezTo>
                    <a:pt x="5311" y="1580"/>
                    <a:pt x="5042" y="1378"/>
                    <a:pt x="4840" y="1210"/>
                  </a:cubicBezTo>
                  <a:cubicBezTo>
                    <a:pt x="4571" y="1009"/>
                    <a:pt x="4302" y="841"/>
                    <a:pt x="4000" y="673"/>
                  </a:cubicBezTo>
                  <a:lnTo>
                    <a:pt x="3126" y="269"/>
                  </a:lnTo>
                  <a:cubicBezTo>
                    <a:pt x="2824" y="202"/>
                    <a:pt x="2521" y="101"/>
                    <a:pt x="2185" y="68"/>
                  </a:cubicBezTo>
                  <a:cubicBezTo>
                    <a:pt x="1849" y="34"/>
                    <a:pt x="1480" y="0"/>
                    <a:pt x="11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4"/>
            <p:cNvSpPr/>
            <p:nvPr/>
          </p:nvSpPr>
          <p:spPr>
            <a:xfrm>
              <a:off x="864850" y="4436950"/>
              <a:ext cx="108425" cy="101675"/>
            </a:xfrm>
            <a:custGeom>
              <a:avLst/>
              <a:gdLst/>
              <a:ahLst/>
              <a:cxnLst/>
              <a:rect l="l" t="t" r="r" b="b"/>
              <a:pathLst>
                <a:path w="4337" h="4067" extrusionOk="0">
                  <a:moveTo>
                    <a:pt x="2118" y="0"/>
                  </a:moveTo>
                  <a:cubicBezTo>
                    <a:pt x="1984" y="0"/>
                    <a:pt x="1849" y="0"/>
                    <a:pt x="1748" y="34"/>
                  </a:cubicBezTo>
                  <a:cubicBezTo>
                    <a:pt x="1177" y="135"/>
                    <a:pt x="740" y="471"/>
                    <a:pt x="438" y="874"/>
                  </a:cubicBezTo>
                  <a:cubicBezTo>
                    <a:pt x="135" y="1344"/>
                    <a:pt x="1" y="1882"/>
                    <a:pt x="102" y="2386"/>
                  </a:cubicBezTo>
                  <a:cubicBezTo>
                    <a:pt x="270" y="3361"/>
                    <a:pt x="1110" y="4066"/>
                    <a:pt x="2118" y="4066"/>
                  </a:cubicBezTo>
                  <a:cubicBezTo>
                    <a:pt x="2253" y="4066"/>
                    <a:pt x="2353" y="4066"/>
                    <a:pt x="2488" y="4033"/>
                  </a:cubicBezTo>
                  <a:cubicBezTo>
                    <a:pt x="3597" y="3831"/>
                    <a:pt x="4336" y="2756"/>
                    <a:pt x="4134" y="1680"/>
                  </a:cubicBezTo>
                  <a:cubicBezTo>
                    <a:pt x="3966" y="672"/>
                    <a:pt x="3126" y="0"/>
                    <a:pt x="21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4"/>
            <p:cNvSpPr/>
            <p:nvPr/>
          </p:nvSpPr>
          <p:spPr>
            <a:xfrm>
              <a:off x="356575" y="4440300"/>
              <a:ext cx="108400" cy="101675"/>
            </a:xfrm>
            <a:custGeom>
              <a:avLst/>
              <a:gdLst/>
              <a:ahLst/>
              <a:cxnLst/>
              <a:rect l="l" t="t" r="r" b="b"/>
              <a:pathLst>
                <a:path w="4336" h="4067" extrusionOk="0">
                  <a:moveTo>
                    <a:pt x="2252" y="1"/>
                  </a:moveTo>
                  <a:cubicBezTo>
                    <a:pt x="2118" y="1"/>
                    <a:pt x="1983" y="1"/>
                    <a:pt x="1849" y="34"/>
                  </a:cubicBezTo>
                  <a:cubicBezTo>
                    <a:pt x="773" y="236"/>
                    <a:pt x="0" y="1278"/>
                    <a:pt x="236" y="2387"/>
                  </a:cubicBezTo>
                  <a:cubicBezTo>
                    <a:pt x="404" y="3361"/>
                    <a:pt x="1244" y="4067"/>
                    <a:pt x="2252" y="4067"/>
                  </a:cubicBezTo>
                  <a:cubicBezTo>
                    <a:pt x="2353" y="4067"/>
                    <a:pt x="2487" y="4067"/>
                    <a:pt x="2622" y="4033"/>
                  </a:cubicBezTo>
                  <a:cubicBezTo>
                    <a:pt x="3159" y="3932"/>
                    <a:pt x="3630" y="3596"/>
                    <a:pt x="3932" y="3193"/>
                  </a:cubicBezTo>
                  <a:cubicBezTo>
                    <a:pt x="4201" y="2723"/>
                    <a:pt x="4336" y="2185"/>
                    <a:pt x="4268" y="1681"/>
                  </a:cubicBezTo>
                  <a:cubicBezTo>
                    <a:pt x="4033" y="673"/>
                    <a:pt x="3193" y="1"/>
                    <a:pt x="22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4"/>
            <p:cNvSpPr/>
            <p:nvPr/>
          </p:nvSpPr>
          <p:spPr>
            <a:xfrm>
              <a:off x="439750" y="4377675"/>
              <a:ext cx="89075" cy="83900"/>
            </a:xfrm>
            <a:custGeom>
              <a:avLst/>
              <a:gdLst/>
              <a:ahLst/>
              <a:cxnLst/>
              <a:rect l="l" t="t" r="r" b="b"/>
              <a:pathLst>
                <a:path w="3563" h="3356" extrusionOk="0">
                  <a:moveTo>
                    <a:pt x="1796" y="1"/>
                  </a:moveTo>
                  <a:cubicBezTo>
                    <a:pt x="1714" y="1"/>
                    <a:pt x="1631" y="7"/>
                    <a:pt x="1546" y="19"/>
                  </a:cubicBezTo>
                  <a:cubicBezTo>
                    <a:pt x="639" y="153"/>
                    <a:pt x="0" y="993"/>
                    <a:pt x="135" y="1901"/>
                  </a:cubicBezTo>
                  <a:cubicBezTo>
                    <a:pt x="260" y="2716"/>
                    <a:pt x="1000" y="3356"/>
                    <a:pt x="1836" y="3356"/>
                  </a:cubicBezTo>
                  <a:cubicBezTo>
                    <a:pt x="1896" y="3356"/>
                    <a:pt x="1956" y="3352"/>
                    <a:pt x="2017" y="3346"/>
                  </a:cubicBezTo>
                  <a:cubicBezTo>
                    <a:pt x="2958" y="3211"/>
                    <a:pt x="3563" y="2371"/>
                    <a:pt x="3462" y="1430"/>
                  </a:cubicBezTo>
                  <a:cubicBezTo>
                    <a:pt x="3339" y="604"/>
                    <a:pt x="2632" y="1"/>
                    <a:pt x="17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4"/>
            <p:cNvSpPr/>
            <p:nvPr/>
          </p:nvSpPr>
          <p:spPr>
            <a:xfrm>
              <a:off x="797650" y="4376850"/>
              <a:ext cx="89925" cy="83075"/>
            </a:xfrm>
            <a:custGeom>
              <a:avLst/>
              <a:gdLst/>
              <a:ahLst/>
              <a:cxnLst/>
              <a:rect l="l" t="t" r="r" b="b"/>
              <a:pathLst>
                <a:path w="3597" h="3323" extrusionOk="0">
                  <a:moveTo>
                    <a:pt x="1822" y="0"/>
                  </a:moveTo>
                  <a:cubicBezTo>
                    <a:pt x="1742" y="0"/>
                    <a:pt x="1661" y="6"/>
                    <a:pt x="1580" y="18"/>
                  </a:cubicBezTo>
                  <a:cubicBezTo>
                    <a:pt x="639" y="119"/>
                    <a:pt x="0" y="959"/>
                    <a:pt x="135" y="1900"/>
                  </a:cubicBezTo>
                  <a:cubicBezTo>
                    <a:pt x="260" y="2713"/>
                    <a:pt x="996" y="3322"/>
                    <a:pt x="1828" y="3322"/>
                  </a:cubicBezTo>
                  <a:cubicBezTo>
                    <a:pt x="1890" y="3322"/>
                    <a:pt x="1953" y="3319"/>
                    <a:pt x="2017" y="3312"/>
                  </a:cubicBezTo>
                  <a:cubicBezTo>
                    <a:pt x="2958" y="3211"/>
                    <a:pt x="3596" y="2371"/>
                    <a:pt x="3462" y="1430"/>
                  </a:cubicBezTo>
                  <a:cubicBezTo>
                    <a:pt x="3339" y="604"/>
                    <a:pt x="2632" y="0"/>
                    <a:pt x="18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4"/>
            <p:cNvSpPr/>
            <p:nvPr/>
          </p:nvSpPr>
          <p:spPr>
            <a:xfrm>
              <a:off x="623750" y="4473900"/>
              <a:ext cx="89075" cy="37425"/>
            </a:xfrm>
            <a:custGeom>
              <a:avLst/>
              <a:gdLst/>
              <a:ahLst/>
              <a:cxnLst/>
              <a:rect l="l" t="t" r="r" b="b"/>
              <a:pathLst>
                <a:path w="3563" h="1497" extrusionOk="0">
                  <a:moveTo>
                    <a:pt x="1882" y="1"/>
                  </a:moveTo>
                  <a:cubicBezTo>
                    <a:pt x="1512" y="1"/>
                    <a:pt x="1210" y="1"/>
                    <a:pt x="907" y="68"/>
                  </a:cubicBezTo>
                  <a:cubicBezTo>
                    <a:pt x="739" y="102"/>
                    <a:pt x="639" y="169"/>
                    <a:pt x="504" y="236"/>
                  </a:cubicBezTo>
                  <a:cubicBezTo>
                    <a:pt x="403" y="270"/>
                    <a:pt x="370" y="337"/>
                    <a:pt x="269" y="371"/>
                  </a:cubicBezTo>
                  <a:lnTo>
                    <a:pt x="168" y="505"/>
                  </a:lnTo>
                  <a:cubicBezTo>
                    <a:pt x="101" y="539"/>
                    <a:pt x="67" y="572"/>
                    <a:pt x="34" y="673"/>
                  </a:cubicBezTo>
                  <a:cubicBezTo>
                    <a:pt x="0" y="707"/>
                    <a:pt x="0" y="740"/>
                    <a:pt x="0" y="841"/>
                  </a:cubicBezTo>
                  <a:cubicBezTo>
                    <a:pt x="0" y="942"/>
                    <a:pt x="67" y="1043"/>
                    <a:pt x="202" y="1110"/>
                  </a:cubicBezTo>
                  <a:cubicBezTo>
                    <a:pt x="336" y="1211"/>
                    <a:pt x="504" y="1278"/>
                    <a:pt x="706" y="1345"/>
                  </a:cubicBezTo>
                  <a:cubicBezTo>
                    <a:pt x="874" y="1412"/>
                    <a:pt x="1042" y="1446"/>
                    <a:pt x="1210" y="1446"/>
                  </a:cubicBezTo>
                  <a:cubicBezTo>
                    <a:pt x="1411" y="1479"/>
                    <a:pt x="1613" y="1496"/>
                    <a:pt x="1811" y="1496"/>
                  </a:cubicBezTo>
                  <a:cubicBezTo>
                    <a:pt x="2008" y="1496"/>
                    <a:pt x="2201" y="1479"/>
                    <a:pt x="2386" y="1446"/>
                  </a:cubicBezTo>
                  <a:cubicBezTo>
                    <a:pt x="2520" y="1412"/>
                    <a:pt x="2621" y="1412"/>
                    <a:pt x="2756" y="1379"/>
                  </a:cubicBezTo>
                  <a:cubicBezTo>
                    <a:pt x="2957" y="1278"/>
                    <a:pt x="3193" y="1211"/>
                    <a:pt x="3361" y="1110"/>
                  </a:cubicBezTo>
                  <a:cubicBezTo>
                    <a:pt x="3394" y="1110"/>
                    <a:pt x="3394" y="1110"/>
                    <a:pt x="3428" y="1076"/>
                  </a:cubicBezTo>
                  <a:cubicBezTo>
                    <a:pt x="3461" y="1043"/>
                    <a:pt x="3529" y="1009"/>
                    <a:pt x="3529" y="942"/>
                  </a:cubicBezTo>
                  <a:cubicBezTo>
                    <a:pt x="3562" y="908"/>
                    <a:pt x="3529" y="875"/>
                    <a:pt x="3529" y="841"/>
                  </a:cubicBezTo>
                  <a:cubicBezTo>
                    <a:pt x="3428" y="673"/>
                    <a:pt x="3361" y="539"/>
                    <a:pt x="3226" y="438"/>
                  </a:cubicBezTo>
                  <a:cubicBezTo>
                    <a:pt x="3092" y="337"/>
                    <a:pt x="2957" y="270"/>
                    <a:pt x="2857" y="202"/>
                  </a:cubicBezTo>
                  <a:cubicBezTo>
                    <a:pt x="2554" y="68"/>
                    <a:pt x="2218" y="1"/>
                    <a:pt x="18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4"/>
            <p:cNvSpPr/>
            <p:nvPr/>
          </p:nvSpPr>
          <p:spPr>
            <a:xfrm>
              <a:off x="593500" y="4409225"/>
              <a:ext cx="155450" cy="105200"/>
            </a:xfrm>
            <a:custGeom>
              <a:avLst/>
              <a:gdLst/>
              <a:ahLst/>
              <a:cxnLst/>
              <a:rect l="l" t="t" r="r" b="b"/>
              <a:pathLst>
                <a:path w="6218" h="4208" extrusionOk="0">
                  <a:moveTo>
                    <a:pt x="4537" y="2924"/>
                  </a:moveTo>
                  <a:lnTo>
                    <a:pt x="4537" y="2924"/>
                  </a:lnTo>
                  <a:cubicBezTo>
                    <a:pt x="4705" y="3025"/>
                    <a:pt x="4806" y="3193"/>
                    <a:pt x="4907" y="3361"/>
                  </a:cubicBezTo>
                  <a:cubicBezTo>
                    <a:pt x="4772" y="3193"/>
                    <a:pt x="4638" y="3025"/>
                    <a:pt x="4537" y="2924"/>
                  </a:cubicBezTo>
                  <a:close/>
                  <a:moveTo>
                    <a:pt x="2903" y="2630"/>
                  </a:moveTo>
                  <a:cubicBezTo>
                    <a:pt x="3016" y="2630"/>
                    <a:pt x="3126" y="2638"/>
                    <a:pt x="3226" y="2655"/>
                  </a:cubicBezTo>
                  <a:cubicBezTo>
                    <a:pt x="3394" y="2689"/>
                    <a:pt x="3596" y="2756"/>
                    <a:pt x="3764" y="2823"/>
                  </a:cubicBezTo>
                  <a:cubicBezTo>
                    <a:pt x="3932" y="2924"/>
                    <a:pt x="4067" y="2991"/>
                    <a:pt x="4201" y="3092"/>
                  </a:cubicBezTo>
                  <a:cubicBezTo>
                    <a:pt x="4302" y="3193"/>
                    <a:pt x="4403" y="3294"/>
                    <a:pt x="4403" y="3327"/>
                  </a:cubicBezTo>
                  <a:cubicBezTo>
                    <a:pt x="4436" y="3428"/>
                    <a:pt x="4470" y="3462"/>
                    <a:pt x="4503" y="3495"/>
                  </a:cubicBezTo>
                  <a:cubicBezTo>
                    <a:pt x="4403" y="3596"/>
                    <a:pt x="4268" y="3630"/>
                    <a:pt x="4167" y="3663"/>
                  </a:cubicBezTo>
                  <a:cubicBezTo>
                    <a:pt x="4067" y="3663"/>
                    <a:pt x="3966" y="3697"/>
                    <a:pt x="3831" y="3764"/>
                  </a:cubicBezTo>
                  <a:cubicBezTo>
                    <a:pt x="3663" y="3798"/>
                    <a:pt x="3428" y="3831"/>
                    <a:pt x="3260" y="3831"/>
                  </a:cubicBezTo>
                  <a:cubicBezTo>
                    <a:pt x="3162" y="3841"/>
                    <a:pt x="3063" y="3845"/>
                    <a:pt x="2966" y="3845"/>
                  </a:cubicBezTo>
                  <a:cubicBezTo>
                    <a:pt x="2730" y="3845"/>
                    <a:pt x="2499" y="3821"/>
                    <a:pt x="2285" y="3798"/>
                  </a:cubicBezTo>
                  <a:cubicBezTo>
                    <a:pt x="1983" y="3764"/>
                    <a:pt x="1748" y="3663"/>
                    <a:pt x="1479" y="3529"/>
                  </a:cubicBezTo>
                  <a:lnTo>
                    <a:pt x="1244" y="3428"/>
                  </a:lnTo>
                  <a:cubicBezTo>
                    <a:pt x="1277" y="3361"/>
                    <a:pt x="1277" y="3327"/>
                    <a:pt x="1311" y="3294"/>
                  </a:cubicBezTo>
                  <a:cubicBezTo>
                    <a:pt x="1412" y="3159"/>
                    <a:pt x="1513" y="3092"/>
                    <a:pt x="1613" y="2991"/>
                  </a:cubicBezTo>
                  <a:cubicBezTo>
                    <a:pt x="1748" y="2924"/>
                    <a:pt x="1882" y="2823"/>
                    <a:pt x="1983" y="2789"/>
                  </a:cubicBezTo>
                  <a:cubicBezTo>
                    <a:pt x="2084" y="2756"/>
                    <a:pt x="2218" y="2756"/>
                    <a:pt x="2285" y="2689"/>
                  </a:cubicBezTo>
                  <a:cubicBezTo>
                    <a:pt x="2386" y="2689"/>
                    <a:pt x="2453" y="2655"/>
                    <a:pt x="2554" y="2655"/>
                  </a:cubicBezTo>
                  <a:cubicBezTo>
                    <a:pt x="2672" y="2638"/>
                    <a:pt x="2790" y="2630"/>
                    <a:pt x="2903" y="2630"/>
                  </a:cubicBezTo>
                  <a:close/>
                  <a:moveTo>
                    <a:pt x="1244" y="0"/>
                  </a:moveTo>
                  <a:cubicBezTo>
                    <a:pt x="1109" y="0"/>
                    <a:pt x="1042" y="0"/>
                    <a:pt x="908" y="67"/>
                  </a:cubicBezTo>
                  <a:cubicBezTo>
                    <a:pt x="836" y="91"/>
                    <a:pt x="782" y="115"/>
                    <a:pt x="768" y="115"/>
                  </a:cubicBezTo>
                  <a:cubicBezTo>
                    <a:pt x="762" y="115"/>
                    <a:pt x="763" y="111"/>
                    <a:pt x="773" y="101"/>
                  </a:cubicBezTo>
                  <a:lnTo>
                    <a:pt x="773" y="101"/>
                  </a:lnTo>
                  <a:cubicBezTo>
                    <a:pt x="605" y="168"/>
                    <a:pt x="504" y="269"/>
                    <a:pt x="404" y="370"/>
                  </a:cubicBezTo>
                  <a:cubicBezTo>
                    <a:pt x="168" y="639"/>
                    <a:pt x="67" y="1008"/>
                    <a:pt x="34" y="1277"/>
                  </a:cubicBezTo>
                  <a:cubicBezTo>
                    <a:pt x="0" y="1613"/>
                    <a:pt x="34" y="1949"/>
                    <a:pt x="101" y="2285"/>
                  </a:cubicBezTo>
                  <a:cubicBezTo>
                    <a:pt x="202" y="2554"/>
                    <a:pt x="336" y="2857"/>
                    <a:pt x="504" y="3058"/>
                  </a:cubicBezTo>
                  <a:cubicBezTo>
                    <a:pt x="840" y="3529"/>
                    <a:pt x="1344" y="3865"/>
                    <a:pt x="1916" y="4033"/>
                  </a:cubicBezTo>
                  <a:cubicBezTo>
                    <a:pt x="2299" y="4161"/>
                    <a:pt x="2683" y="4208"/>
                    <a:pt x="3066" y="4208"/>
                  </a:cubicBezTo>
                  <a:cubicBezTo>
                    <a:pt x="3288" y="4208"/>
                    <a:pt x="3509" y="4192"/>
                    <a:pt x="3730" y="4167"/>
                  </a:cubicBezTo>
                  <a:cubicBezTo>
                    <a:pt x="3865" y="4134"/>
                    <a:pt x="3932" y="4134"/>
                    <a:pt x="4067" y="4066"/>
                  </a:cubicBezTo>
                  <a:cubicBezTo>
                    <a:pt x="4571" y="3966"/>
                    <a:pt x="4974" y="3730"/>
                    <a:pt x="5377" y="3462"/>
                  </a:cubicBezTo>
                  <a:cubicBezTo>
                    <a:pt x="5579" y="3294"/>
                    <a:pt x="5780" y="3025"/>
                    <a:pt x="5915" y="2823"/>
                  </a:cubicBezTo>
                  <a:cubicBezTo>
                    <a:pt x="6049" y="2554"/>
                    <a:pt x="6150" y="2285"/>
                    <a:pt x="6217" y="1983"/>
                  </a:cubicBezTo>
                  <a:lnTo>
                    <a:pt x="6217" y="1479"/>
                  </a:lnTo>
                  <a:cubicBezTo>
                    <a:pt x="6217" y="1311"/>
                    <a:pt x="6150" y="1143"/>
                    <a:pt x="6117" y="1008"/>
                  </a:cubicBezTo>
                  <a:cubicBezTo>
                    <a:pt x="5982" y="672"/>
                    <a:pt x="5814" y="437"/>
                    <a:pt x="5612" y="269"/>
                  </a:cubicBezTo>
                  <a:cubicBezTo>
                    <a:pt x="5478" y="168"/>
                    <a:pt x="5344" y="135"/>
                    <a:pt x="5209" y="101"/>
                  </a:cubicBezTo>
                  <a:cubicBezTo>
                    <a:pt x="5008" y="101"/>
                    <a:pt x="4839" y="101"/>
                    <a:pt x="4671" y="135"/>
                  </a:cubicBezTo>
                  <a:cubicBezTo>
                    <a:pt x="4571" y="135"/>
                    <a:pt x="4470" y="168"/>
                    <a:pt x="4403" y="202"/>
                  </a:cubicBezTo>
                  <a:cubicBezTo>
                    <a:pt x="4335" y="202"/>
                    <a:pt x="4268" y="269"/>
                    <a:pt x="4235" y="303"/>
                  </a:cubicBezTo>
                  <a:cubicBezTo>
                    <a:pt x="4100" y="370"/>
                    <a:pt x="3966" y="437"/>
                    <a:pt x="3831" y="504"/>
                  </a:cubicBezTo>
                  <a:cubicBezTo>
                    <a:pt x="3663" y="605"/>
                    <a:pt x="3529" y="672"/>
                    <a:pt x="3260" y="773"/>
                  </a:cubicBezTo>
                  <a:lnTo>
                    <a:pt x="3058" y="773"/>
                  </a:lnTo>
                  <a:cubicBezTo>
                    <a:pt x="2924" y="773"/>
                    <a:pt x="2790" y="672"/>
                    <a:pt x="2655" y="639"/>
                  </a:cubicBezTo>
                  <a:cubicBezTo>
                    <a:pt x="2554" y="605"/>
                    <a:pt x="2420" y="504"/>
                    <a:pt x="2285" y="437"/>
                  </a:cubicBezTo>
                  <a:cubicBezTo>
                    <a:pt x="2218" y="403"/>
                    <a:pt x="2084" y="303"/>
                    <a:pt x="1983" y="269"/>
                  </a:cubicBezTo>
                  <a:cubicBezTo>
                    <a:pt x="1882" y="168"/>
                    <a:pt x="1748" y="135"/>
                    <a:pt x="1613" y="101"/>
                  </a:cubicBezTo>
                  <a:cubicBezTo>
                    <a:pt x="1513" y="67"/>
                    <a:pt x="1378" y="0"/>
                    <a:pt x="12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 name="Google Shape;299;p14"/>
          <p:cNvGrpSpPr/>
          <p:nvPr/>
        </p:nvGrpSpPr>
        <p:grpSpPr>
          <a:xfrm>
            <a:off x="2087985" y="965750"/>
            <a:ext cx="925475" cy="461036"/>
            <a:chOff x="6950025" y="3485050"/>
            <a:chExt cx="672975" cy="335250"/>
          </a:xfrm>
        </p:grpSpPr>
        <p:sp>
          <p:nvSpPr>
            <p:cNvPr id="300" name="Google Shape;300;p14"/>
            <p:cNvSpPr/>
            <p:nvPr/>
          </p:nvSpPr>
          <p:spPr>
            <a:xfrm>
              <a:off x="6950025" y="3485050"/>
              <a:ext cx="672975" cy="335250"/>
            </a:xfrm>
            <a:custGeom>
              <a:avLst/>
              <a:gdLst/>
              <a:ahLst/>
              <a:cxnLst/>
              <a:rect l="l" t="t" r="r" b="b"/>
              <a:pathLst>
                <a:path w="26919" h="13410" extrusionOk="0">
                  <a:moveTo>
                    <a:pt x="16333" y="1"/>
                  </a:moveTo>
                  <a:cubicBezTo>
                    <a:pt x="16098" y="1"/>
                    <a:pt x="15795" y="1"/>
                    <a:pt x="15594" y="135"/>
                  </a:cubicBezTo>
                  <a:cubicBezTo>
                    <a:pt x="15123" y="169"/>
                    <a:pt x="14686" y="270"/>
                    <a:pt x="14317" y="371"/>
                  </a:cubicBezTo>
                  <a:cubicBezTo>
                    <a:pt x="13443" y="673"/>
                    <a:pt x="12670" y="1110"/>
                    <a:pt x="12099" y="1681"/>
                  </a:cubicBezTo>
                  <a:cubicBezTo>
                    <a:pt x="11460" y="2320"/>
                    <a:pt x="10990" y="3126"/>
                    <a:pt x="10754" y="3966"/>
                  </a:cubicBezTo>
                  <a:cubicBezTo>
                    <a:pt x="10620" y="4370"/>
                    <a:pt x="10553" y="4840"/>
                    <a:pt x="10553" y="5277"/>
                  </a:cubicBezTo>
                  <a:cubicBezTo>
                    <a:pt x="10486" y="5546"/>
                    <a:pt x="10553" y="5848"/>
                    <a:pt x="10586" y="6151"/>
                  </a:cubicBezTo>
                  <a:lnTo>
                    <a:pt x="10318" y="6151"/>
                  </a:lnTo>
                  <a:cubicBezTo>
                    <a:pt x="10250" y="6151"/>
                    <a:pt x="10116" y="6151"/>
                    <a:pt x="10049" y="6184"/>
                  </a:cubicBezTo>
                  <a:cubicBezTo>
                    <a:pt x="9881" y="6218"/>
                    <a:pt x="9713" y="6319"/>
                    <a:pt x="9578" y="6453"/>
                  </a:cubicBezTo>
                  <a:cubicBezTo>
                    <a:pt x="9545" y="6487"/>
                    <a:pt x="9477" y="6520"/>
                    <a:pt x="9477" y="6554"/>
                  </a:cubicBezTo>
                  <a:lnTo>
                    <a:pt x="9410" y="6453"/>
                  </a:lnTo>
                  <a:cubicBezTo>
                    <a:pt x="9242" y="6218"/>
                    <a:pt x="9108" y="5983"/>
                    <a:pt x="8906" y="5815"/>
                  </a:cubicBezTo>
                  <a:cubicBezTo>
                    <a:pt x="8738" y="5647"/>
                    <a:pt x="8570" y="5512"/>
                    <a:pt x="8368" y="5445"/>
                  </a:cubicBezTo>
                  <a:cubicBezTo>
                    <a:pt x="8133" y="5344"/>
                    <a:pt x="7932" y="5311"/>
                    <a:pt x="7764" y="5277"/>
                  </a:cubicBezTo>
                  <a:cubicBezTo>
                    <a:pt x="7596" y="5210"/>
                    <a:pt x="7428" y="5210"/>
                    <a:pt x="7293" y="5210"/>
                  </a:cubicBezTo>
                  <a:cubicBezTo>
                    <a:pt x="7058" y="5210"/>
                    <a:pt x="6856" y="5277"/>
                    <a:pt x="6587" y="5311"/>
                  </a:cubicBezTo>
                  <a:cubicBezTo>
                    <a:pt x="6218" y="5445"/>
                    <a:pt x="5848" y="5613"/>
                    <a:pt x="5546" y="5815"/>
                  </a:cubicBezTo>
                  <a:cubicBezTo>
                    <a:pt x="5210" y="6050"/>
                    <a:pt x="4907" y="6352"/>
                    <a:pt x="4705" y="6688"/>
                  </a:cubicBezTo>
                  <a:cubicBezTo>
                    <a:pt x="4605" y="6823"/>
                    <a:pt x="4537" y="6991"/>
                    <a:pt x="4437" y="7193"/>
                  </a:cubicBezTo>
                  <a:cubicBezTo>
                    <a:pt x="4403" y="7394"/>
                    <a:pt x="4336" y="7562"/>
                    <a:pt x="4336" y="7730"/>
                  </a:cubicBezTo>
                  <a:cubicBezTo>
                    <a:pt x="4269" y="7965"/>
                    <a:pt x="4269" y="8167"/>
                    <a:pt x="4336" y="8335"/>
                  </a:cubicBezTo>
                  <a:cubicBezTo>
                    <a:pt x="4369" y="8570"/>
                    <a:pt x="4403" y="8738"/>
                    <a:pt x="4504" y="8873"/>
                  </a:cubicBezTo>
                  <a:cubicBezTo>
                    <a:pt x="4571" y="9041"/>
                    <a:pt x="4672" y="9209"/>
                    <a:pt x="4739" y="9310"/>
                  </a:cubicBezTo>
                  <a:cubicBezTo>
                    <a:pt x="4571" y="9243"/>
                    <a:pt x="4403" y="9243"/>
                    <a:pt x="4235" y="9243"/>
                  </a:cubicBezTo>
                  <a:cubicBezTo>
                    <a:pt x="3899" y="9243"/>
                    <a:pt x="3529" y="9243"/>
                    <a:pt x="3160" y="9343"/>
                  </a:cubicBezTo>
                  <a:cubicBezTo>
                    <a:pt x="2387" y="9478"/>
                    <a:pt x="1748" y="9713"/>
                    <a:pt x="1244" y="10049"/>
                  </a:cubicBezTo>
                  <a:cubicBezTo>
                    <a:pt x="975" y="10217"/>
                    <a:pt x="706" y="10419"/>
                    <a:pt x="538" y="10688"/>
                  </a:cubicBezTo>
                  <a:cubicBezTo>
                    <a:pt x="337" y="10923"/>
                    <a:pt x="202" y="11225"/>
                    <a:pt x="135" y="11528"/>
                  </a:cubicBezTo>
                  <a:cubicBezTo>
                    <a:pt x="34" y="11864"/>
                    <a:pt x="1" y="12233"/>
                    <a:pt x="34" y="12569"/>
                  </a:cubicBezTo>
                  <a:cubicBezTo>
                    <a:pt x="34" y="12838"/>
                    <a:pt x="135" y="13040"/>
                    <a:pt x="236" y="13208"/>
                  </a:cubicBezTo>
                  <a:cubicBezTo>
                    <a:pt x="303" y="13275"/>
                    <a:pt x="337" y="13342"/>
                    <a:pt x="404" y="13410"/>
                  </a:cubicBezTo>
                  <a:lnTo>
                    <a:pt x="8301" y="13410"/>
                  </a:lnTo>
                  <a:cubicBezTo>
                    <a:pt x="12939" y="13376"/>
                    <a:pt x="17610" y="13376"/>
                    <a:pt x="22214" y="13376"/>
                  </a:cubicBezTo>
                  <a:lnTo>
                    <a:pt x="25575" y="13376"/>
                  </a:lnTo>
                  <a:cubicBezTo>
                    <a:pt x="25776" y="13208"/>
                    <a:pt x="26012" y="13006"/>
                    <a:pt x="26180" y="12771"/>
                  </a:cubicBezTo>
                  <a:cubicBezTo>
                    <a:pt x="26415" y="12435"/>
                    <a:pt x="26616" y="12065"/>
                    <a:pt x="26751" y="11662"/>
                  </a:cubicBezTo>
                  <a:cubicBezTo>
                    <a:pt x="26784" y="11427"/>
                    <a:pt x="26852" y="11225"/>
                    <a:pt x="26885" y="10990"/>
                  </a:cubicBezTo>
                  <a:cubicBezTo>
                    <a:pt x="26919" y="10721"/>
                    <a:pt x="26919" y="10553"/>
                    <a:pt x="26919" y="10352"/>
                  </a:cubicBezTo>
                  <a:cubicBezTo>
                    <a:pt x="26885" y="9982"/>
                    <a:pt x="26784" y="9579"/>
                    <a:pt x="26616" y="9243"/>
                  </a:cubicBezTo>
                  <a:cubicBezTo>
                    <a:pt x="26448" y="8906"/>
                    <a:pt x="26247" y="8570"/>
                    <a:pt x="25944" y="8335"/>
                  </a:cubicBezTo>
                  <a:cubicBezTo>
                    <a:pt x="25373" y="7797"/>
                    <a:pt x="24667" y="7461"/>
                    <a:pt x="23894" y="7327"/>
                  </a:cubicBezTo>
                  <a:cubicBezTo>
                    <a:pt x="23726" y="7293"/>
                    <a:pt x="23558" y="7293"/>
                    <a:pt x="23424" y="7293"/>
                  </a:cubicBezTo>
                  <a:cubicBezTo>
                    <a:pt x="23222" y="7293"/>
                    <a:pt x="22987" y="7327"/>
                    <a:pt x="22752" y="7361"/>
                  </a:cubicBezTo>
                  <a:cubicBezTo>
                    <a:pt x="22584" y="7394"/>
                    <a:pt x="22483" y="7461"/>
                    <a:pt x="22382" y="7495"/>
                  </a:cubicBezTo>
                  <a:cubicBezTo>
                    <a:pt x="22483" y="7361"/>
                    <a:pt x="22517" y="7226"/>
                    <a:pt x="22584" y="7125"/>
                  </a:cubicBezTo>
                  <a:cubicBezTo>
                    <a:pt x="22819" y="6688"/>
                    <a:pt x="22920" y="6285"/>
                    <a:pt x="22987" y="5848"/>
                  </a:cubicBezTo>
                  <a:cubicBezTo>
                    <a:pt x="23054" y="5378"/>
                    <a:pt x="23021" y="4975"/>
                    <a:pt x="22920" y="4538"/>
                  </a:cubicBezTo>
                  <a:cubicBezTo>
                    <a:pt x="22718" y="3698"/>
                    <a:pt x="22248" y="2857"/>
                    <a:pt x="21576" y="2152"/>
                  </a:cubicBezTo>
                  <a:cubicBezTo>
                    <a:pt x="21239" y="1816"/>
                    <a:pt x="20903" y="1513"/>
                    <a:pt x="20567" y="1278"/>
                  </a:cubicBezTo>
                  <a:cubicBezTo>
                    <a:pt x="20198" y="1009"/>
                    <a:pt x="19828" y="807"/>
                    <a:pt x="19458" y="639"/>
                  </a:cubicBezTo>
                  <a:cubicBezTo>
                    <a:pt x="19022" y="471"/>
                    <a:pt x="18618" y="303"/>
                    <a:pt x="18181" y="236"/>
                  </a:cubicBezTo>
                  <a:cubicBezTo>
                    <a:pt x="17778" y="102"/>
                    <a:pt x="17308" y="68"/>
                    <a:pt x="168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4"/>
            <p:cNvSpPr/>
            <p:nvPr/>
          </p:nvSpPr>
          <p:spPr>
            <a:xfrm>
              <a:off x="6950025" y="3488725"/>
              <a:ext cx="672975" cy="331575"/>
            </a:xfrm>
            <a:custGeom>
              <a:avLst/>
              <a:gdLst/>
              <a:ahLst/>
              <a:cxnLst/>
              <a:rect l="l" t="t" r="r" b="b"/>
              <a:pathLst>
                <a:path w="26919" h="13263" extrusionOk="0">
                  <a:moveTo>
                    <a:pt x="17671" y="1"/>
                  </a:moveTo>
                  <a:cubicBezTo>
                    <a:pt x="17531" y="1"/>
                    <a:pt x="17399" y="27"/>
                    <a:pt x="17274" y="89"/>
                  </a:cubicBezTo>
                  <a:cubicBezTo>
                    <a:pt x="17442" y="257"/>
                    <a:pt x="17644" y="459"/>
                    <a:pt x="17812" y="660"/>
                  </a:cubicBezTo>
                  <a:cubicBezTo>
                    <a:pt x="18013" y="929"/>
                    <a:pt x="18181" y="1165"/>
                    <a:pt x="18316" y="1433"/>
                  </a:cubicBezTo>
                  <a:cubicBezTo>
                    <a:pt x="18618" y="1971"/>
                    <a:pt x="18786" y="2542"/>
                    <a:pt x="18853" y="3147"/>
                  </a:cubicBezTo>
                  <a:cubicBezTo>
                    <a:pt x="18887" y="3483"/>
                    <a:pt x="18887" y="3853"/>
                    <a:pt x="18853" y="4189"/>
                  </a:cubicBezTo>
                  <a:cubicBezTo>
                    <a:pt x="18853" y="4357"/>
                    <a:pt x="18820" y="4525"/>
                    <a:pt x="18786" y="4693"/>
                  </a:cubicBezTo>
                  <a:cubicBezTo>
                    <a:pt x="18719" y="4861"/>
                    <a:pt x="18652" y="5029"/>
                    <a:pt x="18618" y="5197"/>
                  </a:cubicBezTo>
                  <a:cubicBezTo>
                    <a:pt x="18484" y="5533"/>
                    <a:pt x="18316" y="5836"/>
                    <a:pt x="18114" y="6138"/>
                  </a:cubicBezTo>
                  <a:cubicBezTo>
                    <a:pt x="17946" y="6373"/>
                    <a:pt x="17711" y="6575"/>
                    <a:pt x="17476" y="6743"/>
                  </a:cubicBezTo>
                  <a:cubicBezTo>
                    <a:pt x="17610" y="6743"/>
                    <a:pt x="17677" y="6810"/>
                    <a:pt x="17778" y="6810"/>
                  </a:cubicBezTo>
                  <a:cubicBezTo>
                    <a:pt x="17946" y="6810"/>
                    <a:pt x="18148" y="6878"/>
                    <a:pt x="18349" y="6911"/>
                  </a:cubicBezTo>
                  <a:cubicBezTo>
                    <a:pt x="18517" y="7012"/>
                    <a:pt x="18685" y="7046"/>
                    <a:pt x="18853" y="7146"/>
                  </a:cubicBezTo>
                  <a:cubicBezTo>
                    <a:pt x="19022" y="7214"/>
                    <a:pt x="19190" y="7314"/>
                    <a:pt x="19358" y="7415"/>
                  </a:cubicBezTo>
                  <a:cubicBezTo>
                    <a:pt x="19660" y="7650"/>
                    <a:pt x="19895" y="7919"/>
                    <a:pt x="20063" y="8255"/>
                  </a:cubicBezTo>
                  <a:cubicBezTo>
                    <a:pt x="20164" y="8423"/>
                    <a:pt x="20198" y="8659"/>
                    <a:pt x="20231" y="8827"/>
                  </a:cubicBezTo>
                  <a:cubicBezTo>
                    <a:pt x="20299" y="8927"/>
                    <a:pt x="20299" y="9028"/>
                    <a:pt x="20299" y="9096"/>
                  </a:cubicBezTo>
                  <a:lnTo>
                    <a:pt x="20299" y="9398"/>
                  </a:lnTo>
                  <a:cubicBezTo>
                    <a:pt x="20299" y="9734"/>
                    <a:pt x="20198" y="10036"/>
                    <a:pt x="20030" y="10339"/>
                  </a:cubicBezTo>
                  <a:lnTo>
                    <a:pt x="19794" y="10709"/>
                  </a:lnTo>
                  <a:lnTo>
                    <a:pt x="19391" y="11078"/>
                  </a:lnTo>
                  <a:cubicBezTo>
                    <a:pt x="19122" y="11347"/>
                    <a:pt x="18820" y="11515"/>
                    <a:pt x="18517" y="11683"/>
                  </a:cubicBezTo>
                  <a:cubicBezTo>
                    <a:pt x="18181" y="11851"/>
                    <a:pt x="17845" y="11952"/>
                    <a:pt x="17509" y="12086"/>
                  </a:cubicBezTo>
                  <a:cubicBezTo>
                    <a:pt x="16837" y="12288"/>
                    <a:pt x="16165" y="12456"/>
                    <a:pt x="15459" y="12591"/>
                  </a:cubicBezTo>
                  <a:cubicBezTo>
                    <a:pt x="14619" y="12725"/>
                    <a:pt x="13813" y="12859"/>
                    <a:pt x="12972" y="12927"/>
                  </a:cubicBezTo>
                  <a:cubicBezTo>
                    <a:pt x="12317" y="13002"/>
                    <a:pt x="11662" y="13040"/>
                    <a:pt x="10992" y="13040"/>
                  </a:cubicBezTo>
                  <a:cubicBezTo>
                    <a:pt x="10769" y="13040"/>
                    <a:pt x="10544" y="13036"/>
                    <a:pt x="10318" y="13027"/>
                  </a:cubicBezTo>
                  <a:cubicBezTo>
                    <a:pt x="9444" y="12960"/>
                    <a:pt x="8570" y="12893"/>
                    <a:pt x="7730" y="12725"/>
                  </a:cubicBezTo>
                  <a:cubicBezTo>
                    <a:pt x="6587" y="12456"/>
                    <a:pt x="5512" y="12053"/>
                    <a:pt x="4537" y="11414"/>
                  </a:cubicBezTo>
                  <a:lnTo>
                    <a:pt x="3899" y="10910"/>
                  </a:lnTo>
                  <a:cubicBezTo>
                    <a:pt x="3664" y="10675"/>
                    <a:pt x="3395" y="10406"/>
                    <a:pt x="3193" y="10171"/>
                  </a:cubicBezTo>
                  <a:cubicBezTo>
                    <a:pt x="2992" y="9868"/>
                    <a:pt x="2756" y="9600"/>
                    <a:pt x="2588" y="9331"/>
                  </a:cubicBezTo>
                  <a:cubicBezTo>
                    <a:pt x="2051" y="9432"/>
                    <a:pt x="1647" y="9667"/>
                    <a:pt x="1244" y="9902"/>
                  </a:cubicBezTo>
                  <a:cubicBezTo>
                    <a:pt x="975" y="10070"/>
                    <a:pt x="706" y="10272"/>
                    <a:pt x="538" y="10541"/>
                  </a:cubicBezTo>
                  <a:cubicBezTo>
                    <a:pt x="337" y="10776"/>
                    <a:pt x="202" y="11078"/>
                    <a:pt x="135" y="11381"/>
                  </a:cubicBezTo>
                  <a:cubicBezTo>
                    <a:pt x="34" y="11717"/>
                    <a:pt x="1" y="12086"/>
                    <a:pt x="34" y="12422"/>
                  </a:cubicBezTo>
                  <a:cubicBezTo>
                    <a:pt x="34" y="12691"/>
                    <a:pt x="135" y="12893"/>
                    <a:pt x="236" y="13061"/>
                  </a:cubicBezTo>
                  <a:cubicBezTo>
                    <a:pt x="303" y="13128"/>
                    <a:pt x="337" y="13195"/>
                    <a:pt x="404" y="13263"/>
                  </a:cubicBezTo>
                  <a:lnTo>
                    <a:pt x="8301" y="13263"/>
                  </a:lnTo>
                  <a:cubicBezTo>
                    <a:pt x="12939" y="13229"/>
                    <a:pt x="17543" y="13229"/>
                    <a:pt x="22214" y="13229"/>
                  </a:cubicBezTo>
                  <a:lnTo>
                    <a:pt x="25575" y="13229"/>
                  </a:lnTo>
                  <a:cubicBezTo>
                    <a:pt x="25776" y="13061"/>
                    <a:pt x="26012" y="12859"/>
                    <a:pt x="26180" y="12624"/>
                  </a:cubicBezTo>
                  <a:cubicBezTo>
                    <a:pt x="26415" y="12288"/>
                    <a:pt x="26616" y="11885"/>
                    <a:pt x="26751" y="11515"/>
                  </a:cubicBezTo>
                  <a:cubicBezTo>
                    <a:pt x="26784" y="11280"/>
                    <a:pt x="26852" y="11078"/>
                    <a:pt x="26885" y="10843"/>
                  </a:cubicBezTo>
                  <a:cubicBezTo>
                    <a:pt x="26919" y="10608"/>
                    <a:pt x="26919" y="10406"/>
                    <a:pt x="26919" y="10205"/>
                  </a:cubicBezTo>
                  <a:cubicBezTo>
                    <a:pt x="26919" y="9835"/>
                    <a:pt x="26784" y="9432"/>
                    <a:pt x="26616" y="9096"/>
                  </a:cubicBezTo>
                  <a:cubicBezTo>
                    <a:pt x="26448" y="8759"/>
                    <a:pt x="26247" y="8423"/>
                    <a:pt x="25944" y="8188"/>
                  </a:cubicBezTo>
                  <a:cubicBezTo>
                    <a:pt x="25407" y="7650"/>
                    <a:pt x="24667" y="7247"/>
                    <a:pt x="23894" y="7180"/>
                  </a:cubicBezTo>
                  <a:cubicBezTo>
                    <a:pt x="23726" y="7146"/>
                    <a:pt x="23558" y="7146"/>
                    <a:pt x="23424" y="7146"/>
                  </a:cubicBezTo>
                  <a:cubicBezTo>
                    <a:pt x="23222" y="7146"/>
                    <a:pt x="22987" y="7180"/>
                    <a:pt x="22752" y="7214"/>
                  </a:cubicBezTo>
                  <a:cubicBezTo>
                    <a:pt x="22584" y="7247"/>
                    <a:pt x="22517" y="7314"/>
                    <a:pt x="22416" y="7348"/>
                  </a:cubicBezTo>
                  <a:cubicBezTo>
                    <a:pt x="22517" y="7214"/>
                    <a:pt x="22584" y="7079"/>
                    <a:pt x="22651" y="6978"/>
                  </a:cubicBezTo>
                  <a:cubicBezTo>
                    <a:pt x="22853" y="6541"/>
                    <a:pt x="22987" y="6138"/>
                    <a:pt x="23021" y="5701"/>
                  </a:cubicBezTo>
                  <a:cubicBezTo>
                    <a:pt x="23054" y="5231"/>
                    <a:pt x="23021" y="4828"/>
                    <a:pt x="22920" y="4391"/>
                  </a:cubicBezTo>
                  <a:cubicBezTo>
                    <a:pt x="22718" y="3551"/>
                    <a:pt x="22248" y="2710"/>
                    <a:pt x="21576" y="2005"/>
                  </a:cubicBezTo>
                  <a:cubicBezTo>
                    <a:pt x="21239" y="1669"/>
                    <a:pt x="20903" y="1366"/>
                    <a:pt x="20567" y="1131"/>
                  </a:cubicBezTo>
                  <a:cubicBezTo>
                    <a:pt x="20198" y="862"/>
                    <a:pt x="19828" y="660"/>
                    <a:pt x="19458" y="492"/>
                  </a:cubicBezTo>
                  <a:cubicBezTo>
                    <a:pt x="19022" y="324"/>
                    <a:pt x="18618" y="156"/>
                    <a:pt x="18181" y="89"/>
                  </a:cubicBezTo>
                  <a:cubicBezTo>
                    <a:pt x="18002" y="35"/>
                    <a:pt x="17831" y="1"/>
                    <a:pt x="176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4"/>
            <p:cNvSpPr/>
            <p:nvPr/>
          </p:nvSpPr>
          <p:spPr>
            <a:xfrm>
              <a:off x="7243250" y="3509425"/>
              <a:ext cx="143675" cy="109250"/>
            </a:xfrm>
            <a:custGeom>
              <a:avLst/>
              <a:gdLst/>
              <a:ahLst/>
              <a:cxnLst/>
              <a:rect l="l" t="t" r="r" b="b"/>
              <a:pathLst>
                <a:path w="5747" h="4370" extrusionOk="0">
                  <a:moveTo>
                    <a:pt x="4470" y="1"/>
                  </a:moveTo>
                  <a:cubicBezTo>
                    <a:pt x="4234" y="1"/>
                    <a:pt x="3966" y="34"/>
                    <a:pt x="3730" y="101"/>
                  </a:cubicBezTo>
                  <a:cubicBezTo>
                    <a:pt x="3092" y="202"/>
                    <a:pt x="2520" y="505"/>
                    <a:pt x="1949" y="841"/>
                  </a:cubicBezTo>
                  <a:cubicBezTo>
                    <a:pt x="1680" y="1042"/>
                    <a:pt x="1412" y="1278"/>
                    <a:pt x="1176" y="1513"/>
                  </a:cubicBezTo>
                  <a:cubicBezTo>
                    <a:pt x="907" y="1782"/>
                    <a:pt x="706" y="2017"/>
                    <a:pt x="538" y="2319"/>
                  </a:cubicBezTo>
                  <a:cubicBezTo>
                    <a:pt x="370" y="2622"/>
                    <a:pt x="235" y="2891"/>
                    <a:pt x="101" y="3193"/>
                  </a:cubicBezTo>
                  <a:cubicBezTo>
                    <a:pt x="34" y="3496"/>
                    <a:pt x="0" y="3798"/>
                    <a:pt x="0" y="4033"/>
                  </a:cubicBezTo>
                  <a:cubicBezTo>
                    <a:pt x="0" y="4235"/>
                    <a:pt x="168" y="4369"/>
                    <a:pt x="336" y="4369"/>
                  </a:cubicBezTo>
                  <a:cubicBezTo>
                    <a:pt x="437" y="4369"/>
                    <a:pt x="605" y="4235"/>
                    <a:pt x="672" y="4134"/>
                  </a:cubicBezTo>
                  <a:cubicBezTo>
                    <a:pt x="706" y="3899"/>
                    <a:pt x="773" y="3697"/>
                    <a:pt x="874" y="3496"/>
                  </a:cubicBezTo>
                  <a:cubicBezTo>
                    <a:pt x="1075" y="2991"/>
                    <a:pt x="1378" y="2521"/>
                    <a:pt x="1714" y="2118"/>
                  </a:cubicBezTo>
                  <a:cubicBezTo>
                    <a:pt x="1949" y="1782"/>
                    <a:pt x="2252" y="1479"/>
                    <a:pt x="2588" y="1177"/>
                  </a:cubicBezTo>
                  <a:cubicBezTo>
                    <a:pt x="2890" y="975"/>
                    <a:pt x="3193" y="807"/>
                    <a:pt x="3529" y="639"/>
                  </a:cubicBezTo>
                  <a:cubicBezTo>
                    <a:pt x="3764" y="538"/>
                    <a:pt x="3966" y="471"/>
                    <a:pt x="4234" y="437"/>
                  </a:cubicBezTo>
                  <a:cubicBezTo>
                    <a:pt x="4335" y="404"/>
                    <a:pt x="4436" y="387"/>
                    <a:pt x="4541" y="387"/>
                  </a:cubicBezTo>
                  <a:cubicBezTo>
                    <a:pt x="4646" y="387"/>
                    <a:pt x="4755" y="404"/>
                    <a:pt x="4873" y="437"/>
                  </a:cubicBezTo>
                  <a:lnTo>
                    <a:pt x="5377" y="538"/>
                  </a:lnTo>
                  <a:cubicBezTo>
                    <a:pt x="5399" y="553"/>
                    <a:pt x="5423" y="560"/>
                    <a:pt x="5446" y="560"/>
                  </a:cubicBezTo>
                  <a:cubicBezTo>
                    <a:pt x="5530" y="560"/>
                    <a:pt x="5612" y="475"/>
                    <a:pt x="5612" y="370"/>
                  </a:cubicBezTo>
                  <a:cubicBezTo>
                    <a:pt x="5747" y="303"/>
                    <a:pt x="5646" y="202"/>
                    <a:pt x="5545" y="169"/>
                  </a:cubicBezTo>
                  <a:cubicBezTo>
                    <a:pt x="5209" y="34"/>
                    <a:pt x="4806" y="1"/>
                    <a:pt x="44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4"/>
            <p:cNvSpPr/>
            <p:nvPr/>
          </p:nvSpPr>
          <p:spPr>
            <a:xfrm>
              <a:off x="7080250" y="3634600"/>
              <a:ext cx="68075" cy="76475"/>
            </a:xfrm>
            <a:custGeom>
              <a:avLst/>
              <a:gdLst/>
              <a:ahLst/>
              <a:cxnLst/>
              <a:rect l="l" t="t" r="r" b="b"/>
              <a:pathLst>
                <a:path w="2723" h="3059" extrusionOk="0">
                  <a:moveTo>
                    <a:pt x="2353" y="1"/>
                  </a:moveTo>
                  <a:cubicBezTo>
                    <a:pt x="1009" y="1"/>
                    <a:pt x="1" y="1513"/>
                    <a:pt x="169" y="2756"/>
                  </a:cubicBezTo>
                  <a:cubicBezTo>
                    <a:pt x="169" y="2857"/>
                    <a:pt x="202" y="2924"/>
                    <a:pt x="236" y="2992"/>
                  </a:cubicBezTo>
                  <a:cubicBezTo>
                    <a:pt x="303" y="3025"/>
                    <a:pt x="370" y="3059"/>
                    <a:pt x="471" y="3059"/>
                  </a:cubicBezTo>
                  <a:cubicBezTo>
                    <a:pt x="538" y="3059"/>
                    <a:pt x="639" y="3025"/>
                    <a:pt x="673" y="2992"/>
                  </a:cubicBezTo>
                  <a:cubicBezTo>
                    <a:pt x="706" y="2924"/>
                    <a:pt x="740" y="2857"/>
                    <a:pt x="740" y="2756"/>
                  </a:cubicBezTo>
                  <a:lnTo>
                    <a:pt x="740" y="2185"/>
                  </a:lnTo>
                  <a:cubicBezTo>
                    <a:pt x="807" y="1916"/>
                    <a:pt x="841" y="1681"/>
                    <a:pt x="975" y="1412"/>
                  </a:cubicBezTo>
                  <a:cubicBezTo>
                    <a:pt x="1042" y="1244"/>
                    <a:pt x="1143" y="1076"/>
                    <a:pt x="1244" y="908"/>
                  </a:cubicBezTo>
                  <a:cubicBezTo>
                    <a:pt x="1345" y="807"/>
                    <a:pt x="1479" y="706"/>
                    <a:pt x="1580" y="572"/>
                  </a:cubicBezTo>
                  <a:cubicBezTo>
                    <a:pt x="1681" y="505"/>
                    <a:pt x="1748" y="471"/>
                    <a:pt x="1882" y="404"/>
                  </a:cubicBezTo>
                  <a:cubicBezTo>
                    <a:pt x="2017" y="370"/>
                    <a:pt x="2151" y="337"/>
                    <a:pt x="2219" y="337"/>
                  </a:cubicBezTo>
                  <a:lnTo>
                    <a:pt x="2555" y="337"/>
                  </a:lnTo>
                  <a:cubicBezTo>
                    <a:pt x="2655" y="337"/>
                    <a:pt x="2723" y="236"/>
                    <a:pt x="2723" y="169"/>
                  </a:cubicBezTo>
                  <a:cubicBezTo>
                    <a:pt x="2723" y="135"/>
                    <a:pt x="2723" y="68"/>
                    <a:pt x="2689" y="34"/>
                  </a:cubicBezTo>
                  <a:cubicBezTo>
                    <a:pt x="2655" y="34"/>
                    <a:pt x="2588" y="34"/>
                    <a:pt x="25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4" name="Google Shape;304;p14"/>
          <p:cNvSpPr/>
          <p:nvPr/>
        </p:nvSpPr>
        <p:spPr>
          <a:xfrm rot="10800000">
            <a:off x="-33" y="-39"/>
            <a:ext cx="1502984" cy="1415189"/>
          </a:xfrm>
          <a:custGeom>
            <a:avLst/>
            <a:gdLst/>
            <a:ahLst/>
            <a:cxnLst/>
            <a:rect l="l" t="t" r="r" b="b"/>
            <a:pathLst>
              <a:path w="59301" h="55837" extrusionOk="0">
                <a:moveTo>
                  <a:pt x="53972" y="1"/>
                </a:moveTo>
                <a:cubicBezTo>
                  <a:pt x="47710" y="1"/>
                  <a:pt x="44048" y="6413"/>
                  <a:pt x="43048" y="10621"/>
                </a:cubicBezTo>
                <a:cubicBezTo>
                  <a:pt x="41735" y="15892"/>
                  <a:pt x="42451" y="21621"/>
                  <a:pt x="40422" y="26654"/>
                </a:cubicBezTo>
                <a:cubicBezTo>
                  <a:pt x="36821" y="35666"/>
                  <a:pt x="25940" y="39386"/>
                  <a:pt x="16232" y="39425"/>
                </a:cubicBezTo>
                <a:cubicBezTo>
                  <a:pt x="15382" y="39425"/>
                  <a:pt x="14519" y="39408"/>
                  <a:pt x="13657" y="39408"/>
                </a:cubicBezTo>
                <a:cubicBezTo>
                  <a:pt x="11069" y="39408"/>
                  <a:pt x="8484" y="39565"/>
                  <a:pt x="6246" y="40818"/>
                </a:cubicBezTo>
                <a:cubicBezTo>
                  <a:pt x="1293" y="43563"/>
                  <a:pt x="338" y="50167"/>
                  <a:pt x="0" y="55837"/>
                </a:cubicBezTo>
                <a:lnTo>
                  <a:pt x="59300" y="55837"/>
                </a:lnTo>
                <a:lnTo>
                  <a:pt x="59221" y="1371"/>
                </a:lnTo>
                <a:cubicBezTo>
                  <a:pt x="57305" y="411"/>
                  <a:pt x="55555" y="1"/>
                  <a:pt x="539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4"/>
          <p:cNvSpPr/>
          <p:nvPr/>
        </p:nvSpPr>
        <p:spPr>
          <a:xfrm>
            <a:off x="8688672" y="3886767"/>
            <a:ext cx="258588" cy="22799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4"/>
          <p:cNvSpPr/>
          <p:nvPr/>
        </p:nvSpPr>
        <p:spPr>
          <a:xfrm>
            <a:off x="306674" y="1461746"/>
            <a:ext cx="172847" cy="152407"/>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4"/>
          <p:cNvSpPr/>
          <p:nvPr/>
        </p:nvSpPr>
        <p:spPr>
          <a:xfrm>
            <a:off x="8536274" y="3671546"/>
            <a:ext cx="172847" cy="152407"/>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CUSTOM_2">
    <p:bg>
      <p:bgPr>
        <a:blipFill>
          <a:blip r:embed="rId2">
            <a:alphaModFix/>
          </a:blip>
          <a:stretch>
            <a:fillRect/>
          </a:stretch>
        </a:blipFill>
        <a:effectLst/>
      </p:bgPr>
    </p:bg>
    <p:spTree>
      <p:nvGrpSpPr>
        <p:cNvPr id="1" name="Shape 308"/>
        <p:cNvGrpSpPr/>
        <p:nvPr/>
      </p:nvGrpSpPr>
      <p:grpSpPr>
        <a:xfrm>
          <a:off x="0" y="0"/>
          <a:ext cx="0" cy="0"/>
          <a:chOff x="0" y="0"/>
          <a:chExt cx="0" cy="0"/>
        </a:xfrm>
      </p:grpSpPr>
      <p:sp>
        <p:nvSpPr>
          <p:cNvPr id="309" name="Google Shape;309;p15"/>
          <p:cNvSpPr txBox="1">
            <a:spLocks noGrp="1"/>
          </p:cNvSpPr>
          <p:nvPr>
            <p:ph type="ctrTitle"/>
          </p:nvPr>
        </p:nvSpPr>
        <p:spPr>
          <a:xfrm flipH="1">
            <a:off x="1184088" y="3125007"/>
            <a:ext cx="21954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700"/>
              <a:buNone/>
              <a:defRPr sz="2200"/>
            </a:lvl1pPr>
            <a:lvl2pPr lvl="1"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2pPr>
            <a:lvl3pPr lvl="2"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3pPr>
            <a:lvl4pPr lvl="3"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4pPr>
            <a:lvl5pPr lvl="4"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5pPr>
            <a:lvl6pPr lvl="5"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6pPr>
            <a:lvl7pPr lvl="6"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7pPr>
            <a:lvl8pPr lvl="7"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8pPr>
            <a:lvl9pPr lvl="8"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9pPr>
          </a:lstStyle>
          <a:p>
            <a:endParaRPr/>
          </a:p>
        </p:txBody>
      </p:sp>
      <p:sp>
        <p:nvSpPr>
          <p:cNvPr id="310" name="Google Shape;310;p15"/>
          <p:cNvSpPr txBox="1">
            <a:spLocks noGrp="1"/>
          </p:cNvSpPr>
          <p:nvPr>
            <p:ph type="subTitle" idx="1"/>
          </p:nvPr>
        </p:nvSpPr>
        <p:spPr>
          <a:xfrm flipH="1">
            <a:off x="1316388" y="3615025"/>
            <a:ext cx="1930800" cy="97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2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311" name="Google Shape;311;p15"/>
          <p:cNvSpPr txBox="1">
            <a:spLocks noGrp="1"/>
          </p:cNvSpPr>
          <p:nvPr>
            <p:ph type="ctrTitle" idx="2"/>
          </p:nvPr>
        </p:nvSpPr>
        <p:spPr>
          <a:xfrm flipH="1">
            <a:off x="3425988" y="3125007"/>
            <a:ext cx="21954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700"/>
              <a:buNone/>
              <a:defRPr sz="2200"/>
            </a:lvl1pPr>
            <a:lvl2pPr lvl="1"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2pPr>
            <a:lvl3pPr lvl="2"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3pPr>
            <a:lvl4pPr lvl="3"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4pPr>
            <a:lvl5pPr lvl="4"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5pPr>
            <a:lvl6pPr lvl="5"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6pPr>
            <a:lvl7pPr lvl="6"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7pPr>
            <a:lvl8pPr lvl="7"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8pPr>
            <a:lvl9pPr lvl="8"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9pPr>
          </a:lstStyle>
          <a:p>
            <a:endParaRPr/>
          </a:p>
        </p:txBody>
      </p:sp>
      <p:sp>
        <p:nvSpPr>
          <p:cNvPr id="312" name="Google Shape;312;p15"/>
          <p:cNvSpPr txBox="1">
            <a:spLocks noGrp="1"/>
          </p:cNvSpPr>
          <p:nvPr>
            <p:ph type="subTitle" idx="3"/>
          </p:nvPr>
        </p:nvSpPr>
        <p:spPr>
          <a:xfrm flipH="1">
            <a:off x="3564512" y="3615025"/>
            <a:ext cx="1930800" cy="97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2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313" name="Google Shape;313;p15"/>
          <p:cNvSpPr txBox="1">
            <a:spLocks noGrp="1"/>
          </p:cNvSpPr>
          <p:nvPr>
            <p:ph type="ctrTitle" idx="4"/>
          </p:nvPr>
        </p:nvSpPr>
        <p:spPr>
          <a:xfrm flipH="1">
            <a:off x="5667913" y="3125007"/>
            <a:ext cx="21954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700"/>
              <a:buNone/>
              <a:defRPr sz="2200"/>
            </a:lvl1pPr>
            <a:lvl2pPr lvl="1"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2pPr>
            <a:lvl3pPr lvl="2"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3pPr>
            <a:lvl4pPr lvl="3"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4pPr>
            <a:lvl5pPr lvl="4"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5pPr>
            <a:lvl6pPr lvl="5"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6pPr>
            <a:lvl7pPr lvl="6"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7pPr>
            <a:lvl8pPr lvl="7"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8pPr>
            <a:lvl9pPr lvl="8"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9pPr>
          </a:lstStyle>
          <a:p>
            <a:endParaRPr/>
          </a:p>
        </p:txBody>
      </p:sp>
      <p:sp>
        <p:nvSpPr>
          <p:cNvPr id="314" name="Google Shape;314;p15"/>
          <p:cNvSpPr txBox="1">
            <a:spLocks noGrp="1"/>
          </p:cNvSpPr>
          <p:nvPr>
            <p:ph type="subTitle" idx="5"/>
          </p:nvPr>
        </p:nvSpPr>
        <p:spPr>
          <a:xfrm flipH="1">
            <a:off x="5800213" y="3615025"/>
            <a:ext cx="1930800" cy="97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2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315" name="Google Shape;315;p15"/>
          <p:cNvSpPr txBox="1">
            <a:spLocks noGrp="1"/>
          </p:cNvSpPr>
          <p:nvPr>
            <p:ph type="title" idx="6"/>
          </p:nvPr>
        </p:nvSpPr>
        <p:spPr>
          <a:xfrm>
            <a:off x="623400" y="445025"/>
            <a:ext cx="780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16" name="Google Shape;316;p15"/>
          <p:cNvSpPr/>
          <p:nvPr/>
        </p:nvSpPr>
        <p:spPr>
          <a:xfrm rot="5400000">
            <a:off x="6462530" y="2951999"/>
            <a:ext cx="652395" cy="4018096"/>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5"/>
          <p:cNvSpPr/>
          <p:nvPr/>
        </p:nvSpPr>
        <p:spPr>
          <a:xfrm rot="-5400000">
            <a:off x="-502630" y="1082929"/>
            <a:ext cx="1460479" cy="621816"/>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5"/>
          <p:cNvSpPr/>
          <p:nvPr/>
        </p:nvSpPr>
        <p:spPr>
          <a:xfrm>
            <a:off x="8251722" y="4634842"/>
            <a:ext cx="258588" cy="22799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5"/>
          <p:cNvSpPr/>
          <p:nvPr/>
        </p:nvSpPr>
        <p:spPr>
          <a:xfrm>
            <a:off x="8500199" y="4512294"/>
            <a:ext cx="138988" cy="122557"/>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5"/>
          <p:cNvSpPr/>
          <p:nvPr/>
        </p:nvSpPr>
        <p:spPr>
          <a:xfrm>
            <a:off x="98322" y="1896067"/>
            <a:ext cx="258588" cy="22799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umbers and Text">
  <p:cSld name="CUSTOM_3">
    <p:bg>
      <p:bgPr>
        <a:blipFill>
          <a:blip r:embed="rId2">
            <a:alphaModFix/>
          </a:blip>
          <a:stretch>
            <a:fillRect/>
          </a:stretch>
        </a:blipFill>
        <a:effectLst/>
      </p:bgPr>
    </p:bg>
    <p:spTree>
      <p:nvGrpSpPr>
        <p:cNvPr id="1" name="Shape 321"/>
        <p:cNvGrpSpPr/>
        <p:nvPr/>
      </p:nvGrpSpPr>
      <p:grpSpPr>
        <a:xfrm>
          <a:off x="0" y="0"/>
          <a:ext cx="0" cy="0"/>
          <a:chOff x="0" y="0"/>
          <a:chExt cx="0" cy="0"/>
        </a:xfrm>
      </p:grpSpPr>
      <p:sp>
        <p:nvSpPr>
          <p:cNvPr id="322" name="Google Shape;322;p16"/>
          <p:cNvSpPr/>
          <p:nvPr/>
        </p:nvSpPr>
        <p:spPr>
          <a:xfrm>
            <a:off x="-352646" y="-80688"/>
            <a:ext cx="1637425" cy="69716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6"/>
          <p:cNvSpPr txBox="1">
            <a:spLocks noGrp="1"/>
          </p:cNvSpPr>
          <p:nvPr>
            <p:ph type="subTitle" idx="1"/>
          </p:nvPr>
        </p:nvSpPr>
        <p:spPr>
          <a:xfrm>
            <a:off x="1812004" y="1256675"/>
            <a:ext cx="3127800" cy="6705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sz="1400" b="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324" name="Google Shape;324;p16"/>
          <p:cNvSpPr txBox="1">
            <a:spLocks noGrp="1"/>
          </p:cNvSpPr>
          <p:nvPr>
            <p:ph type="title" hasCustomPrompt="1"/>
          </p:nvPr>
        </p:nvSpPr>
        <p:spPr>
          <a:xfrm>
            <a:off x="1811999" y="731625"/>
            <a:ext cx="3127800" cy="577800"/>
          </a:xfrm>
          <a:prstGeom prst="rect">
            <a:avLst/>
          </a:prstGeom>
          <a:noFill/>
        </p:spPr>
        <p:txBody>
          <a:bodyPr spcFirstLastPara="1" wrap="square" lIns="91425" tIns="91425" rIns="91425" bIns="91425" anchor="ctr" anchorCtr="0">
            <a:normAutofit/>
          </a:bodyPr>
          <a:lstStyle>
            <a:lvl1pPr lvl="0" rtl="0">
              <a:spcBef>
                <a:spcPts val="0"/>
              </a:spcBef>
              <a:spcAft>
                <a:spcPts val="0"/>
              </a:spcAft>
              <a:buSzPts val="3600"/>
              <a:buNone/>
              <a:defRPr sz="3600"/>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325" name="Google Shape;325;p16"/>
          <p:cNvSpPr txBox="1">
            <a:spLocks noGrp="1"/>
          </p:cNvSpPr>
          <p:nvPr>
            <p:ph type="subTitle" idx="2"/>
          </p:nvPr>
        </p:nvSpPr>
        <p:spPr>
          <a:xfrm>
            <a:off x="1812004" y="2528425"/>
            <a:ext cx="3127800" cy="6705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sz="1400" b="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326" name="Google Shape;326;p16"/>
          <p:cNvSpPr txBox="1">
            <a:spLocks noGrp="1"/>
          </p:cNvSpPr>
          <p:nvPr>
            <p:ph type="title" idx="3" hasCustomPrompt="1"/>
          </p:nvPr>
        </p:nvSpPr>
        <p:spPr>
          <a:xfrm>
            <a:off x="1811999" y="2003375"/>
            <a:ext cx="3127800" cy="577800"/>
          </a:xfrm>
          <a:prstGeom prst="rect">
            <a:avLst/>
          </a:prstGeom>
          <a:noFill/>
        </p:spPr>
        <p:txBody>
          <a:bodyPr spcFirstLastPara="1" wrap="square" lIns="91425" tIns="91425" rIns="91425" bIns="91425" anchor="ctr" anchorCtr="0">
            <a:normAutofit/>
          </a:bodyPr>
          <a:lstStyle>
            <a:lvl1pPr lvl="0" rtl="0">
              <a:spcBef>
                <a:spcPts val="0"/>
              </a:spcBef>
              <a:spcAft>
                <a:spcPts val="0"/>
              </a:spcAft>
              <a:buSzPts val="3600"/>
              <a:buNone/>
              <a:defRPr sz="3600"/>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327" name="Google Shape;327;p16"/>
          <p:cNvSpPr txBox="1">
            <a:spLocks noGrp="1"/>
          </p:cNvSpPr>
          <p:nvPr>
            <p:ph type="subTitle" idx="4"/>
          </p:nvPr>
        </p:nvSpPr>
        <p:spPr>
          <a:xfrm>
            <a:off x="1812004" y="3800175"/>
            <a:ext cx="3127800" cy="6705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sz="1400" b="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328" name="Google Shape;328;p16"/>
          <p:cNvSpPr txBox="1">
            <a:spLocks noGrp="1"/>
          </p:cNvSpPr>
          <p:nvPr>
            <p:ph type="title" idx="5" hasCustomPrompt="1"/>
          </p:nvPr>
        </p:nvSpPr>
        <p:spPr>
          <a:xfrm>
            <a:off x="1811999" y="3275125"/>
            <a:ext cx="3127800" cy="577800"/>
          </a:xfrm>
          <a:prstGeom prst="rect">
            <a:avLst/>
          </a:prstGeom>
          <a:noFill/>
        </p:spPr>
        <p:txBody>
          <a:bodyPr spcFirstLastPara="1" wrap="square" lIns="91425" tIns="91425" rIns="91425" bIns="91425" anchor="ctr" anchorCtr="0">
            <a:normAutofit/>
          </a:bodyPr>
          <a:lstStyle>
            <a:lvl1pPr lvl="0" rtl="0">
              <a:spcBef>
                <a:spcPts val="0"/>
              </a:spcBef>
              <a:spcAft>
                <a:spcPts val="0"/>
              </a:spcAft>
              <a:buSzPts val="3600"/>
              <a:buNone/>
              <a:defRPr sz="3600"/>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329" name="Google Shape;329;p16"/>
          <p:cNvGrpSpPr/>
          <p:nvPr/>
        </p:nvGrpSpPr>
        <p:grpSpPr>
          <a:xfrm rot="10800000">
            <a:off x="1882952" y="535249"/>
            <a:ext cx="2222950" cy="1255025"/>
            <a:chOff x="2256903" y="816487"/>
            <a:chExt cx="4630180" cy="3653639"/>
          </a:xfrm>
        </p:grpSpPr>
        <p:sp>
          <p:nvSpPr>
            <p:cNvPr id="330" name="Google Shape;330;p16"/>
            <p:cNvSpPr/>
            <p:nvPr/>
          </p:nvSpPr>
          <p:spPr>
            <a:xfrm>
              <a:off x="2256903" y="816487"/>
              <a:ext cx="4630180" cy="3653639"/>
            </a:xfrm>
            <a:custGeom>
              <a:avLst/>
              <a:gdLst/>
              <a:ahLst/>
              <a:cxnLst/>
              <a:rect l="l" t="t" r="r" b="b"/>
              <a:pathLst>
                <a:path w="90191" h="71169" extrusionOk="0">
                  <a:moveTo>
                    <a:pt x="51262" y="4765"/>
                  </a:moveTo>
                  <a:cubicBezTo>
                    <a:pt x="51543" y="4765"/>
                    <a:pt x="51822" y="4770"/>
                    <a:pt x="52107" y="4781"/>
                  </a:cubicBezTo>
                  <a:cubicBezTo>
                    <a:pt x="53975" y="4833"/>
                    <a:pt x="54987" y="5361"/>
                    <a:pt x="55432" y="6154"/>
                  </a:cubicBezTo>
                  <a:cubicBezTo>
                    <a:pt x="51794" y="7210"/>
                    <a:pt x="48217" y="9267"/>
                    <a:pt x="46121" y="10663"/>
                  </a:cubicBezTo>
                  <a:cubicBezTo>
                    <a:pt x="46025" y="10731"/>
                    <a:pt x="45925" y="10799"/>
                    <a:pt x="45825" y="10863"/>
                  </a:cubicBezTo>
                  <a:cubicBezTo>
                    <a:pt x="45553" y="10363"/>
                    <a:pt x="45052" y="9947"/>
                    <a:pt x="44389" y="9719"/>
                  </a:cubicBezTo>
                  <a:cubicBezTo>
                    <a:pt x="46153" y="8262"/>
                    <a:pt x="44493" y="6181"/>
                    <a:pt x="42360" y="6181"/>
                  </a:cubicBezTo>
                  <a:cubicBezTo>
                    <a:pt x="42252" y="6181"/>
                    <a:pt x="42140" y="6190"/>
                    <a:pt x="42032" y="6198"/>
                  </a:cubicBezTo>
                  <a:cubicBezTo>
                    <a:pt x="44973" y="5302"/>
                    <a:pt x="48058" y="4765"/>
                    <a:pt x="51262" y="4765"/>
                  </a:cubicBezTo>
                  <a:close/>
                  <a:moveTo>
                    <a:pt x="53559" y="12371"/>
                  </a:moveTo>
                  <a:lnTo>
                    <a:pt x="53559" y="12371"/>
                  </a:lnTo>
                  <a:cubicBezTo>
                    <a:pt x="53323" y="12716"/>
                    <a:pt x="53087" y="13044"/>
                    <a:pt x="52859" y="13348"/>
                  </a:cubicBezTo>
                  <a:cubicBezTo>
                    <a:pt x="52583" y="13296"/>
                    <a:pt x="52315" y="13252"/>
                    <a:pt x="52038" y="13216"/>
                  </a:cubicBezTo>
                  <a:cubicBezTo>
                    <a:pt x="52551" y="12916"/>
                    <a:pt x="53059" y="12632"/>
                    <a:pt x="53559" y="12371"/>
                  </a:cubicBezTo>
                  <a:close/>
                  <a:moveTo>
                    <a:pt x="60457" y="10499"/>
                  </a:moveTo>
                  <a:cubicBezTo>
                    <a:pt x="60693" y="10607"/>
                    <a:pt x="60869" y="10772"/>
                    <a:pt x="60978" y="10999"/>
                  </a:cubicBezTo>
                  <a:cubicBezTo>
                    <a:pt x="61593" y="12308"/>
                    <a:pt x="60645" y="13856"/>
                    <a:pt x="59453" y="15213"/>
                  </a:cubicBezTo>
                  <a:cubicBezTo>
                    <a:pt x="58601" y="15592"/>
                    <a:pt x="57772" y="16017"/>
                    <a:pt x="56965" y="16465"/>
                  </a:cubicBezTo>
                  <a:cubicBezTo>
                    <a:pt x="57004" y="16417"/>
                    <a:pt x="57044" y="16369"/>
                    <a:pt x="57080" y="16325"/>
                  </a:cubicBezTo>
                  <a:cubicBezTo>
                    <a:pt x="58365" y="14737"/>
                    <a:pt x="59685" y="12648"/>
                    <a:pt x="60457" y="10499"/>
                  </a:cubicBezTo>
                  <a:close/>
                  <a:moveTo>
                    <a:pt x="48430" y="17945"/>
                  </a:moveTo>
                  <a:lnTo>
                    <a:pt x="48430" y="17945"/>
                  </a:lnTo>
                  <a:cubicBezTo>
                    <a:pt x="47685" y="18670"/>
                    <a:pt x="46889" y="19346"/>
                    <a:pt x="46041" y="19985"/>
                  </a:cubicBezTo>
                  <a:cubicBezTo>
                    <a:pt x="45949" y="19542"/>
                    <a:pt x="45721" y="19121"/>
                    <a:pt x="45397" y="18766"/>
                  </a:cubicBezTo>
                  <a:cubicBezTo>
                    <a:pt x="46389" y="18382"/>
                    <a:pt x="47405" y="18098"/>
                    <a:pt x="48430" y="17945"/>
                  </a:cubicBezTo>
                  <a:close/>
                  <a:moveTo>
                    <a:pt x="14204" y="18897"/>
                  </a:moveTo>
                  <a:lnTo>
                    <a:pt x="14204" y="18897"/>
                  </a:lnTo>
                  <a:cubicBezTo>
                    <a:pt x="11908" y="21130"/>
                    <a:pt x="9710" y="23439"/>
                    <a:pt x="7582" y="25787"/>
                  </a:cubicBezTo>
                  <a:cubicBezTo>
                    <a:pt x="8911" y="23163"/>
                    <a:pt x="11455" y="20874"/>
                    <a:pt x="14204" y="18897"/>
                  </a:cubicBezTo>
                  <a:close/>
                  <a:moveTo>
                    <a:pt x="35198" y="24947"/>
                  </a:moveTo>
                  <a:cubicBezTo>
                    <a:pt x="35198" y="25015"/>
                    <a:pt x="35202" y="25084"/>
                    <a:pt x="35206" y="25152"/>
                  </a:cubicBezTo>
                  <a:cubicBezTo>
                    <a:pt x="34670" y="25728"/>
                    <a:pt x="34138" y="26304"/>
                    <a:pt x="33606" y="26880"/>
                  </a:cubicBezTo>
                  <a:cubicBezTo>
                    <a:pt x="32177" y="27564"/>
                    <a:pt x="30768" y="28253"/>
                    <a:pt x="29412" y="28960"/>
                  </a:cubicBezTo>
                  <a:cubicBezTo>
                    <a:pt x="31313" y="27600"/>
                    <a:pt x="33257" y="26275"/>
                    <a:pt x="35198" y="24947"/>
                  </a:cubicBezTo>
                  <a:close/>
                  <a:moveTo>
                    <a:pt x="82050" y="30753"/>
                  </a:moveTo>
                  <a:cubicBezTo>
                    <a:pt x="83182" y="32002"/>
                    <a:pt x="81618" y="35483"/>
                    <a:pt x="80535" y="37715"/>
                  </a:cubicBezTo>
                  <a:cubicBezTo>
                    <a:pt x="80363" y="37691"/>
                    <a:pt x="80191" y="37683"/>
                    <a:pt x="80015" y="37679"/>
                  </a:cubicBezTo>
                  <a:cubicBezTo>
                    <a:pt x="80631" y="36171"/>
                    <a:pt x="81051" y="34635"/>
                    <a:pt x="81103" y="33122"/>
                  </a:cubicBezTo>
                  <a:cubicBezTo>
                    <a:pt x="81243" y="32969"/>
                    <a:pt x="81383" y="32829"/>
                    <a:pt x="81519" y="32677"/>
                  </a:cubicBezTo>
                  <a:cubicBezTo>
                    <a:pt x="81984" y="32162"/>
                    <a:pt x="82100" y="31625"/>
                    <a:pt x="81995" y="31133"/>
                  </a:cubicBezTo>
                  <a:cubicBezTo>
                    <a:pt x="82113" y="30996"/>
                    <a:pt x="82150" y="30866"/>
                    <a:pt x="82050" y="30753"/>
                  </a:cubicBezTo>
                  <a:close/>
                  <a:moveTo>
                    <a:pt x="24039" y="37231"/>
                  </a:moveTo>
                  <a:lnTo>
                    <a:pt x="24039" y="37231"/>
                  </a:lnTo>
                  <a:cubicBezTo>
                    <a:pt x="21838" y="39604"/>
                    <a:pt x="19629" y="41972"/>
                    <a:pt x="17396" y="44321"/>
                  </a:cubicBezTo>
                  <a:cubicBezTo>
                    <a:pt x="17372" y="44333"/>
                    <a:pt x="17353" y="44341"/>
                    <a:pt x="17329" y="44353"/>
                  </a:cubicBezTo>
                  <a:lnTo>
                    <a:pt x="17329" y="44353"/>
                  </a:lnTo>
                  <a:cubicBezTo>
                    <a:pt x="18181" y="43385"/>
                    <a:pt x="19001" y="42448"/>
                    <a:pt x="19730" y="41552"/>
                  </a:cubicBezTo>
                  <a:cubicBezTo>
                    <a:pt x="20634" y="40444"/>
                    <a:pt x="21462" y="39287"/>
                    <a:pt x="22262" y="38116"/>
                  </a:cubicBezTo>
                  <a:cubicBezTo>
                    <a:pt x="22866" y="37823"/>
                    <a:pt x="23459" y="37527"/>
                    <a:pt x="24039" y="37231"/>
                  </a:cubicBezTo>
                  <a:close/>
                  <a:moveTo>
                    <a:pt x="47909" y="45757"/>
                  </a:moveTo>
                  <a:lnTo>
                    <a:pt x="47909" y="45757"/>
                  </a:lnTo>
                  <a:cubicBezTo>
                    <a:pt x="47757" y="46286"/>
                    <a:pt x="47613" y="46818"/>
                    <a:pt x="47486" y="47350"/>
                  </a:cubicBezTo>
                  <a:cubicBezTo>
                    <a:pt x="45705" y="49346"/>
                    <a:pt x="43813" y="51271"/>
                    <a:pt x="41816" y="53144"/>
                  </a:cubicBezTo>
                  <a:cubicBezTo>
                    <a:pt x="41844" y="52991"/>
                    <a:pt x="41868" y="52843"/>
                    <a:pt x="41896" y="52695"/>
                  </a:cubicBezTo>
                  <a:cubicBezTo>
                    <a:pt x="41988" y="52195"/>
                    <a:pt x="42108" y="51703"/>
                    <a:pt x="42228" y="51207"/>
                  </a:cubicBezTo>
                  <a:cubicBezTo>
                    <a:pt x="42801" y="50491"/>
                    <a:pt x="43377" y="49778"/>
                    <a:pt x="43961" y="49067"/>
                  </a:cubicBezTo>
                  <a:cubicBezTo>
                    <a:pt x="45292" y="47974"/>
                    <a:pt x="46609" y="46873"/>
                    <a:pt x="47909" y="45757"/>
                  </a:cubicBezTo>
                  <a:close/>
                  <a:moveTo>
                    <a:pt x="42628" y="36615"/>
                  </a:moveTo>
                  <a:lnTo>
                    <a:pt x="42628" y="36615"/>
                  </a:lnTo>
                  <a:cubicBezTo>
                    <a:pt x="42092" y="37539"/>
                    <a:pt x="41576" y="38483"/>
                    <a:pt x="41072" y="39440"/>
                  </a:cubicBezTo>
                  <a:cubicBezTo>
                    <a:pt x="38243" y="42389"/>
                    <a:pt x="35550" y="45409"/>
                    <a:pt x="33054" y="48386"/>
                  </a:cubicBezTo>
                  <a:cubicBezTo>
                    <a:pt x="32457" y="49094"/>
                    <a:pt x="31549" y="50295"/>
                    <a:pt x="30624" y="51719"/>
                  </a:cubicBezTo>
                  <a:cubicBezTo>
                    <a:pt x="29200" y="52808"/>
                    <a:pt x="27560" y="53999"/>
                    <a:pt x="25708" y="54564"/>
                  </a:cubicBezTo>
                  <a:cubicBezTo>
                    <a:pt x="25887" y="53667"/>
                    <a:pt x="26260" y="52788"/>
                    <a:pt x="26727" y="51927"/>
                  </a:cubicBezTo>
                  <a:cubicBezTo>
                    <a:pt x="30284" y="47514"/>
                    <a:pt x="34550" y="43436"/>
                    <a:pt x="38747" y="39324"/>
                  </a:cubicBezTo>
                  <a:cubicBezTo>
                    <a:pt x="40083" y="38479"/>
                    <a:pt x="41372" y="37571"/>
                    <a:pt x="42628" y="36615"/>
                  </a:cubicBezTo>
                  <a:close/>
                  <a:moveTo>
                    <a:pt x="64182" y="53560"/>
                  </a:moveTo>
                  <a:lnTo>
                    <a:pt x="64182" y="53560"/>
                  </a:lnTo>
                  <a:cubicBezTo>
                    <a:pt x="63086" y="55377"/>
                    <a:pt x="61750" y="57681"/>
                    <a:pt x="60065" y="59650"/>
                  </a:cubicBezTo>
                  <a:cubicBezTo>
                    <a:pt x="60278" y="58717"/>
                    <a:pt x="60553" y="57777"/>
                    <a:pt x="60885" y="56836"/>
                  </a:cubicBezTo>
                  <a:cubicBezTo>
                    <a:pt x="60954" y="56708"/>
                    <a:pt x="61026" y="56581"/>
                    <a:pt x="61098" y="56452"/>
                  </a:cubicBezTo>
                  <a:cubicBezTo>
                    <a:pt x="62141" y="55504"/>
                    <a:pt x="63170" y="54536"/>
                    <a:pt x="64182" y="53560"/>
                  </a:cubicBezTo>
                  <a:close/>
                  <a:moveTo>
                    <a:pt x="72865" y="51691"/>
                  </a:moveTo>
                  <a:cubicBezTo>
                    <a:pt x="71520" y="53840"/>
                    <a:pt x="70128" y="55876"/>
                    <a:pt x="68499" y="57901"/>
                  </a:cubicBezTo>
                  <a:cubicBezTo>
                    <a:pt x="67219" y="59497"/>
                    <a:pt x="65931" y="61085"/>
                    <a:pt x="64518" y="62598"/>
                  </a:cubicBezTo>
                  <a:cubicBezTo>
                    <a:pt x="65811" y="61118"/>
                    <a:pt x="66939" y="59521"/>
                    <a:pt x="67971" y="58012"/>
                  </a:cubicBezTo>
                  <a:cubicBezTo>
                    <a:pt x="69323" y="56044"/>
                    <a:pt x="70560" y="54020"/>
                    <a:pt x="71768" y="51983"/>
                  </a:cubicBezTo>
                  <a:cubicBezTo>
                    <a:pt x="72148" y="51903"/>
                    <a:pt x="72509" y="51803"/>
                    <a:pt x="72865" y="51691"/>
                  </a:cubicBezTo>
                  <a:close/>
                  <a:moveTo>
                    <a:pt x="40544" y="62790"/>
                  </a:moveTo>
                  <a:lnTo>
                    <a:pt x="40544" y="62790"/>
                  </a:lnTo>
                  <a:cubicBezTo>
                    <a:pt x="40515" y="63059"/>
                    <a:pt x="40544" y="63323"/>
                    <a:pt x="40616" y="63578"/>
                  </a:cubicBezTo>
                  <a:cubicBezTo>
                    <a:pt x="39656" y="63839"/>
                    <a:pt x="38687" y="64010"/>
                    <a:pt x="37715" y="64067"/>
                  </a:cubicBezTo>
                  <a:cubicBezTo>
                    <a:pt x="38675" y="63694"/>
                    <a:pt x="39619" y="63266"/>
                    <a:pt x="40544" y="62790"/>
                  </a:cubicBezTo>
                  <a:close/>
                  <a:moveTo>
                    <a:pt x="50186" y="0"/>
                  </a:moveTo>
                  <a:cubicBezTo>
                    <a:pt x="45685" y="0"/>
                    <a:pt x="40923" y="1348"/>
                    <a:pt x="36618" y="3181"/>
                  </a:cubicBezTo>
                  <a:cubicBezTo>
                    <a:pt x="36178" y="2361"/>
                    <a:pt x="35154" y="1729"/>
                    <a:pt x="34077" y="1729"/>
                  </a:cubicBezTo>
                  <a:cubicBezTo>
                    <a:pt x="33826" y="1729"/>
                    <a:pt x="33573" y="1764"/>
                    <a:pt x="33325" y="1836"/>
                  </a:cubicBezTo>
                  <a:cubicBezTo>
                    <a:pt x="27968" y="3409"/>
                    <a:pt x="24286" y="7651"/>
                    <a:pt x="21090" y="11575"/>
                  </a:cubicBezTo>
                  <a:cubicBezTo>
                    <a:pt x="19313" y="12495"/>
                    <a:pt x="17597" y="13472"/>
                    <a:pt x="15956" y="14456"/>
                  </a:cubicBezTo>
                  <a:cubicBezTo>
                    <a:pt x="10915" y="17477"/>
                    <a:pt x="5053" y="21594"/>
                    <a:pt x="3577" y="26860"/>
                  </a:cubicBezTo>
                  <a:cubicBezTo>
                    <a:pt x="3376" y="27580"/>
                    <a:pt x="3833" y="28441"/>
                    <a:pt x="4774" y="28609"/>
                  </a:cubicBezTo>
                  <a:cubicBezTo>
                    <a:pt x="4861" y="28624"/>
                    <a:pt x="4953" y="28628"/>
                    <a:pt x="5042" y="28640"/>
                  </a:cubicBezTo>
                  <a:cubicBezTo>
                    <a:pt x="3733" y="30133"/>
                    <a:pt x="2445" y="31629"/>
                    <a:pt x="1168" y="33126"/>
                  </a:cubicBezTo>
                  <a:cubicBezTo>
                    <a:pt x="0" y="34490"/>
                    <a:pt x="1320" y="36059"/>
                    <a:pt x="2937" y="36459"/>
                  </a:cubicBezTo>
                  <a:cubicBezTo>
                    <a:pt x="2625" y="37339"/>
                    <a:pt x="2429" y="38247"/>
                    <a:pt x="2373" y="39191"/>
                  </a:cubicBezTo>
                  <a:cubicBezTo>
                    <a:pt x="2329" y="39955"/>
                    <a:pt x="2933" y="40904"/>
                    <a:pt x="3789" y="41236"/>
                  </a:cubicBezTo>
                  <a:cubicBezTo>
                    <a:pt x="4061" y="41340"/>
                    <a:pt x="4342" y="41436"/>
                    <a:pt x="4621" y="41520"/>
                  </a:cubicBezTo>
                  <a:cubicBezTo>
                    <a:pt x="2949" y="44141"/>
                    <a:pt x="1600" y="46878"/>
                    <a:pt x="848" y="49826"/>
                  </a:cubicBezTo>
                  <a:cubicBezTo>
                    <a:pt x="484" y="51263"/>
                    <a:pt x="1876" y="52795"/>
                    <a:pt x="3544" y="52795"/>
                  </a:cubicBezTo>
                  <a:cubicBezTo>
                    <a:pt x="3813" y="52795"/>
                    <a:pt x="4089" y="52755"/>
                    <a:pt x="4366" y="52668"/>
                  </a:cubicBezTo>
                  <a:lnTo>
                    <a:pt x="4366" y="52668"/>
                  </a:lnTo>
                  <a:cubicBezTo>
                    <a:pt x="2809" y="55332"/>
                    <a:pt x="1720" y="58105"/>
                    <a:pt x="1568" y="60982"/>
                  </a:cubicBezTo>
                  <a:cubicBezTo>
                    <a:pt x="1496" y="62334"/>
                    <a:pt x="3016" y="63318"/>
                    <a:pt x="4497" y="63318"/>
                  </a:cubicBezTo>
                  <a:cubicBezTo>
                    <a:pt x="5182" y="63318"/>
                    <a:pt x="5858" y="63107"/>
                    <a:pt x="6370" y="62630"/>
                  </a:cubicBezTo>
                  <a:cubicBezTo>
                    <a:pt x="7862" y="61229"/>
                    <a:pt x="9330" y="59809"/>
                    <a:pt x="10791" y="58381"/>
                  </a:cubicBezTo>
                  <a:cubicBezTo>
                    <a:pt x="10867" y="59585"/>
                    <a:pt x="12395" y="60505"/>
                    <a:pt x="13856" y="60505"/>
                  </a:cubicBezTo>
                  <a:cubicBezTo>
                    <a:pt x="14344" y="60505"/>
                    <a:pt x="14824" y="60406"/>
                    <a:pt x="15241" y="60173"/>
                  </a:cubicBezTo>
                  <a:lnTo>
                    <a:pt x="15241" y="60173"/>
                  </a:lnTo>
                  <a:cubicBezTo>
                    <a:pt x="14912" y="60926"/>
                    <a:pt x="14604" y="61682"/>
                    <a:pt x="14332" y="62459"/>
                  </a:cubicBezTo>
                  <a:cubicBezTo>
                    <a:pt x="13856" y="63827"/>
                    <a:pt x="15272" y="65527"/>
                    <a:pt x="17001" y="65527"/>
                  </a:cubicBezTo>
                  <a:cubicBezTo>
                    <a:pt x="17281" y="65527"/>
                    <a:pt x="17573" y="65483"/>
                    <a:pt x="17861" y="65383"/>
                  </a:cubicBezTo>
                  <a:cubicBezTo>
                    <a:pt x="21290" y="64215"/>
                    <a:pt x="24371" y="62654"/>
                    <a:pt x="27228" y="60858"/>
                  </a:cubicBezTo>
                  <a:lnTo>
                    <a:pt x="27228" y="60858"/>
                  </a:lnTo>
                  <a:cubicBezTo>
                    <a:pt x="27076" y="61590"/>
                    <a:pt x="26960" y="62334"/>
                    <a:pt x="26919" y="63090"/>
                  </a:cubicBezTo>
                  <a:cubicBezTo>
                    <a:pt x="26847" y="64455"/>
                    <a:pt x="28296" y="65427"/>
                    <a:pt x="29820" y="65495"/>
                  </a:cubicBezTo>
                  <a:lnTo>
                    <a:pt x="29893" y="65495"/>
                  </a:lnTo>
                  <a:cubicBezTo>
                    <a:pt x="30513" y="66884"/>
                    <a:pt x="31729" y="68028"/>
                    <a:pt x="33778" y="68612"/>
                  </a:cubicBezTo>
                  <a:cubicBezTo>
                    <a:pt x="34958" y="68948"/>
                    <a:pt x="36158" y="69096"/>
                    <a:pt x="37355" y="69096"/>
                  </a:cubicBezTo>
                  <a:cubicBezTo>
                    <a:pt x="41888" y="69096"/>
                    <a:pt x="46441" y="66952"/>
                    <a:pt x="50262" y="64627"/>
                  </a:cubicBezTo>
                  <a:cubicBezTo>
                    <a:pt x="51059" y="64315"/>
                    <a:pt x="51822" y="63938"/>
                    <a:pt x="52543" y="63506"/>
                  </a:cubicBezTo>
                  <a:lnTo>
                    <a:pt x="52543" y="63506"/>
                  </a:lnTo>
                  <a:cubicBezTo>
                    <a:pt x="52419" y="64287"/>
                    <a:pt x="52339" y="65087"/>
                    <a:pt x="52311" y="65903"/>
                  </a:cubicBezTo>
                  <a:cubicBezTo>
                    <a:pt x="52271" y="67120"/>
                    <a:pt x="53479" y="68160"/>
                    <a:pt x="54871" y="68328"/>
                  </a:cubicBezTo>
                  <a:cubicBezTo>
                    <a:pt x="55900" y="69912"/>
                    <a:pt x="57833" y="71168"/>
                    <a:pt x="59977" y="71168"/>
                  </a:cubicBezTo>
                  <a:cubicBezTo>
                    <a:pt x="60169" y="71168"/>
                    <a:pt x="60365" y="71157"/>
                    <a:pt x="60561" y="71137"/>
                  </a:cubicBezTo>
                  <a:cubicBezTo>
                    <a:pt x="64062" y="70760"/>
                    <a:pt x="66615" y="68263"/>
                    <a:pt x="68712" y="66123"/>
                  </a:cubicBezTo>
                  <a:cubicBezTo>
                    <a:pt x="72237" y="62526"/>
                    <a:pt x="75282" y="58629"/>
                    <a:pt x="77870" y="54536"/>
                  </a:cubicBezTo>
                  <a:cubicBezTo>
                    <a:pt x="81003" y="49582"/>
                    <a:pt x="83964" y="44525"/>
                    <a:pt x="86285" y="39268"/>
                  </a:cubicBezTo>
                  <a:cubicBezTo>
                    <a:pt x="87789" y="35867"/>
                    <a:pt x="90190" y="30217"/>
                    <a:pt x="86388" y="27232"/>
                  </a:cubicBezTo>
                  <a:cubicBezTo>
                    <a:pt x="85184" y="26288"/>
                    <a:pt x="83904" y="25900"/>
                    <a:pt x="82615" y="25900"/>
                  </a:cubicBezTo>
                  <a:cubicBezTo>
                    <a:pt x="81579" y="25900"/>
                    <a:pt x="80539" y="26151"/>
                    <a:pt x="79539" y="26568"/>
                  </a:cubicBezTo>
                  <a:cubicBezTo>
                    <a:pt x="80971" y="24576"/>
                    <a:pt x="82451" y="22611"/>
                    <a:pt x="84048" y="20722"/>
                  </a:cubicBezTo>
                  <a:cubicBezTo>
                    <a:pt x="85533" y="18962"/>
                    <a:pt x="83504" y="17185"/>
                    <a:pt x="81419" y="17185"/>
                  </a:cubicBezTo>
                  <a:cubicBezTo>
                    <a:pt x="80743" y="17185"/>
                    <a:pt x="80063" y="17374"/>
                    <a:pt x="79495" y="17806"/>
                  </a:cubicBezTo>
                  <a:cubicBezTo>
                    <a:pt x="78102" y="18870"/>
                    <a:pt x="76818" y="19990"/>
                    <a:pt x="75602" y="21150"/>
                  </a:cubicBezTo>
                  <a:cubicBezTo>
                    <a:pt x="75057" y="20338"/>
                    <a:pt x="74061" y="19946"/>
                    <a:pt x="72948" y="19946"/>
                  </a:cubicBezTo>
                  <a:cubicBezTo>
                    <a:pt x="72732" y="19946"/>
                    <a:pt x="72512" y="19961"/>
                    <a:pt x="72292" y="19990"/>
                  </a:cubicBezTo>
                  <a:cubicBezTo>
                    <a:pt x="72213" y="20002"/>
                    <a:pt x="72132" y="20018"/>
                    <a:pt x="72052" y="20030"/>
                  </a:cubicBezTo>
                  <a:cubicBezTo>
                    <a:pt x="72252" y="19346"/>
                    <a:pt x="72364" y="18654"/>
                    <a:pt x="72348" y="17957"/>
                  </a:cubicBezTo>
                  <a:cubicBezTo>
                    <a:pt x="72292" y="15797"/>
                    <a:pt x="70576" y="14421"/>
                    <a:pt x="68416" y="13852"/>
                  </a:cubicBezTo>
                  <a:cubicBezTo>
                    <a:pt x="68023" y="13400"/>
                    <a:pt x="67447" y="13080"/>
                    <a:pt x="66735" y="13008"/>
                  </a:cubicBezTo>
                  <a:cubicBezTo>
                    <a:pt x="67147" y="11043"/>
                    <a:pt x="66675" y="9079"/>
                    <a:pt x="64738" y="7267"/>
                  </a:cubicBezTo>
                  <a:cubicBezTo>
                    <a:pt x="63678" y="6270"/>
                    <a:pt x="62385" y="5742"/>
                    <a:pt x="60974" y="5553"/>
                  </a:cubicBezTo>
                  <a:cubicBezTo>
                    <a:pt x="60561" y="3749"/>
                    <a:pt x="59312" y="2177"/>
                    <a:pt x="56773" y="1169"/>
                  </a:cubicBezTo>
                  <a:cubicBezTo>
                    <a:pt x="54708" y="353"/>
                    <a:pt x="52479" y="0"/>
                    <a:pt x="50186"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6"/>
            <p:cNvSpPr/>
            <p:nvPr/>
          </p:nvSpPr>
          <p:spPr>
            <a:xfrm>
              <a:off x="2748611" y="1192720"/>
              <a:ext cx="3311049" cy="2747418"/>
            </a:xfrm>
            <a:custGeom>
              <a:avLst/>
              <a:gdLst/>
              <a:ahLst/>
              <a:cxnLst/>
              <a:rect l="l" t="t" r="r" b="b"/>
              <a:pathLst>
                <a:path w="110793" h="91933" extrusionOk="0">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2" name="Google Shape;332;p16"/>
          <p:cNvGrpSpPr/>
          <p:nvPr/>
        </p:nvGrpSpPr>
        <p:grpSpPr>
          <a:xfrm flipH="1">
            <a:off x="1936427" y="1943287"/>
            <a:ext cx="2222950" cy="1255025"/>
            <a:chOff x="2256903" y="816487"/>
            <a:chExt cx="4630180" cy="3653639"/>
          </a:xfrm>
        </p:grpSpPr>
        <p:sp>
          <p:nvSpPr>
            <p:cNvPr id="333" name="Google Shape;333;p16"/>
            <p:cNvSpPr/>
            <p:nvPr/>
          </p:nvSpPr>
          <p:spPr>
            <a:xfrm>
              <a:off x="2256903" y="816487"/>
              <a:ext cx="4630180" cy="3653639"/>
            </a:xfrm>
            <a:custGeom>
              <a:avLst/>
              <a:gdLst/>
              <a:ahLst/>
              <a:cxnLst/>
              <a:rect l="l" t="t" r="r" b="b"/>
              <a:pathLst>
                <a:path w="90191" h="71169" extrusionOk="0">
                  <a:moveTo>
                    <a:pt x="51262" y="4765"/>
                  </a:moveTo>
                  <a:cubicBezTo>
                    <a:pt x="51543" y="4765"/>
                    <a:pt x="51822" y="4770"/>
                    <a:pt x="52107" y="4781"/>
                  </a:cubicBezTo>
                  <a:cubicBezTo>
                    <a:pt x="53975" y="4833"/>
                    <a:pt x="54987" y="5361"/>
                    <a:pt x="55432" y="6154"/>
                  </a:cubicBezTo>
                  <a:cubicBezTo>
                    <a:pt x="51794" y="7210"/>
                    <a:pt x="48217" y="9267"/>
                    <a:pt x="46121" y="10663"/>
                  </a:cubicBezTo>
                  <a:cubicBezTo>
                    <a:pt x="46025" y="10731"/>
                    <a:pt x="45925" y="10799"/>
                    <a:pt x="45825" y="10863"/>
                  </a:cubicBezTo>
                  <a:cubicBezTo>
                    <a:pt x="45553" y="10363"/>
                    <a:pt x="45052" y="9947"/>
                    <a:pt x="44389" y="9719"/>
                  </a:cubicBezTo>
                  <a:cubicBezTo>
                    <a:pt x="46153" y="8262"/>
                    <a:pt x="44493" y="6181"/>
                    <a:pt x="42360" y="6181"/>
                  </a:cubicBezTo>
                  <a:cubicBezTo>
                    <a:pt x="42252" y="6181"/>
                    <a:pt x="42140" y="6190"/>
                    <a:pt x="42032" y="6198"/>
                  </a:cubicBezTo>
                  <a:cubicBezTo>
                    <a:pt x="44973" y="5302"/>
                    <a:pt x="48058" y="4765"/>
                    <a:pt x="51262" y="4765"/>
                  </a:cubicBezTo>
                  <a:close/>
                  <a:moveTo>
                    <a:pt x="53559" y="12371"/>
                  </a:moveTo>
                  <a:lnTo>
                    <a:pt x="53559" y="12371"/>
                  </a:lnTo>
                  <a:cubicBezTo>
                    <a:pt x="53323" y="12716"/>
                    <a:pt x="53087" y="13044"/>
                    <a:pt x="52859" y="13348"/>
                  </a:cubicBezTo>
                  <a:cubicBezTo>
                    <a:pt x="52583" y="13296"/>
                    <a:pt x="52315" y="13252"/>
                    <a:pt x="52038" y="13216"/>
                  </a:cubicBezTo>
                  <a:cubicBezTo>
                    <a:pt x="52551" y="12916"/>
                    <a:pt x="53059" y="12632"/>
                    <a:pt x="53559" y="12371"/>
                  </a:cubicBezTo>
                  <a:close/>
                  <a:moveTo>
                    <a:pt x="60457" y="10499"/>
                  </a:moveTo>
                  <a:cubicBezTo>
                    <a:pt x="60693" y="10607"/>
                    <a:pt x="60869" y="10772"/>
                    <a:pt x="60978" y="10999"/>
                  </a:cubicBezTo>
                  <a:cubicBezTo>
                    <a:pt x="61593" y="12308"/>
                    <a:pt x="60645" y="13856"/>
                    <a:pt x="59453" y="15213"/>
                  </a:cubicBezTo>
                  <a:cubicBezTo>
                    <a:pt x="58601" y="15592"/>
                    <a:pt x="57772" y="16017"/>
                    <a:pt x="56965" y="16465"/>
                  </a:cubicBezTo>
                  <a:cubicBezTo>
                    <a:pt x="57004" y="16417"/>
                    <a:pt x="57044" y="16369"/>
                    <a:pt x="57080" y="16325"/>
                  </a:cubicBezTo>
                  <a:cubicBezTo>
                    <a:pt x="58365" y="14737"/>
                    <a:pt x="59685" y="12648"/>
                    <a:pt x="60457" y="10499"/>
                  </a:cubicBezTo>
                  <a:close/>
                  <a:moveTo>
                    <a:pt x="48430" y="17945"/>
                  </a:moveTo>
                  <a:lnTo>
                    <a:pt x="48430" y="17945"/>
                  </a:lnTo>
                  <a:cubicBezTo>
                    <a:pt x="47685" y="18670"/>
                    <a:pt x="46889" y="19346"/>
                    <a:pt x="46041" y="19985"/>
                  </a:cubicBezTo>
                  <a:cubicBezTo>
                    <a:pt x="45949" y="19542"/>
                    <a:pt x="45721" y="19121"/>
                    <a:pt x="45397" y="18766"/>
                  </a:cubicBezTo>
                  <a:cubicBezTo>
                    <a:pt x="46389" y="18382"/>
                    <a:pt x="47405" y="18098"/>
                    <a:pt x="48430" y="17945"/>
                  </a:cubicBezTo>
                  <a:close/>
                  <a:moveTo>
                    <a:pt x="14204" y="18897"/>
                  </a:moveTo>
                  <a:lnTo>
                    <a:pt x="14204" y="18897"/>
                  </a:lnTo>
                  <a:cubicBezTo>
                    <a:pt x="11908" y="21130"/>
                    <a:pt x="9710" y="23439"/>
                    <a:pt x="7582" y="25787"/>
                  </a:cubicBezTo>
                  <a:cubicBezTo>
                    <a:pt x="8911" y="23163"/>
                    <a:pt x="11455" y="20874"/>
                    <a:pt x="14204" y="18897"/>
                  </a:cubicBezTo>
                  <a:close/>
                  <a:moveTo>
                    <a:pt x="35198" y="24947"/>
                  </a:moveTo>
                  <a:cubicBezTo>
                    <a:pt x="35198" y="25015"/>
                    <a:pt x="35202" y="25084"/>
                    <a:pt x="35206" y="25152"/>
                  </a:cubicBezTo>
                  <a:cubicBezTo>
                    <a:pt x="34670" y="25728"/>
                    <a:pt x="34138" y="26304"/>
                    <a:pt x="33606" y="26880"/>
                  </a:cubicBezTo>
                  <a:cubicBezTo>
                    <a:pt x="32177" y="27564"/>
                    <a:pt x="30768" y="28253"/>
                    <a:pt x="29412" y="28960"/>
                  </a:cubicBezTo>
                  <a:cubicBezTo>
                    <a:pt x="31313" y="27600"/>
                    <a:pt x="33257" y="26275"/>
                    <a:pt x="35198" y="24947"/>
                  </a:cubicBezTo>
                  <a:close/>
                  <a:moveTo>
                    <a:pt x="82050" y="30753"/>
                  </a:moveTo>
                  <a:cubicBezTo>
                    <a:pt x="83182" y="32002"/>
                    <a:pt x="81618" y="35483"/>
                    <a:pt x="80535" y="37715"/>
                  </a:cubicBezTo>
                  <a:cubicBezTo>
                    <a:pt x="80363" y="37691"/>
                    <a:pt x="80191" y="37683"/>
                    <a:pt x="80015" y="37679"/>
                  </a:cubicBezTo>
                  <a:cubicBezTo>
                    <a:pt x="80631" y="36171"/>
                    <a:pt x="81051" y="34635"/>
                    <a:pt x="81103" y="33122"/>
                  </a:cubicBezTo>
                  <a:cubicBezTo>
                    <a:pt x="81243" y="32969"/>
                    <a:pt x="81383" y="32829"/>
                    <a:pt x="81519" y="32677"/>
                  </a:cubicBezTo>
                  <a:cubicBezTo>
                    <a:pt x="81984" y="32162"/>
                    <a:pt x="82100" y="31625"/>
                    <a:pt x="81995" y="31133"/>
                  </a:cubicBezTo>
                  <a:cubicBezTo>
                    <a:pt x="82113" y="30996"/>
                    <a:pt x="82150" y="30866"/>
                    <a:pt x="82050" y="30753"/>
                  </a:cubicBezTo>
                  <a:close/>
                  <a:moveTo>
                    <a:pt x="24039" y="37231"/>
                  </a:moveTo>
                  <a:lnTo>
                    <a:pt x="24039" y="37231"/>
                  </a:lnTo>
                  <a:cubicBezTo>
                    <a:pt x="21838" y="39604"/>
                    <a:pt x="19629" y="41972"/>
                    <a:pt x="17396" y="44321"/>
                  </a:cubicBezTo>
                  <a:cubicBezTo>
                    <a:pt x="17372" y="44333"/>
                    <a:pt x="17353" y="44341"/>
                    <a:pt x="17329" y="44353"/>
                  </a:cubicBezTo>
                  <a:lnTo>
                    <a:pt x="17329" y="44353"/>
                  </a:lnTo>
                  <a:cubicBezTo>
                    <a:pt x="18181" y="43385"/>
                    <a:pt x="19001" y="42448"/>
                    <a:pt x="19730" y="41552"/>
                  </a:cubicBezTo>
                  <a:cubicBezTo>
                    <a:pt x="20634" y="40444"/>
                    <a:pt x="21462" y="39287"/>
                    <a:pt x="22262" y="38116"/>
                  </a:cubicBezTo>
                  <a:cubicBezTo>
                    <a:pt x="22866" y="37823"/>
                    <a:pt x="23459" y="37527"/>
                    <a:pt x="24039" y="37231"/>
                  </a:cubicBezTo>
                  <a:close/>
                  <a:moveTo>
                    <a:pt x="47909" y="45757"/>
                  </a:moveTo>
                  <a:lnTo>
                    <a:pt x="47909" y="45757"/>
                  </a:lnTo>
                  <a:cubicBezTo>
                    <a:pt x="47757" y="46286"/>
                    <a:pt x="47613" y="46818"/>
                    <a:pt x="47486" y="47350"/>
                  </a:cubicBezTo>
                  <a:cubicBezTo>
                    <a:pt x="45705" y="49346"/>
                    <a:pt x="43813" y="51271"/>
                    <a:pt x="41816" y="53144"/>
                  </a:cubicBezTo>
                  <a:cubicBezTo>
                    <a:pt x="41844" y="52991"/>
                    <a:pt x="41868" y="52843"/>
                    <a:pt x="41896" y="52695"/>
                  </a:cubicBezTo>
                  <a:cubicBezTo>
                    <a:pt x="41988" y="52195"/>
                    <a:pt x="42108" y="51703"/>
                    <a:pt x="42228" y="51207"/>
                  </a:cubicBezTo>
                  <a:cubicBezTo>
                    <a:pt x="42801" y="50491"/>
                    <a:pt x="43377" y="49778"/>
                    <a:pt x="43961" y="49067"/>
                  </a:cubicBezTo>
                  <a:cubicBezTo>
                    <a:pt x="45292" y="47974"/>
                    <a:pt x="46609" y="46873"/>
                    <a:pt x="47909" y="45757"/>
                  </a:cubicBezTo>
                  <a:close/>
                  <a:moveTo>
                    <a:pt x="42628" y="36615"/>
                  </a:moveTo>
                  <a:lnTo>
                    <a:pt x="42628" y="36615"/>
                  </a:lnTo>
                  <a:cubicBezTo>
                    <a:pt x="42092" y="37539"/>
                    <a:pt x="41576" y="38483"/>
                    <a:pt x="41072" y="39440"/>
                  </a:cubicBezTo>
                  <a:cubicBezTo>
                    <a:pt x="38243" y="42389"/>
                    <a:pt x="35550" y="45409"/>
                    <a:pt x="33054" y="48386"/>
                  </a:cubicBezTo>
                  <a:cubicBezTo>
                    <a:pt x="32457" y="49094"/>
                    <a:pt x="31549" y="50295"/>
                    <a:pt x="30624" y="51719"/>
                  </a:cubicBezTo>
                  <a:cubicBezTo>
                    <a:pt x="29200" y="52808"/>
                    <a:pt x="27560" y="53999"/>
                    <a:pt x="25708" y="54564"/>
                  </a:cubicBezTo>
                  <a:cubicBezTo>
                    <a:pt x="25887" y="53667"/>
                    <a:pt x="26260" y="52788"/>
                    <a:pt x="26727" y="51927"/>
                  </a:cubicBezTo>
                  <a:cubicBezTo>
                    <a:pt x="30284" y="47514"/>
                    <a:pt x="34550" y="43436"/>
                    <a:pt x="38747" y="39324"/>
                  </a:cubicBezTo>
                  <a:cubicBezTo>
                    <a:pt x="40083" y="38479"/>
                    <a:pt x="41372" y="37571"/>
                    <a:pt x="42628" y="36615"/>
                  </a:cubicBezTo>
                  <a:close/>
                  <a:moveTo>
                    <a:pt x="64182" y="53560"/>
                  </a:moveTo>
                  <a:lnTo>
                    <a:pt x="64182" y="53560"/>
                  </a:lnTo>
                  <a:cubicBezTo>
                    <a:pt x="63086" y="55377"/>
                    <a:pt x="61750" y="57681"/>
                    <a:pt x="60065" y="59650"/>
                  </a:cubicBezTo>
                  <a:cubicBezTo>
                    <a:pt x="60278" y="58717"/>
                    <a:pt x="60553" y="57777"/>
                    <a:pt x="60885" y="56836"/>
                  </a:cubicBezTo>
                  <a:cubicBezTo>
                    <a:pt x="60954" y="56708"/>
                    <a:pt x="61026" y="56581"/>
                    <a:pt x="61098" y="56452"/>
                  </a:cubicBezTo>
                  <a:cubicBezTo>
                    <a:pt x="62141" y="55504"/>
                    <a:pt x="63170" y="54536"/>
                    <a:pt x="64182" y="53560"/>
                  </a:cubicBezTo>
                  <a:close/>
                  <a:moveTo>
                    <a:pt x="72865" y="51691"/>
                  </a:moveTo>
                  <a:cubicBezTo>
                    <a:pt x="71520" y="53840"/>
                    <a:pt x="70128" y="55876"/>
                    <a:pt x="68499" y="57901"/>
                  </a:cubicBezTo>
                  <a:cubicBezTo>
                    <a:pt x="67219" y="59497"/>
                    <a:pt x="65931" y="61085"/>
                    <a:pt x="64518" y="62598"/>
                  </a:cubicBezTo>
                  <a:cubicBezTo>
                    <a:pt x="65811" y="61118"/>
                    <a:pt x="66939" y="59521"/>
                    <a:pt x="67971" y="58012"/>
                  </a:cubicBezTo>
                  <a:cubicBezTo>
                    <a:pt x="69323" y="56044"/>
                    <a:pt x="70560" y="54020"/>
                    <a:pt x="71768" y="51983"/>
                  </a:cubicBezTo>
                  <a:cubicBezTo>
                    <a:pt x="72148" y="51903"/>
                    <a:pt x="72509" y="51803"/>
                    <a:pt x="72865" y="51691"/>
                  </a:cubicBezTo>
                  <a:close/>
                  <a:moveTo>
                    <a:pt x="40544" y="62790"/>
                  </a:moveTo>
                  <a:lnTo>
                    <a:pt x="40544" y="62790"/>
                  </a:lnTo>
                  <a:cubicBezTo>
                    <a:pt x="40515" y="63059"/>
                    <a:pt x="40544" y="63323"/>
                    <a:pt x="40616" y="63578"/>
                  </a:cubicBezTo>
                  <a:cubicBezTo>
                    <a:pt x="39656" y="63839"/>
                    <a:pt x="38687" y="64010"/>
                    <a:pt x="37715" y="64067"/>
                  </a:cubicBezTo>
                  <a:cubicBezTo>
                    <a:pt x="38675" y="63694"/>
                    <a:pt x="39619" y="63266"/>
                    <a:pt x="40544" y="62790"/>
                  </a:cubicBezTo>
                  <a:close/>
                  <a:moveTo>
                    <a:pt x="50186" y="0"/>
                  </a:moveTo>
                  <a:cubicBezTo>
                    <a:pt x="45685" y="0"/>
                    <a:pt x="40923" y="1348"/>
                    <a:pt x="36618" y="3181"/>
                  </a:cubicBezTo>
                  <a:cubicBezTo>
                    <a:pt x="36178" y="2361"/>
                    <a:pt x="35154" y="1729"/>
                    <a:pt x="34077" y="1729"/>
                  </a:cubicBezTo>
                  <a:cubicBezTo>
                    <a:pt x="33826" y="1729"/>
                    <a:pt x="33573" y="1764"/>
                    <a:pt x="33325" y="1836"/>
                  </a:cubicBezTo>
                  <a:cubicBezTo>
                    <a:pt x="27968" y="3409"/>
                    <a:pt x="24286" y="7651"/>
                    <a:pt x="21090" y="11575"/>
                  </a:cubicBezTo>
                  <a:cubicBezTo>
                    <a:pt x="19313" y="12495"/>
                    <a:pt x="17597" y="13472"/>
                    <a:pt x="15956" y="14456"/>
                  </a:cubicBezTo>
                  <a:cubicBezTo>
                    <a:pt x="10915" y="17477"/>
                    <a:pt x="5053" y="21594"/>
                    <a:pt x="3577" y="26860"/>
                  </a:cubicBezTo>
                  <a:cubicBezTo>
                    <a:pt x="3376" y="27580"/>
                    <a:pt x="3833" y="28441"/>
                    <a:pt x="4774" y="28609"/>
                  </a:cubicBezTo>
                  <a:cubicBezTo>
                    <a:pt x="4861" y="28624"/>
                    <a:pt x="4953" y="28628"/>
                    <a:pt x="5042" y="28640"/>
                  </a:cubicBezTo>
                  <a:cubicBezTo>
                    <a:pt x="3733" y="30133"/>
                    <a:pt x="2445" y="31629"/>
                    <a:pt x="1168" y="33126"/>
                  </a:cubicBezTo>
                  <a:cubicBezTo>
                    <a:pt x="0" y="34490"/>
                    <a:pt x="1320" y="36059"/>
                    <a:pt x="2937" y="36459"/>
                  </a:cubicBezTo>
                  <a:cubicBezTo>
                    <a:pt x="2625" y="37339"/>
                    <a:pt x="2429" y="38247"/>
                    <a:pt x="2373" y="39191"/>
                  </a:cubicBezTo>
                  <a:cubicBezTo>
                    <a:pt x="2329" y="39955"/>
                    <a:pt x="2933" y="40904"/>
                    <a:pt x="3789" y="41236"/>
                  </a:cubicBezTo>
                  <a:cubicBezTo>
                    <a:pt x="4061" y="41340"/>
                    <a:pt x="4342" y="41436"/>
                    <a:pt x="4621" y="41520"/>
                  </a:cubicBezTo>
                  <a:cubicBezTo>
                    <a:pt x="2949" y="44141"/>
                    <a:pt x="1600" y="46878"/>
                    <a:pt x="848" y="49826"/>
                  </a:cubicBezTo>
                  <a:cubicBezTo>
                    <a:pt x="484" y="51263"/>
                    <a:pt x="1876" y="52795"/>
                    <a:pt x="3544" y="52795"/>
                  </a:cubicBezTo>
                  <a:cubicBezTo>
                    <a:pt x="3813" y="52795"/>
                    <a:pt x="4089" y="52755"/>
                    <a:pt x="4366" y="52668"/>
                  </a:cubicBezTo>
                  <a:lnTo>
                    <a:pt x="4366" y="52668"/>
                  </a:lnTo>
                  <a:cubicBezTo>
                    <a:pt x="2809" y="55332"/>
                    <a:pt x="1720" y="58105"/>
                    <a:pt x="1568" y="60982"/>
                  </a:cubicBezTo>
                  <a:cubicBezTo>
                    <a:pt x="1496" y="62334"/>
                    <a:pt x="3016" y="63318"/>
                    <a:pt x="4497" y="63318"/>
                  </a:cubicBezTo>
                  <a:cubicBezTo>
                    <a:pt x="5182" y="63318"/>
                    <a:pt x="5858" y="63107"/>
                    <a:pt x="6370" y="62630"/>
                  </a:cubicBezTo>
                  <a:cubicBezTo>
                    <a:pt x="7862" y="61229"/>
                    <a:pt x="9330" y="59809"/>
                    <a:pt x="10791" y="58381"/>
                  </a:cubicBezTo>
                  <a:cubicBezTo>
                    <a:pt x="10867" y="59585"/>
                    <a:pt x="12395" y="60505"/>
                    <a:pt x="13856" y="60505"/>
                  </a:cubicBezTo>
                  <a:cubicBezTo>
                    <a:pt x="14344" y="60505"/>
                    <a:pt x="14824" y="60406"/>
                    <a:pt x="15241" y="60173"/>
                  </a:cubicBezTo>
                  <a:lnTo>
                    <a:pt x="15241" y="60173"/>
                  </a:lnTo>
                  <a:cubicBezTo>
                    <a:pt x="14912" y="60926"/>
                    <a:pt x="14604" y="61682"/>
                    <a:pt x="14332" y="62459"/>
                  </a:cubicBezTo>
                  <a:cubicBezTo>
                    <a:pt x="13856" y="63827"/>
                    <a:pt x="15272" y="65527"/>
                    <a:pt x="17001" y="65527"/>
                  </a:cubicBezTo>
                  <a:cubicBezTo>
                    <a:pt x="17281" y="65527"/>
                    <a:pt x="17573" y="65483"/>
                    <a:pt x="17861" y="65383"/>
                  </a:cubicBezTo>
                  <a:cubicBezTo>
                    <a:pt x="21290" y="64215"/>
                    <a:pt x="24371" y="62654"/>
                    <a:pt x="27228" y="60858"/>
                  </a:cubicBezTo>
                  <a:lnTo>
                    <a:pt x="27228" y="60858"/>
                  </a:lnTo>
                  <a:cubicBezTo>
                    <a:pt x="27076" y="61590"/>
                    <a:pt x="26960" y="62334"/>
                    <a:pt x="26919" y="63090"/>
                  </a:cubicBezTo>
                  <a:cubicBezTo>
                    <a:pt x="26847" y="64455"/>
                    <a:pt x="28296" y="65427"/>
                    <a:pt x="29820" y="65495"/>
                  </a:cubicBezTo>
                  <a:lnTo>
                    <a:pt x="29893" y="65495"/>
                  </a:lnTo>
                  <a:cubicBezTo>
                    <a:pt x="30513" y="66884"/>
                    <a:pt x="31729" y="68028"/>
                    <a:pt x="33778" y="68612"/>
                  </a:cubicBezTo>
                  <a:cubicBezTo>
                    <a:pt x="34958" y="68948"/>
                    <a:pt x="36158" y="69096"/>
                    <a:pt x="37355" y="69096"/>
                  </a:cubicBezTo>
                  <a:cubicBezTo>
                    <a:pt x="41888" y="69096"/>
                    <a:pt x="46441" y="66952"/>
                    <a:pt x="50262" y="64627"/>
                  </a:cubicBezTo>
                  <a:cubicBezTo>
                    <a:pt x="51059" y="64315"/>
                    <a:pt x="51822" y="63938"/>
                    <a:pt x="52543" y="63506"/>
                  </a:cubicBezTo>
                  <a:lnTo>
                    <a:pt x="52543" y="63506"/>
                  </a:lnTo>
                  <a:cubicBezTo>
                    <a:pt x="52419" y="64287"/>
                    <a:pt x="52339" y="65087"/>
                    <a:pt x="52311" y="65903"/>
                  </a:cubicBezTo>
                  <a:cubicBezTo>
                    <a:pt x="52271" y="67120"/>
                    <a:pt x="53479" y="68160"/>
                    <a:pt x="54871" y="68328"/>
                  </a:cubicBezTo>
                  <a:cubicBezTo>
                    <a:pt x="55900" y="69912"/>
                    <a:pt x="57833" y="71168"/>
                    <a:pt x="59977" y="71168"/>
                  </a:cubicBezTo>
                  <a:cubicBezTo>
                    <a:pt x="60169" y="71168"/>
                    <a:pt x="60365" y="71157"/>
                    <a:pt x="60561" y="71137"/>
                  </a:cubicBezTo>
                  <a:cubicBezTo>
                    <a:pt x="64062" y="70760"/>
                    <a:pt x="66615" y="68263"/>
                    <a:pt x="68712" y="66123"/>
                  </a:cubicBezTo>
                  <a:cubicBezTo>
                    <a:pt x="72237" y="62526"/>
                    <a:pt x="75282" y="58629"/>
                    <a:pt x="77870" y="54536"/>
                  </a:cubicBezTo>
                  <a:cubicBezTo>
                    <a:pt x="81003" y="49582"/>
                    <a:pt x="83964" y="44525"/>
                    <a:pt x="86285" y="39268"/>
                  </a:cubicBezTo>
                  <a:cubicBezTo>
                    <a:pt x="87789" y="35867"/>
                    <a:pt x="90190" y="30217"/>
                    <a:pt x="86388" y="27232"/>
                  </a:cubicBezTo>
                  <a:cubicBezTo>
                    <a:pt x="85184" y="26288"/>
                    <a:pt x="83904" y="25900"/>
                    <a:pt x="82615" y="25900"/>
                  </a:cubicBezTo>
                  <a:cubicBezTo>
                    <a:pt x="81579" y="25900"/>
                    <a:pt x="80539" y="26151"/>
                    <a:pt x="79539" y="26568"/>
                  </a:cubicBezTo>
                  <a:cubicBezTo>
                    <a:pt x="80971" y="24576"/>
                    <a:pt x="82451" y="22611"/>
                    <a:pt x="84048" y="20722"/>
                  </a:cubicBezTo>
                  <a:cubicBezTo>
                    <a:pt x="85533" y="18962"/>
                    <a:pt x="83504" y="17185"/>
                    <a:pt x="81419" y="17185"/>
                  </a:cubicBezTo>
                  <a:cubicBezTo>
                    <a:pt x="80743" y="17185"/>
                    <a:pt x="80063" y="17374"/>
                    <a:pt x="79495" y="17806"/>
                  </a:cubicBezTo>
                  <a:cubicBezTo>
                    <a:pt x="78102" y="18870"/>
                    <a:pt x="76818" y="19990"/>
                    <a:pt x="75602" y="21150"/>
                  </a:cubicBezTo>
                  <a:cubicBezTo>
                    <a:pt x="75057" y="20338"/>
                    <a:pt x="74061" y="19946"/>
                    <a:pt x="72948" y="19946"/>
                  </a:cubicBezTo>
                  <a:cubicBezTo>
                    <a:pt x="72732" y="19946"/>
                    <a:pt x="72512" y="19961"/>
                    <a:pt x="72292" y="19990"/>
                  </a:cubicBezTo>
                  <a:cubicBezTo>
                    <a:pt x="72213" y="20002"/>
                    <a:pt x="72132" y="20018"/>
                    <a:pt x="72052" y="20030"/>
                  </a:cubicBezTo>
                  <a:cubicBezTo>
                    <a:pt x="72252" y="19346"/>
                    <a:pt x="72364" y="18654"/>
                    <a:pt x="72348" y="17957"/>
                  </a:cubicBezTo>
                  <a:cubicBezTo>
                    <a:pt x="72292" y="15797"/>
                    <a:pt x="70576" y="14421"/>
                    <a:pt x="68416" y="13852"/>
                  </a:cubicBezTo>
                  <a:cubicBezTo>
                    <a:pt x="68023" y="13400"/>
                    <a:pt x="67447" y="13080"/>
                    <a:pt x="66735" y="13008"/>
                  </a:cubicBezTo>
                  <a:cubicBezTo>
                    <a:pt x="67147" y="11043"/>
                    <a:pt x="66675" y="9079"/>
                    <a:pt x="64738" y="7267"/>
                  </a:cubicBezTo>
                  <a:cubicBezTo>
                    <a:pt x="63678" y="6270"/>
                    <a:pt x="62385" y="5742"/>
                    <a:pt x="60974" y="5553"/>
                  </a:cubicBezTo>
                  <a:cubicBezTo>
                    <a:pt x="60561" y="3749"/>
                    <a:pt x="59312" y="2177"/>
                    <a:pt x="56773" y="1169"/>
                  </a:cubicBezTo>
                  <a:cubicBezTo>
                    <a:pt x="54708" y="353"/>
                    <a:pt x="52479" y="0"/>
                    <a:pt x="50186"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6"/>
            <p:cNvSpPr/>
            <p:nvPr/>
          </p:nvSpPr>
          <p:spPr>
            <a:xfrm>
              <a:off x="2748611" y="1192720"/>
              <a:ext cx="3311049" cy="2747418"/>
            </a:xfrm>
            <a:custGeom>
              <a:avLst/>
              <a:gdLst/>
              <a:ahLst/>
              <a:cxnLst/>
              <a:rect l="l" t="t" r="r" b="b"/>
              <a:pathLst>
                <a:path w="110793" h="91933" extrusionOk="0">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 name="Google Shape;335;p16"/>
          <p:cNvGrpSpPr/>
          <p:nvPr/>
        </p:nvGrpSpPr>
        <p:grpSpPr>
          <a:xfrm>
            <a:off x="1936527" y="3284037"/>
            <a:ext cx="2222950" cy="1255025"/>
            <a:chOff x="2256903" y="816487"/>
            <a:chExt cx="4630180" cy="3653639"/>
          </a:xfrm>
        </p:grpSpPr>
        <p:sp>
          <p:nvSpPr>
            <p:cNvPr id="336" name="Google Shape;336;p16"/>
            <p:cNvSpPr/>
            <p:nvPr/>
          </p:nvSpPr>
          <p:spPr>
            <a:xfrm>
              <a:off x="2256903" y="816487"/>
              <a:ext cx="4630180" cy="3653639"/>
            </a:xfrm>
            <a:custGeom>
              <a:avLst/>
              <a:gdLst/>
              <a:ahLst/>
              <a:cxnLst/>
              <a:rect l="l" t="t" r="r" b="b"/>
              <a:pathLst>
                <a:path w="90191" h="71169" extrusionOk="0">
                  <a:moveTo>
                    <a:pt x="51262" y="4765"/>
                  </a:moveTo>
                  <a:cubicBezTo>
                    <a:pt x="51543" y="4765"/>
                    <a:pt x="51822" y="4770"/>
                    <a:pt x="52107" y="4781"/>
                  </a:cubicBezTo>
                  <a:cubicBezTo>
                    <a:pt x="53975" y="4833"/>
                    <a:pt x="54987" y="5361"/>
                    <a:pt x="55432" y="6154"/>
                  </a:cubicBezTo>
                  <a:cubicBezTo>
                    <a:pt x="51794" y="7210"/>
                    <a:pt x="48217" y="9267"/>
                    <a:pt x="46121" y="10663"/>
                  </a:cubicBezTo>
                  <a:cubicBezTo>
                    <a:pt x="46025" y="10731"/>
                    <a:pt x="45925" y="10799"/>
                    <a:pt x="45825" y="10863"/>
                  </a:cubicBezTo>
                  <a:cubicBezTo>
                    <a:pt x="45553" y="10363"/>
                    <a:pt x="45052" y="9947"/>
                    <a:pt x="44389" y="9719"/>
                  </a:cubicBezTo>
                  <a:cubicBezTo>
                    <a:pt x="46153" y="8262"/>
                    <a:pt x="44493" y="6181"/>
                    <a:pt x="42360" y="6181"/>
                  </a:cubicBezTo>
                  <a:cubicBezTo>
                    <a:pt x="42252" y="6181"/>
                    <a:pt x="42140" y="6190"/>
                    <a:pt x="42032" y="6198"/>
                  </a:cubicBezTo>
                  <a:cubicBezTo>
                    <a:pt x="44973" y="5302"/>
                    <a:pt x="48058" y="4765"/>
                    <a:pt x="51262" y="4765"/>
                  </a:cubicBezTo>
                  <a:close/>
                  <a:moveTo>
                    <a:pt x="53559" y="12371"/>
                  </a:moveTo>
                  <a:lnTo>
                    <a:pt x="53559" y="12371"/>
                  </a:lnTo>
                  <a:cubicBezTo>
                    <a:pt x="53323" y="12716"/>
                    <a:pt x="53087" y="13044"/>
                    <a:pt x="52859" y="13348"/>
                  </a:cubicBezTo>
                  <a:cubicBezTo>
                    <a:pt x="52583" y="13296"/>
                    <a:pt x="52315" y="13252"/>
                    <a:pt x="52038" y="13216"/>
                  </a:cubicBezTo>
                  <a:cubicBezTo>
                    <a:pt x="52551" y="12916"/>
                    <a:pt x="53059" y="12632"/>
                    <a:pt x="53559" y="12371"/>
                  </a:cubicBezTo>
                  <a:close/>
                  <a:moveTo>
                    <a:pt x="60457" y="10499"/>
                  </a:moveTo>
                  <a:cubicBezTo>
                    <a:pt x="60693" y="10607"/>
                    <a:pt x="60869" y="10772"/>
                    <a:pt x="60978" y="10999"/>
                  </a:cubicBezTo>
                  <a:cubicBezTo>
                    <a:pt x="61593" y="12308"/>
                    <a:pt x="60645" y="13856"/>
                    <a:pt x="59453" y="15213"/>
                  </a:cubicBezTo>
                  <a:cubicBezTo>
                    <a:pt x="58601" y="15592"/>
                    <a:pt x="57772" y="16017"/>
                    <a:pt x="56965" y="16465"/>
                  </a:cubicBezTo>
                  <a:cubicBezTo>
                    <a:pt x="57004" y="16417"/>
                    <a:pt x="57044" y="16369"/>
                    <a:pt x="57080" y="16325"/>
                  </a:cubicBezTo>
                  <a:cubicBezTo>
                    <a:pt x="58365" y="14737"/>
                    <a:pt x="59685" y="12648"/>
                    <a:pt x="60457" y="10499"/>
                  </a:cubicBezTo>
                  <a:close/>
                  <a:moveTo>
                    <a:pt x="48430" y="17945"/>
                  </a:moveTo>
                  <a:lnTo>
                    <a:pt x="48430" y="17945"/>
                  </a:lnTo>
                  <a:cubicBezTo>
                    <a:pt x="47685" y="18670"/>
                    <a:pt x="46889" y="19346"/>
                    <a:pt x="46041" y="19985"/>
                  </a:cubicBezTo>
                  <a:cubicBezTo>
                    <a:pt x="45949" y="19542"/>
                    <a:pt x="45721" y="19121"/>
                    <a:pt x="45397" y="18766"/>
                  </a:cubicBezTo>
                  <a:cubicBezTo>
                    <a:pt x="46389" y="18382"/>
                    <a:pt x="47405" y="18098"/>
                    <a:pt x="48430" y="17945"/>
                  </a:cubicBezTo>
                  <a:close/>
                  <a:moveTo>
                    <a:pt x="14204" y="18897"/>
                  </a:moveTo>
                  <a:lnTo>
                    <a:pt x="14204" y="18897"/>
                  </a:lnTo>
                  <a:cubicBezTo>
                    <a:pt x="11908" y="21130"/>
                    <a:pt x="9710" y="23439"/>
                    <a:pt x="7582" y="25787"/>
                  </a:cubicBezTo>
                  <a:cubicBezTo>
                    <a:pt x="8911" y="23163"/>
                    <a:pt x="11455" y="20874"/>
                    <a:pt x="14204" y="18897"/>
                  </a:cubicBezTo>
                  <a:close/>
                  <a:moveTo>
                    <a:pt x="35198" y="24947"/>
                  </a:moveTo>
                  <a:cubicBezTo>
                    <a:pt x="35198" y="25015"/>
                    <a:pt x="35202" y="25084"/>
                    <a:pt x="35206" y="25152"/>
                  </a:cubicBezTo>
                  <a:cubicBezTo>
                    <a:pt x="34670" y="25728"/>
                    <a:pt x="34138" y="26304"/>
                    <a:pt x="33606" y="26880"/>
                  </a:cubicBezTo>
                  <a:cubicBezTo>
                    <a:pt x="32177" y="27564"/>
                    <a:pt x="30768" y="28253"/>
                    <a:pt x="29412" y="28960"/>
                  </a:cubicBezTo>
                  <a:cubicBezTo>
                    <a:pt x="31313" y="27600"/>
                    <a:pt x="33257" y="26275"/>
                    <a:pt x="35198" y="24947"/>
                  </a:cubicBezTo>
                  <a:close/>
                  <a:moveTo>
                    <a:pt x="82050" y="30753"/>
                  </a:moveTo>
                  <a:cubicBezTo>
                    <a:pt x="83182" y="32002"/>
                    <a:pt x="81618" y="35483"/>
                    <a:pt x="80535" y="37715"/>
                  </a:cubicBezTo>
                  <a:cubicBezTo>
                    <a:pt x="80363" y="37691"/>
                    <a:pt x="80191" y="37683"/>
                    <a:pt x="80015" y="37679"/>
                  </a:cubicBezTo>
                  <a:cubicBezTo>
                    <a:pt x="80631" y="36171"/>
                    <a:pt x="81051" y="34635"/>
                    <a:pt x="81103" y="33122"/>
                  </a:cubicBezTo>
                  <a:cubicBezTo>
                    <a:pt x="81243" y="32969"/>
                    <a:pt x="81383" y="32829"/>
                    <a:pt x="81519" y="32677"/>
                  </a:cubicBezTo>
                  <a:cubicBezTo>
                    <a:pt x="81984" y="32162"/>
                    <a:pt x="82100" y="31625"/>
                    <a:pt x="81995" y="31133"/>
                  </a:cubicBezTo>
                  <a:cubicBezTo>
                    <a:pt x="82113" y="30996"/>
                    <a:pt x="82150" y="30866"/>
                    <a:pt x="82050" y="30753"/>
                  </a:cubicBezTo>
                  <a:close/>
                  <a:moveTo>
                    <a:pt x="24039" y="37231"/>
                  </a:moveTo>
                  <a:lnTo>
                    <a:pt x="24039" y="37231"/>
                  </a:lnTo>
                  <a:cubicBezTo>
                    <a:pt x="21838" y="39604"/>
                    <a:pt x="19629" y="41972"/>
                    <a:pt x="17396" y="44321"/>
                  </a:cubicBezTo>
                  <a:cubicBezTo>
                    <a:pt x="17372" y="44333"/>
                    <a:pt x="17353" y="44341"/>
                    <a:pt x="17329" y="44353"/>
                  </a:cubicBezTo>
                  <a:lnTo>
                    <a:pt x="17329" y="44353"/>
                  </a:lnTo>
                  <a:cubicBezTo>
                    <a:pt x="18181" y="43385"/>
                    <a:pt x="19001" y="42448"/>
                    <a:pt x="19730" y="41552"/>
                  </a:cubicBezTo>
                  <a:cubicBezTo>
                    <a:pt x="20634" y="40444"/>
                    <a:pt x="21462" y="39287"/>
                    <a:pt x="22262" y="38116"/>
                  </a:cubicBezTo>
                  <a:cubicBezTo>
                    <a:pt x="22866" y="37823"/>
                    <a:pt x="23459" y="37527"/>
                    <a:pt x="24039" y="37231"/>
                  </a:cubicBezTo>
                  <a:close/>
                  <a:moveTo>
                    <a:pt x="47909" y="45757"/>
                  </a:moveTo>
                  <a:lnTo>
                    <a:pt x="47909" y="45757"/>
                  </a:lnTo>
                  <a:cubicBezTo>
                    <a:pt x="47757" y="46286"/>
                    <a:pt x="47613" y="46818"/>
                    <a:pt x="47486" y="47350"/>
                  </a:cubicBezTo>
                  <a:cubicBezTo>
                    <a:pt x="45705" y="49346"/>
                    <a:pt x="43813" y="51271"/>
                    <a:pt x="41816" y="53144"/>
                  </a:cubicBezTo>
                  <a:cubicBezTo>
                    <a:pt x="41844" y="52991"/>
                    <a:pt x="41868" y="52843"/>
                    <a:pt x="41896" y="52695"/>
                  </a:cubicBezTo>
                  <a:cubicBezTo>
                    <a:pt x="41988" y="52195"/>
                    <a:pt x="42108" y="51703"/>
                    <a:pt x="42228" y="51207"/>
                  </a:cubicBezTo>
                  <a:cubicBezTo>
                    <a:pt x="42801" y="50491"/>
                    <a:pt x="43377" y="49778"/>
                    <a:pt x="43961" y="49067"/>
                  </a:cubicBezTo>
                  <a:cubicBezTo>
                    <a:pt x="45292" y="47974"/>
                    <a:pt x="46609" y="46873"/>
                    <a:pt x="47909" y="45757"/>
                  </a:cubicBezTo>
                  <a:close/>
                  <a:moveTo>
                    <a:pt x="42628" y="36615"/>
                  </a:moveTo>
                  <a:lnTo>
                    <a:pt x="42628" y="36615"/>
                  </a:lnTo>
                  <a:cubicBezTo>
                    <a:pt x="42092" y="37539"/>
                    <a:pt x="41576" y="38483"/>
                    <a:pt x="41072" y="39440"/>
                  </a:cubicBezTo>
                  <a:cubicBezTo>
                    <a:pt x="38243" y="42389"/>
                    <a:pt x="35550" y="45409"/>
                    <a:pt x="33054" y="48386"/>
                  </a:cubicBezTo>
                  <a:cubicBezTo>
                    <a:pt x="32457" y="49094"/>
                    <a:pt x="31549" y="50295"/>
                    <a:pt x="30624" y="51719"/>
                  </a:cubicBezTo>
                  <a:cubicBezTo>
                    <a:pt x="29200" y="52808"/>
                    <a:pt x="27560" y="53999"/>
                    <a:pt x="25708" y="54564"/>
                  </a:cubicBezTo>
                  <a:cubicBezTo>
                    <a:pt x="25887" y="53667"/>
                    <a:pt x="26260" y="52788"/>
                    <a:pt x="26727" y="51927"/>
                  </a:cubicBezTo>
                  <a:cubicBezTo>
                    <a:pt x="30284" y="47514"/>
                    <a:pt x="34550" y="43436"/>
                    <a:pt x="38747" y="39324"/>
                  </a:cubicBezTo>
                  <a:cubicBezTo>
                    <a:pt x="40083" y="38479"/>
                    <a:pt x="41372" y="37571"/>
                    <a:pt x="42628" y="36615"/>
                  </a:cubicBezTo>
                  <a:close/>
                  <a:moveTo>
                    <a:pt x="64182" y="53560"/>
                  </a:moveTo>
                  <a:lnTo>
                    <a:pt x="64182" y="53560"/>
                  </a:lnTo>
                  <a:cubicBezTo>
                    <a:pt x="63086" y="55377"/>
                    <a:pt x="61750" y="57681"/>
                    <a:pt x="60065" y="59650"/>
                  </a:cubicBezTo>
                  <a:cubicBezTo>
                    <a:pt x="60278" y="58717"/>
                    <a:pt x="60553" y="57777"/>
                    <a:pt x="60885" y="56836"/>
                  </a:cubicBezTo>
                  <a:cubicBezTo>
                    <a:pt x="60954" y="56708"/>
                    <a:pt x="61026" y="56581"/>
                    <a:pt x="61098" y="56452"/>
                  </a:cubicBezTo>
                  <a:cubicBezTo>
                    <a:pt x="62141" y="55504"/>
                    <a:pt x="63170" y="54536"/>
                    <a:pt x="64182" y="53560"/>
                  </a:cubicBezTo>
                  <a:close/>
                  <a:moveTo>
                    <a:pt x="72865" y="51691"/>
                  </a:moveTo>
                  <a:cubicBezTo>
                    <a:pt x="71520" y="53840"/>
                    <a:pt x="70128" y="55876"/>
                    <a:pt x="68499" y="57901"/>
                  </a:cubicBezTo>
                  <a:cubicBezTo>
                    <a:pt x="67219" y="59497"/>
                    <a:pt x="65931" y="61085"/>
                    <a:pt x="64518" y="62598"/>
                  </a:cubicBezTo>
                  <a:cubicBezTo>
                    <a:pt x="65811" y="61118"/>
                    <a:pt x="66939" y="59521"/>
                    <a:pt x="67971" y="58012"/>
                  </a:cubicBezTo>
                  <a:cubicBezTo>
                    <a:pt x="69323" y="56044"/>
                    <a:pt x="70560" y="54020"/>
                    <a:pt x="71768" y="51983"/>
                  </a:cubicBezTo>
                  <a:cubicBezTo>
                    <a:pt x="72148" y="51903"/>
                    <a:pt x="72509" y="51803"/>
                    <a:pt x="72865" y="51691"/>
                  </a:cubicBezTo>
                  <a:close/>
                  <a:moveTo>
                    <a:pt x="40544" y="62790"/>
                  </a:moveTo>
                  <a:lnTo>
                    <a:pt x="40544" y="62790"/>
                  </a:lnTo>
                  <a:cubicBezTo>
                    <a:pt x="40515" y="63059"/>
                    <a:pt x="40544" y="63323"/>
                    <a:pt x="40616" y="63578"/>
                  </a:cubicBezTo>
                  <a:cubicBezTo>
                    <a:pt x="39656" y="63839"/>
                    <a:pt x="38687" y="64010"/>
                    <a:pt x="37715" y="64067"/>
                  </a:cubicBezTo>
                  <a:cubicBezTo>
                    <a:pt x="38675" y="63694"/>
                    <a:pt x="39619" y="63266"/>
                    <a:pt x="40544" y="62790"/>
                  </a:cubicBezTo>
                  <a:close/>
                  <a:moveTo>
                    <a:pt x="50186" y="0"/>
                  </a:moveTo>
                  <a:cubicBezTo>
                    <a:pt x="45685" y="0"/>
                    <a:pt x="40923" y="1348"/>
                    <a:pt x="36618" y="3181"/>
                  </a:cubicBezTo>
                  <a:cubicBezTo>
                    <a:pt x="36178" y="2361"/>
                    <a:pt x="35154" y="1729"/>
                    <a:pt x="34077" y="1729"/>
                  </a:cubicBezTo>
                  <a:cubicBezTo>
                    <a:pt x="33826" y="1729"/>
                    <a:pt x="33573" y="1764"/>
                    <a:pt x="33325" y="1836"/>
                  </a:cubicBezTo>
                  <a:cubicBezTo>
                    <a:pt x="27968" y="3409"/>
                    <a:pt x="24286" y="7651"/>
                    <a:pt x="21090" y="11575"/>
                  </a:cubicBezTo>
                  <a:cubicBezTo>
                    <a:pt x="19313" y="12495"/>
                    <a:pt x="17597" y="13472"/>
                    <a:pt x="15956" y="14456"/>
                  </a:cubicBezTo>
                  <a:cubicBezTo>
                    <a:pt x="10915" y="17477"/>
                    <a:pt x="5053" y="21594"/>
                    <a:pt x="3577" y="26860"/>
                  </a:cubicBezTo>
                  <a:cubicBezTo>
                    <a:pt x="3376" y="27580"/>
                    <a:pt x="3833" y="28441"/>
                    <a:pt x="4774" y="28609"/>
                  </a:cubicBezTo>
                  <a:cubicBezTo>
                    <a:pt x="4861" y="28624"/>
                    <a:pt x="4953" y="28628"/>
                    <a:pt x="5042" y="28640"/>
                  </a:cubicBezTo>
                  <a:cubicBezTo>
                    <a:pt x="3733" y="30133"/>
                    <a:pt x="2445" y="31629"/>
                    <a:pt x="1168" y="33126"/>
                  </a:cubicBezTo>
                  <a:cubicBezTo>
                    <a:pt x="0" y="34490"/>
                    <a:pt x="1320" y="36059"/>
                    <a:pt x="2937" y="36459"/>
                  </a:cubicBezTo>
                  <a:cubicBezTo>
                    <a:pt x="2625" y="37339"/>
                    <a:pt x="2429" y="38247"/>
                    <a:pt x="2373" y="39191"/>
                  </a:cubicBezTo>
                  <a:cubicBezTo>
                    <a:pt x="2329" y="39955"/>
                    <a:pt x="2933" y="40904"/>
                    <a:pt x="3789" y="41236"/>
                  </a:cubicBezTo>
                  <a:cubicBezTo>
                    <a:pt x="4061" y="41340"/>
                    <a:pt x="4342" y="41436"/>
                    <a:pt x="4621" y="41520"/>
                  </a:cubicBezTo>
                  <a:cubicBezTo>
                    <a:pt x="2949" y="44141"/>
                    <a:pt x="1600" y="46878"/>
                    <a:pt x="848" y="49826"/>
                  </a:cubicBezTo>
                  <a:cubicBezTo>
                    <a:pt x="484" y="51263"/>
                    <a:pt x="1876" y="52795"/>
                    <a:pt x="3544" y="52795"/>
                  </a:cubicBezTo>
                  <a:cubicBezTo>
                    <a:pt x="3813" y="52795"/>
                    <a:pt x="4089" y="52755"/>
                    <a:pt x="4366" y="52668"/>
                  </a:cubicBezTo>
                  <a:lnTo>
                    <a:pt x="4366" y="52668"/>
                  </a:lnTo>
                  <a:cubicBezTo>
                    <a:pt x="2809" y="55332"/>
                    <a:pt x="1720" y="58105"/>
                    <a:pt x="1568" y="60982"/>
                  </a:cubicBezTo>
                  <a:cubicBezTo>
                    <a:pt x="1496" y="62334"/>
                    <a:pt x="3016" y="63318"/>
                    <a:pt x="4497" y="63318"/>
                  </a:cubicBezTo>
                  <a:cubicBezTo>
                    <a:pt x="5182" y="63318"/>
                    <a:pt x="5858" y="63107"/>
                    <a:pt x="6370" y="62630"/>
                  </a:cubicBezTo>
                  <a:cubicBezTo>
                    <a:pt x="7862" y="61229"/>
                    <a:pt x="9330" y="59809"/>
                    <a:pt x="10791" y="58381"/>
                  </a:cubicBezTo>
                  <a:cubicBezTo>
                    <a:pt x="10867" y="59585"/>
                    <a:pt x="12395" y="60505"/>
                    <a:pt x="13856" y="60505"/>
                  </a:cubicBezTo>
                  <a:cubicBezTo>
                    <a:pt x="14344" y="60505"/>
                    <a:pt x="14824" y="60406"/>
                    <a:pt x="15241" y="60173"/>
                  </a:cubicBezTo>
                  <a:lnTo>
                    <a:pt x="15241" y="60173"/>
                  </a:lnTo>
                  <a:cubicBezTo>
                    <a:pt x="14912" y="60926"/>
                    <a:pt x="14604" y="61682"/>
                    <a:pt x="14332" y="62459"/>
                  </a:cubicBezTo>
                  <a:cubicBezTo>
                    <a:pt x="13856" y="63827"/>
                    <a:pt x="15272" y="65527"/>
                    <a:pt x="17001" y="65527"/>
                  </a:cubicBezTo>
                  <a:cubicBezTo>
                    <a:pt x="17281" y="65527"/>
                    <a:pt x="17573" y="65483"/>
                    <a:pt x="17861" y="65383"/>
                  </a:cubicBezTo>
                  <a:cubicBezTo>
                    <a:pt x="21290" y="64215"/>
                    <a:pt x="24371" y="62654"/>
                    <a:pt x="27228" y="60858"/>
                  </a:cubicBezTo>
                  <a:lnTo>
                    <a:pt x="27228" y="60858"/>
                  </a:lnTo>
                  <a:cubicBezTo>
                    <a:pt x="27076" y="61590"/>
                    <a:pt x="26960" y="62334"/>
                    <a:pt x="26919" y="63090"/>
                  </a:cubicBezTo>
                  <a:cubicBezTo>
                    <a:pt x="26847" y="64455"/>
                    <a:pt x="28296" y="65427"/>
                    <a:pt x="29820" y="65495"/>
                  </a:cubicBezTo>
                  <a:lnTo>
                    <a:pt x="29893" y="65495"/>
                  </a:lnTo>
                  <a:cubicBezTo>
                    <a:pt x="30513" y="66884"/>
                    <a:pt x="31729" y="68028"/>
                    <a:pt x="33778" y="68612"/>
                  </a:cubicBezTo>
                  <a:cubicBezTo>
                    <a:pt x="34958" y="68948"/>
                    <a:pt x="36158" y="69096"/>
                    <a:pt x="37355" y="69096"/>
                  </a:cubicBezTo>
                  <a:cubicBezTo>
                    <a:pt x="41888" y="69096"/>
                    <a:pt x="46441" y="66952"/>
                    <a:pt x="50262" y="64627"/>
                  </a:cubicBezTo>
                  <a:cubicBezTo>
                    <a:pt x="51059" y="64315"/>
                    <a:pt x="51822" y="63938"/>
                    <a:pt x="52543" y="63506"/>
                  </a:cubicBezTo>
                  <a:lnTo>
                    <a:pt x="52543" y="63506"/>
                  </a:lnTo>
                  <a:cubicBezTo>
                    <a:pt x="52419" y="64287"/>
                    <a:pt x="52339" y="65087"/>
                    <a:pt x="52311" y="65903"/>
                  </a:cubicBezTo>
                  <a:cubicBezTo>
                    <a:pt x="52271" y="67120"/>
                    <a:pt x="53479" y="68160"/>
                    <a:pt x="54871" y="68328"/>
                  </a:cubicBezTo>
                  <a:cubicBezTo>
                    <a:pt x="55900" y="69912"/>
                    <a:pt x="57833" y="71168"/>
                    <a:pt x="59977" y="71168"/>
                  </a:cubicBezTo>
                  <a:cubicBezTo>
                    <a:pt x="60169" y="71168"/>
                    <a:pt x="60365" y="71157"/>
                    <a:pt x="60561" y="71137"/>
                  </a:cubicBezTo>
                  <a:cubicBezTo>
                    <a:pt x="64062" y="70760"/>
                    <a:pt x="66615" y="68263"/>
                    <a:pt x="68712" y="66123"/>
                  </a:cubicBezTo>
                  <a:cubicBezTo>
                    <a:pt x="72237" y="62526"/>
                    <a:pt x="75282" y="58629"/>
                    <a:pt x="77870" y="54536"/>
                  </a:cubicBezTo>
                  <a:cubicBezTo>
                    <a:pt x="81003" y="49582"/>
                    <a:pt x="83964" y="44525"/>
                    <a:pt x="86285" y="39268"/>
                  </a:cubicBezTo>
                  <a:cubicBezTo>
                    <a:pt x="87789" y="35867"/>
                    <a:pt x="90190" y="30217"/>
                    <a:pt x="86388" y="27232"/>
                  </a:cubicBezTo>
                  <a:cubicBezTo>
                    <a:pt x="85184" y="26288"/>
                    <a:pt x="83904" y="25900"/>
                    <a:pt x="82615" y="25900"/>
                  </a:cubicBezTo>
                  <a:cubicBezTo>
                    <a:pt x="81579" y="25900"/>
                    <a:pt x="80539" y="26151"/>
                    <a:pt x="79539" y="26568"/>
                  </a:cubicBezTo>
                  <a:cubicBezTo>
                    <a:pt x="80971" y="24576"/>
                    <a:pt x="82451" y="22611"/>
                    <a:pt x="84048" y="20722"/>
                  </a:cubicBezTo>
                  <a:cubicBezTo>
                    <a:pt x="85533" y="18962"/>
                    <a:pt x="83504" y="17185"/>
                    <a:pt x="81419" y="17185"/>
                  </a:cubicBezTo>
                  <a:cubicBezTo>
                    <a:pt x="80743" y="17185"/>
                    <a:pt x="80063" y="17374"/>
                    <a:pt x="79495" y="17806"/>
                  </a:cubicBezTo>
                  <a:cubicBezTo>
                    <a:pt x="78102" y="18870"/>
                    <a:pt x="76818" y="19990"/>
                    <a:pt x="75602" y="21150"/>
                  </a:cubicBezTo>
                  <a:cubicBezTo>
                    <a:pt x="75057" y="20338"/>
                    <a:pt x="74061" y="19946"/>
                    <a:pt x="72948" y="19946"/>
                  </a:cubicBezTo>
                  <a:cubicBezTo>
                    <a:pt x="72732" y="19946"/>
                    <a:pt x="72512" y="19961"/>
                    <a:pt x="72292" y="19990"/>
                  </a:cubicBezTo>
                  <a:cubicBezTo>
                    <a:pt x="72213" y="20002"/>
                    <a:pt x="72132" y="20018"/>
                    <a:pt x="72052" y="20030"/>
                  </a:cubicBezTo>
                  <a:cubicBezTo>
                    <a:pt x="72252" y="19346"/>
                    <a:pt x="72364" y="18654"/>
                    <a:pt x="72348" y="17957"/>
                  </a:cubicBezTo>
                  <a:cubicBezTo>
                    <a:pt x="72292" y="15797"/>
                    <a:pt x="70576" y="14421"/>
                    <a:pt x="68416" y="13852"/>
                  </a:cubicBezTo>
                  <a:cubicBezTo>
                    <a:pt x="68023" y="13400"/>
                    <a:pt x="67447" y="13080"/>
                    <a:pt x="66735" y="13008"/>
                  </a:cubicBezTo>
                  <a:cubicBezTo>
                    <a:pt x="67147" y="11043"/>
                    <a:pt x="66675" y="9079"/>
                    <a:pt x="64738" y="7267"/>
                  </a:cubicBezTo>
                  <a:cubicBezTo>
                    <a:pt x="63678" y="6270"/>
                    <a:pt x="62385" y="5742"/>
                    <a:pt x="60974" y="5553"/>
                  </a:cubicBezTo>
                  <a:cubicBezTo>
                    <a:pt x="60561" y="3749"/>
                    <a:pt x="59312" y="2177"/>
                    <a:pt x="56773" y="1169"/>
                  </a:cubicBezTo>
                  <a:cubicBezTo>
                    <a:pt x="54708" y="353"/>
                    <a:pt x="52479" y="0"/>
                    <a:pt x="50186"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6"/>
            <p:cNvSpPr/>
            <p:nvPr/>
          </p:nvSpPr>
          <p:spPr>
            <a:xfrm>
              <a:off x="2748611" y="1192720"/>
              <a:ext cx="3311049" cy="2747418"/>
            </a:xfrm>
            <a:custGeom>
              <a:avLst/>
              <a:gdLst/>
              <a:ahLst/>
              <a:cxnLst/>
              <a:rect l="l" t="t" r="r" b="b"/>
              <a:pathLst>
                <a:path w="110793" h="91933" extrusionOk="0">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8" name="Google Shape;338;p16"/>
          <p:cNvSpPr/>
          <p:nvPr/>
        </p:nvSpPr>
        <p:spPr>
          <a:xfrm>
            <a:off x="1055349" y="184497"/>
            <a:ext cx="189140" cy="166771"/>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1">
  <p:cSld name="CUSTOM_4">
    <p:bg>
      <p:bgPr>
        <a:blipFill>
          <a:blip r:embed="rId2">
            <a:alphaModFix/>
          </a:blip>
          <a:stretch>
            <a:fillRect/>
          </a:stretch>
        </a:blipFill>
        <a:effectLst/>
      </p:bgPr>
    </p:bg>
    <p:spTree>
      <p:nvGrpSpPr>
        <p:cNvPr id="1" name="Shape 339"/>
        <p:cNvGrpSpPr/>
        <p:nvPr/>
      </p:nvGrpSpPr>
      <p:grpSpPr>
        <a:xfrm>
          <a:off x="0" y="0"/>
          <a:ext cx="0" cy="0"/>
          <a:chOff x="0" y="0"/>
          <a:chExt cx="0" cy="0"/>
        </a:xfrm>
      </p:grpSpPr>
      <p:sp>
        <p:nvSpPr>
          <p:cNvPr id="340" name="Google Shape;340;p17"/>
          <p:cNvSpPr txBox="1">
            <a:spLocks noGrp="1"/>
          </p:cNvSpPr>
          <p:nvPr>
            <p:ph type="body" idx="1"/>
          </p:nvPr>
        </p:nvSpPr>
        <p:spPr>
          <a:xfrm>
            <a:off x="4419300" y="1685875"/>
            <a:ext cx="3924600" cy="2955900"/>
          </a:xfrm>
          <a:prstGeom prst="rect">
            <a:avLst/>
          </a:prstGeom>
        </p:spPr>
        <p:txBody>
          <a:bodyPr spcFirstLastPara="1" wrap="square" lIns="91425" tIns="91425" rIns="91425" bIns="91425" anchor="t" anchorCtr="0">
            <a:normAutofit/>
          </a:bodyPr>
          <a:lstStyle>
            <a:lvl1pPr marL="457200" lvl="0" indent="-317500" rtl="0">
              <a:lnSpc>
                <a:spcPct val="100000"/>
              </a:lnSpc>
              <a:spcBef>
                <a:spcPts val="0"/>
              </a:spcBef>
              <a:spcAft>
                <a:spcPts val="0"/>
              </a:spcAft>
              <a:buSzPts val="1400"/>
              <a:buChar char="●"/>
              <a:defRPr sz="1400" b="0"/>
            </a:lvl1pPr>
            <a:lvl2pPr marL="914400" lvl="1" indent="-330200" rtl="0">
              <a:lnSpc>
                <a:spcPct val="115000"/>
              </a:lnSpc>
              <a:spcBef>
                <a:spcPts val="0"/>
              </a:spcBef>
              <a:spcAft>
                <a:spcPts val="0"/>
              </a:spcAft>
              <a:buSzPts val="1600"/>
              <a:buChar char="○"/>
              <a:defRPr/>
            </a:lvl2pPr>
            <a:lvl3pPr marL="1371600" lvl="2" indent="-330200" rtl="0">
              <a:lnSpc>
                <a:spcPct val="115000"/>
              </a:lnSpc>
              <a:spcBef>
                <a:spcPts val="1600"/>
              </a:spcBef>
              <a:spcAft>
                <a:spcPts val="0"/>
              </a:spcAft>
              <a:buSzPts val="1600"/>
              <a:buChar char="■"/>
              <a:defRPr/>
            </a:lvl3pPr>
            <a:lvl4pPr marL="1828800" lvl="3" indent="-330200" rtl="0">
              <a:lnSpc>
                <a:spcPct val="115000"/>
              </a:lnSpc>
              <a:spcBef>
                <a:spcPts val="1600"/>
              </a:spcBef>
              <a:spcAft>
                <a:spcPts val="0"/>
              </a:spcAft>
              <a:buSzPts val="1600"/>
              <a:buChar char="●"/>
              <a:defRPr/>
            </a:lvl4pPr>
            <a:lvl5pPr marL="2286000" lvl="4" indent="-330200" rtl="0">
              <a:lnSpc>
                <a:spcPct val="115000"/>
              </a:lnSpc>
              <a:spcBef>
                <a:spcPts val="1600"/>
              </a:spcBef>
              <a:spcAft>
                <a:spcPts val="0"/>
              </a:spcAft>
              <a:buSzPts val="1600"/>
              <a:buChar char="○"/>
              <a:defRPr/>
            </a:lvl5pPr>
            <a:lvl6pPr marL="2743200" lvl="5" indent="-330200" rtl="0">
              <a:lnSpc>
                <a:spcPct val="115000"/>
              </a:lnSpc>
              <a:spcBef>
                <a:spcPts val="1600"/>
              </a:spcBef>
              <a:spcAft>
                <a:spcPts val="0"/>
              </a:spcAft>
              <a:buSzPts val="1600"/>
              <a:buChar char="■"/>
              <a:defRPr/>
            </a:lvl6pPr>
            <a:lvl7pPr marL="3200400" lvl="6" indent="-330200" rtl="0">
              <a:lnSpc>
                <a:spcPct val="115000"/>
              </a:lnSpc>
              <a:spcBef>
                <a:spcPts val="1600"/>
              </a:spcBef>
              <a:spcAft>
                <a:spcPts val="0"/>
              </a:spcAft>
              <a:buSzPts val="1600"/>
              <a:buChar char="●"/>
              <a:defRPr/>
            </a:lvl7pPr>
            <a:lvl8pPr marL="3657600" lvl="7" indent="-330200" rtl="0">
              <a:lnSpc>
                <a:spcPct val="115000"/>
              </a:lnSpc>
              <a:spcBef>
                <a:spcPts val="1600"/>
              </a:spcBef>
              <a:spcAft>
                <a:spcPts val="0"/>
              </a:spcAft>
              <a:buSzPts val="1600"/>
              <a:buChar char="○"/>
              <a:defRPr/>
            </a:lvl8pPr>
            <a:lvl9pPr marL="4114800" lvl="8" indent="-330200" rtl="0">
              <a:lnSpc>
                <a:spcPct val="115000"/>
              </a:lnSpc>
              <a:spcBef>
                <a:spcPts val="1600"/>
              </a:spcBef>
              <a:spcAft>
                <a:spcPts val="1600"/>
              </a:spcAft>
              <a:buSzPts val="1600"/>
              <a:buChar char="■"/>
              <a:defRPr/>
            </a:lvl9pPr>
          </a:lstStyle>
          <a:p>
            <a:endParaRPr/>
          </a:p>
        </p:txBody>
      </p:sp>
      <p:sp>
        <p:nvSpPr>
          <p:cNvPr id="341" name="Google Shape;341;p17"/>
          <p:cNvSpPr txBox="1">
            <a:spLocks noGrp="1"/>
          </p:cNvSpPr>
          <p:nvPr>
            <p:ph type="title"/>
          </p:nvPr>
        </p:nvSpPr>
        <p:spPr>
          <a:xfrm>
            <a:off x="660225" y="382675"/>
            <a:ext cx="77637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2" name="Google Shape;342;p17"/>
          <p:cNvSpPr/>
          <p:nvPr/>
        </p:nvSpPr>
        <p:spPr>
          <a:xfrm rot="10800000">
            <a:off x="-5" y="2703384"/>
            <a:ext cx="536006" cy="3301065"/>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7"/>
          <p:cNvSpPr/>
          <p:nvPr/>
        </p:nvSpPr>
        <p:spPr>
          <a:xfrm rot="10800000">
            <a:off x="8120285" y="2346175"/>
            <a:ext cx="1264340" cy="3524526"/>
          </a:xfrm>
          <a:custGeom>
            <a:avLst/>
            <a:gdLst/>
            <a:ahLst/>
            <a:cxnLst/>
            <a:rect l="l" t="t" r="r" b="b"/>
            <a:pathLst>
              <a:path w="32605" h="90891" extrusionOk="0">
                <a:moveTo>
                  <a:pt x="0" y="1"/>
                </a:moveTo>
                <a:lnTo>
                  <a:pt x="0" y="90890"/>
                </a:lnTo>
                <a:cubicBezTo>
                  <a:pt x="7361" y="89757"/>
                  <a:pt x="16312" y="85062"/>
                  <a:pt x="19893" y="78557"/>
                </a:cubicBezTo>
                <a:cubicBezTo>
                  <a:pt x="23454" y="72032"/>
                  <a:pt x="23792" y="63836"/>
                  <a:pt x="20788" y="57033"/>
                </a:cubicBezTo>
                <a:cubicBezTo>
                  <a:pt x="18640" y="52239"/>
                  <a:pt x="15039" y="48260"/>
                  <a:pt x="12453" y="43705"/>
                </a:cubicBezTo>
                <a:cubicBezTo>
                  <a:pt x="9887" y="39130"/>
                  <a:pt x="8415" y="33341"/>
                  <a:pt x="10941" y="28746"/>
                </a:cubicBezTo>
                <a:cubicBezTo>
                  <a:pt x="12871" y="25205"/>
                  <a:pt x="16690" y="23176"/>
                  <a:pt x="20311" y="21445"/>
                </a:cubicBezTo>
                <a:cubicBezTo>
                  <a:pt x="23971" y="19734"/>
                  <a:pt x="27830" y="18023"/>
                  <a:pt x="30217" y="14761"/>
                </a:cubicBezTo>
                <a:cubicBezTo>
                  <a:pt x="32604" y="11538"/>
                  <a:pt x="29780" y="2189"/>
                  <a:pt x="26398" y="20"/>
                </a:cubicBez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7"/>
          <p:cNvSpPr/>
          <p:nvPr/>
        </p:nvSpPr>
        <p:spPr>
          <a:xfrm>
            <a:off x="8510924" y="4222495"/>
            <a:ext cx="343752" cy="303049"/>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5" name="Google Shape;345;p17"/>
          <p:cNvGrpSpPr/>
          <p:nvPr/>
        </p:nvGrpSpPr>
        <p:grpSpPr>
          <a:xfrm>
            <a:off x="8142038" y="631550"/>
            <a:ext cx="418775" cy="350302"/>
            <a:chOff x="4259550" y="352000"/>
            <a:chExt cx="418775" cy="350302"/>
          </a:xfrm>
        </p:grpSpPr>
        <p:sp>
          <p:nvSpPr>
            <p:cNvPr id="346" name="Google Shape;346;p17"/>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7"/>
            <p:cNvSpPr/>
            <p:nvPr/>
          </p:nvSpPr>
          <p:spPr>
            <a:xfrm>
              <a:off x="4259550" y="485275"/>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7"/>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s 1">
  <p:cSld name="CUSTOM_13">
    <p:bg>
      <p:bgPr>
        <a:blipFill>
          <a:blip r:embed="rId2">
            <a:alphaModFix/>
          </a:blip>
          <a:stretch>
            <a:fillRect/>
          </a:stretch>
        </a:blipFill>
        <a:effectLst/>
      </p:bgPr>
    </p:bg>
    <p:spTree>
      <p:nvGrpSpPr>
        <p:cNvPr id="1" name="Shape 349"/>
        <p:cNvGrpSpPr/>
        <p:nvPr/>
      </p:nvGrpSpPr>
      <p:grpSpPr>
        <a:xfrm>
          <a:off x="0" y="0"/>
          <a:ext cx="0" cy="0"/>
          <a:chOff x="0" y="0"/>
          <a:chExt cx="0" cy="0"/>
        </a:xfrm>
      </p:grpSpPr>
      <p:sp>
        <p:nvSpPr>
          <p:cNvPr id="350" name="Google Shape;350;p18"/>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51" name="Google Shape;351;p18"/>
          <p:cNvSpPr txBox="1">
            <a:spLocks noGrp="1"/>
          </p:cNvSpPr>
          <p:nvPr>
            <p:ph type="ctrTitle" idx="2"/>
          </p:nvPr>
        </p:nvSpPr>
        <p:spPr>
          <a:xfrm flipH="1">
            <a:off x="1058575" y="3125000"/>
            <a:ext cx="19308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700"/>
              <a:buNone/>
              <a:defRPr sz="2200">
                <a:solidFill>
                  <a:schemeClr val="accent4"/>
                </a:solidFill>
              </a:defRPr>
            </a:lvl1pPr>
            <a:lvl2pPr lvl="1"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2pPr>
            <a:lvl3pPr lvl="2"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3pPr>
            <a:lvl4pPr lvl="3"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4pPr>
            <a:lvl5pPr lvl="4"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5pPr>
            <a:lvl6pPr lvl="5"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6pPr>
            <a:lvl7pPr lvl="6"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7pPr>
            <a:lvl8pPr lvl="7"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8pPr>
            <a:lvl9pPr lvl="8"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9pPr>
          </a:lstStyle>
          <a:p>
            <a:endParaRPr/>
          </a:p>
        </p:txBody>
      </p:sp>
      <p:sp>
        <p:nvSpPr>
          <p:cNvPr id="352" name="Google Shape;352;p18"/>
          <p:cNvSpPr txBox="1">
            <a:spLocks noGrp="1"/>
          </p:cNvSpPr>
          <p:nvPr>
            <p:ph type="subTitle" idx="1"/>
          </p:nvPr>
        </p:nvSpPr>
        <p:spPr>
          <a:xfrm flipH="1">
            <a:off x="1058563" y="3615025"/>
            <a:ext cx="1930800" cy="97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2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353" name="Google Shape;353;p18"/>
          <p:cNvSpPr txBox="1">
            <a:spLocks noGrp="1"/>
          </p:cNvSpPr>
          <p:nvPr>
            <p:ph type="ctrTitle" idx="3"/>
          </p:nvPr>
        </p:nvSpPr>
        <p:spPr>
          <a:xfrm flipH="1">
            <a:off x="3564500" y="3125000"/>
            <a:ext cx="19308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700"/>
              <a:buNone/>
              <a:defRPr sz="2200">
                <a:solidFill>
                  <a:schemeClr val="accent1"/>
                </a:solidFill>
              </a:defRPr>
            </a:lvl1pPr>
            <a:lvl2pPr lvl="1"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2pPr>
            <a:lvl3pPr lvl="2"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3pPr>
            <a:lvl4pPr lvl="3"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4pPr>
            <a:lvl5pPr lvl="4"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5pPr>
            <a:lvl6pPr lvl="5"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6pPr>
            <a:lvl7pPr lvl="6"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7pPr>
            <a:lvl8pPr lvl="7"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8pPr>
            <a:lvl9pPr lvl="8"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9pPr>
          </a:lstStyle>
          <a:p>
            <a:endParaRPr/>
          </a:p>
        </p:txBody>
      </p:sp>
      <p:sp>
        <p:nvSpPr>
          <p:cNvPr id="354" name="Google Shape;354;p18"/>
          <p:cNvSpPr txBox="1">
            <a:spLocks noGrp="1"/>
          </p:cNvSpPr>
          <p:nvPr>
            <p:ph type="subTitle" idx="4"/>
          </p:nvPr>
        </p:nvSpPr>
        <p:spPr>
          <a:xfrm flipH="1">
            <a:off x="3564512" y="3615025"/>
            <a:ext cx="1930800" cy="97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2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355" name="Google Shape;355;p18"/>
          <p:cNvSpPr txBox="1">
            <a:spLocks noGrp="1"/>
          </p:cNvSpPr>
          <p:nvPr>
            <p:ph type="ctrTitle" idx="5"/>
          </p:nvPr>
        </p:nvSpPr>
        <p:spPr>
          <a:xfrm flipH="1">
            <a:off x="6062525" y="3125000"/>
            <a:ext cx="19263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700"/>
              <a:buNone/>
              <a:defRPr sz="2200">
                <a:solidFill>
                  <a:schemeClr val="accent3"/>
                </a:solidFill>
              </a:defRPr>
            </a:lvl1pPr>
            <a:lvl2pPr lvl="1"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2pPr>
            <a:lvl3pPr lvl="2"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3pPr>
            <a:lvl4pPr lvl="3"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4pPr>
            <a:lvl5pPr lvl="4"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5pPr>
            <a:lvl6pPr lvl="5"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6pPr>
            <a:lvl7pPr lvl="6"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7pPr>
            <a:lvl8pPr lvl="7"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8pPr>
            <a:lvl9pPr lvl="8"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9pPr>
          </a:lstStyle>
          <a:p>
            <a:endParaRPr/>
          </a:p>
        </p:txBody>
      </p:sp>
      <p:sp>
        <p:nvSpPr>
          <p:cNvPr id="356" name="Google Shape;356;p18"/>
          <p:cNvSpPr txBox="1">
            <a:spLocks noGrp="1"/>
          </p:cNvSpPr>
          <p:nvPr>
            <p:ph type="subTitle" idx="6"/>
          </p:nvPr>
        </p:nvSpPr>
        <p:spPr>
          <a:xfrm flipH="1">
            <a:off x="6058013" y="3615025"/>
            <a:ext cx="1930800" cy="97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2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357" name="Google Shape;357;p18"/>
          <p:cNvSpPr/>
          <p:nvPr/>
        </p:nvSpPr>
        <p:spPr>
          <a:xfrm rot="10800000" flipH="1">
            <a:off x="8593007" y="1562798"/>
            <a:ext cx="652395" cy="4018096"/>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8"/>
          <p:cNvSpPr/>
          <p:nvPr/>
        </p:nvSpPr>
        <p:spPr>
          <a:xfrm rot="-5400000">
            <a:off x="8498878" y="2260009"/>
            <a:ext cx="258588" cy="22799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8"/>
          <p:cNvSpPr/>
          <p:nvPr/>
        </p:nvSpPr>
        <p:spPr>
          <a:xfrm rot="-5400000">
            <a:off x="8288733" y="2493071"/>
            <a:ext cx="172847" cy="152407"/>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8"/>
          <p:cNvSpPr/>
          <p:nvPr/>
        </p:nvSpPr>
        <p:spPr>
          <a:xfrm rot="-5400000">
            <a:off x="-677991" y="201698"/>
            <a:ext cx="1683182" cy="716650"/>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1" name="Google Shape;361;p18"/>
          <p:cNvGrpSpPr/>
          <p:nvPr/>
        </p:nvGrpSpPr>
        <p:grpSpPr>
          <a:xfrm rot="10172325" flipH="1">
            <a:off x="162250" y="1074149"/>
            <a:ext cx="306767" cy="476335"/>
            <a:chOff x="4452729" y="352000"/>
            <a:chExt cx="225596" cy="350302"/>
          </a:xfrm>
        </p:grpSpPr>
        <p:sp>
          <p:nvSpPr>
            <p:cNvPr id="362" name="Google Shape;362;p18"/>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8"/>
            <p:cNvSpPr/>
            <p:nvPr/>
          </p:nvSpPr>
          <p:spPr>
            <a:xfrm>
              <a:off x="4452729" y="426046"/>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8"/>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5" name="Google Shape;365;p18"/>
          <p:cNvSpPr txBox="1">
            <a:spLocks noGrp="1"/>
          </p:cNvSpPr>
          <p:nvPr>
            <p:ph type="title" idx="7" hasCustomPrompt="1"/>
          </p:nvPr>
        </p:nvSpPr>
        <p:spPr>
          <a:xfrm>
            <a:off x="1500475" y="2163625"/>
            <a:ext cx="10470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3600"/>
              <a:buNone/>
              <a:defRPr sz="3600">
                <a:solidFill>
                  <a:schemeClr val="accent4"/>
                </a:solidFill>
              </a:defRPr>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366" name="Google Shape;366;p18"/>
          <p:cNvSpPr txBox="1">
            <a:spLocks noGrp="1"/>
          </p:cNvSpPr>
          <p:nvPr>
            <p:ph type="title" idx="8" hasCustomPrompt="1"/>
          </p:nvPr>
        </p:nvSpPr>
        <p:spPr>
          <a:xfrm>
            <a:off x="4041675" y="2163625"/>
            <a:ext cx="10470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3600"/>
              <a:buNone/>
              <a:defRPr sz="3600">
                <a:solidFill>
                  <a:schemeClr val="accent1"/>
                </a:solidFill>
              </a:defRPr>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367" name="Google Shape;367;p18"/>
          <p:cNvSpPr txBox="1">
            <a:spLocks noGrp="1"/>
          </p:cNvSpPr>
          <p:nvPr>
            <p:ph type="title" idx="9" hasCustomPrompt="1"/>
          </p:nvPr>
        </p:nvSpPr>
        <p:spPr>
          <a:xfrm>
            <a:off x="6499937" y="2163625"/>
            <a:ext cx="10470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3600"/>
              <a:buNone/>
              <a:defRPr sz="3600">
                <a:solidFill>
                  <a:schemeClr val="accent3"/>
                </a:solidFill>
              </a:defRPr>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1">
  <p:cSld name="CUSTOM_4_1">
    <p:bg>
      <p:bgPr>
        <a:blipFill>
          <a:blip r:embed="rId2">
            <a:alphaModFix/>
          </a:blip>
          <a:stretch>
            <a:fillRect/>
          </a:stretch>
        </a:blipFill>
        <a:effectLst/>
      </p:bgPr>
    </p:bg>
    <p:spTree>
      <p:nvGrpSpPr>
        <p:cNvPr id="1" name="Shape 368"/>
        <p:cNvGrpSpPr/>
        <p:nvPr/>
      </p:nvGrpSpPr>
      <p:grpSpPr>
        <a:xfrm>
          <a:off x="0" y="0"/>
          <a:ext cx="0" cy="0"/>
          <a:chOff x="0" y="0"/>
          <a:chExt cx="0" cy="0"/>
        </a:xfrm>
      </p:grpSpPr>
      <p:grpSp>
        <p:nvGrpSpPr>
          <p:cNvPr id="369" name="Google Shape;369;p19"/>
          <p:cNvGrpSpPr/>
          <p:nvPr/>
        </p:nvGrpSpPr>
        <p:grpSpPr>
          <a:xfrm>
            <a:off x="2606003" y="545002"/>
            <a:ext cx="3887739" cy="2848111"/>
            <a:chOff x="2862041" y="521294"/>
            <a:chExt cx="3419897" cy="2848111"/>
          </a:xfrm>
        </p:grpSpPr>
        <p:grpSp>
          <p:nvGrpSpPr>
            <p:cNvPr id="370" name="Google Shape;370;p19"/>
            <p:cNvGrpSpPr/>
            <p:nvPr/>
          </p:nvGrpSpPr>
          <p:grpSpPr>
            <a:xfrm>
              <a:off x="2862041" y="799915"/>
              <a:ext cx="3419897" cy="2569490"/>
              <a:chOff x="4696250" y="3980150"/>
              <a:chExt cx="1525650" cy="1146275"/>
            </a:xfrm>
          </p:grpSpPr>
          <p:sp>
            <p:nvSpPr>
              <p:cNvPr id="371" name="Google Shape;371;p19"/>
              <p:cNvSpPr/>
              <p:nvPr/>
            </p:nvSpPr>
            <p:spPr>
              <a:xfrm>
                <a:off x="4709325" y="3987125"/>
                <a:ext cx="1503850" cy="1131650"/>
              </a:xfrm>
              <a:custGeom>
                <a:avLst/>
                <a:gdLst/>
                <a:ahLst/>
                <a:cxnLst/>
                <a:rect l="l" t="t" r="r" b="b"/>
                <a:pathLst>
                  <a:path w="60154" h="45266" extrusionOk="0">
                    <a:moveTo>
                      <a:pt x="35770" y="0"/>
                    </a:moveTo>
                    <a:cubicBezTo>
                      <a:pt x="33608" y="0"/>
                      <a:pt x="21525" y="487"/>
                      <a:pt x="18796" y="880"/>
                    </a:cubicBezTo>
                    <a:cubicBezTo>
                      <a:pt x="15979" y="1285"/>
                      <a:pt x="1040" y="1285"/>
                      <a:pt x="663" y="1313"/>
                    </a:cubicBezTo>
                    <a:cubicBezTo>
                      <a:pt x="663" y="1313"/>
                      <a:pt x="21" y="39657"/>
                      <a:pt x="7" y="41861"/>
                    </a:cubicBezTo>
                    <a:cubicBezTo>
                      <a:pt x="1" y="42895"/>
                      <a:pt x="464" y="43171"/>
                      <a:pt x="961" y="43171"/>
                    </a:cubicBezTo>
                    <a:cubicBezTo>
                      <a:pt x="1530" y="43171"/>
                      <a:pt x="2141" y="42810"/>
                      <a:pt x="2142" y="42810"/>
                    </a:cubicBezTo>
                    <a:lnTo>
                      <a:pt x="2142" y="42810"/>
                    </a:lnTo>
                    <a:lnTo>
                      <a:pt x="1374" y="45251"/>
                    </a:lnTo>
                    <a:cubicBezTo>
                      <a:pt x="1374" y="45251"/>
                      <a:pt x="2679" y="45265"/>
                      <a:pt x="4452" y="45265"/>
                    </a:cubicBezTo>
                    <a:cubicBezTo>
                      <a:pt x="7898" y="45265"/>
                      <a:pt x="13113" y="45211"/>
                      <a:pt x="13942" y="44888"/>
                    </a:cubicBezTo>
                    <a:cubicBezTo>
                      <a:pt x="15197" y="44386"/>
                      <a:pt x="31936" y="44763"/>
                      <a:pt x="35046" y="44344"/>
                    </a:cubicBezTo>
                    <a:cubicBezTo>
                      <a:pt x="38129" y="43926"/>
                      <a:pt x="60154" y="43926"/>
                      <a:pt x="60154" y="43926"/>
                    </a:cubicBezTo>
                    <a:lnTo>
                      <a:pt x="59917" y="41624"/>
                    </a:lnTo>
                    <a:cubicBezTo>
                      <a:pt x="59917" y="41624"/>
                      <a:pt x="59735" y="32962"/>
                      <a:pt x="59666" y="30535"/>
                    </a:cubicBezTo>
                    <a:cubicBezTo>
                      <a:pt x="59596" y="28108"/>
                      <a:pt x="58801" y="2136"/>
                      <a:pt x="58801" y="2136"/>
                    </a:cubicBezTo>
                    <a:lnTo>
                      <a:pt x="56820" y="1647"/>
                    </a:lnTo>
                    <a:lnTo>
                      <a:pt x="56499" y="755"/>
                    </a:lnTo>
                    <a:cubicBezTo>
                      <a:pt x="56499" y="755"/>
                      <a:pt x="50543" y="308"/>
                      <a:pt x="49525" y="239"/>
                    </a:cubicBezTo>
                    <a:cubicBezTo>
                      <a:pt x="48521" y="169"/>
                      <a:pt x="37571" y="43"/>
                      <a:pt x="35925" y="2"/>
                    </a:cubicBezTo>
                    <a:cubicBezTo>
                      <a:pt x="35881" y="1"/>
                      <a:pt x="35829" y="0"/>
                      <a:pt x="357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9"/>
              <p:cNvSpPr/>
              <p:nvPr/>
            </p:nvSpPr>
            <p:spPr>
              <a:xfrm>
                <a:off x="4696250" y="3980150"/>
                <a:ext cx="1459750" cy="1096075"/>
              </a:xfrm>
              <a:custGeom>
                <a:avLst/>
                <a:gdLst/>
                <a:ahLst/>
                <a:cxnLst/>
                <a:rect l="l" t="t" r="r" b="b"/>
                <a:pathLst>
                  <a:path w="58390" h="43843" extrusionOk="0">
                    <a:moveTo>
                      <a:pt x="35122" y="602"/>
                    </a:moveTo>
                    <a:cubicBezTo>
                      <a:pt x="36655" y="602"/>
                      <a:pt x="38189" y="627"/>
                      <a:pt x="39726" y="685"/>
                    </a:cubicBezTo>
                    <a:cubicBezTo>
                      <a:pt x="41880" y="774"/>
                      <a:pt x="44007" y="801"/>
                      <a:pt x="46142" y="801"/>
                    </a:cubicBezTo>
                    <a:cubicBezTo>
                      <a:pt x="46676" y="801"/>
                      <a:pt x="47211" y="799"/>
                      <a:pt x="47747" y="797"/>
                    </a:cubicBezTo>
                    <a:cubicBezTo>
                      <a:pt x="47948" y="792"/>
                      <a:pt x="48149" y="790"/>
                      <a:pt x="48350" y="790"/>
                    </a:cubicBezTo>
                    <a:cubicBezTo>
                      <a:pt x="49492" y="790"/>
                      <a:pt x="50613" y="855"/>
                      <a:pt x="51764" y="950"/>
                    </a:cubicBezTo>
                    <a:cubicBezTo>
                      <a:pt x="52503" y="1006"/>
                      <a:pt x="53256" y="1076"/>
                      <a:pt x="54009" y="1145"/>
                    </a:cubicBezTo>
                    <a:cubicBezTo>
                      <a:pt x="54372" y="1173"/>
                      <a:pt x="54763" y="1215"/>
                      <a:pt x="55125" y="1229"/>
                    </a:cubicBezTo>
                    <a:cubicBezTo>
                      <a:pt x="55160" y="1230"/>
                      <a:pt x="55199" y="1231"/>
                      <a:pt x="55242" y="1231"/>
                    </a:cubicBezTo>
                    <a:cubicBezTo>
                      <a:pt x="55383" y="1231"/>
                      <a:pt x="55565" y="1225"/>
                      <a:pt x="55751" y="1225"/>
                    </a:cubicBezTo>
                    <a:cubicBezTo>
                      <a:pt x="56056" y="1225"/>
                      <a:pt x="56371" y="1241"/>
                      <a:pt x="56534" y="1327"/>
                    </a:cubicBezTo>
                    <a:cubicBezTo>
                      <a:pt x="57064" y="1606"/>
                      <a:pt x="56980" y="2847"/>
                      <a:pt x="56994" y="3279"/>
                    </a:cubicBezTo>
                    <a:cubicBezTo>
                      <a:pt x="56994" y="4116"/>
                      <a:pt x="57008" y="4939"/>
                      <a:pt x="57022" y="5776"/>
                    </a:cubicBezTo>
                    <a:cubicBezTo>
                      <a:pt x="57036" y="7366"/>
                      <a:pt x="57078" y="8957"/>
                      <a:pt x="57120" y="10533"/>
                    </a:cubicBezTo>
                    <a:cubicBezTo>
                      <a:pt x="57190" y="13783"/>
                      <a:pt x="57246" y="17019"/>
                      <a:pt x="57343" y="20269"/>
                    </a:cubicBezTo>
                    <a:cubicBezTo>
                      <a:pt x="57522" y="27439"/>
                      <a:pt x="57728" y="34608"/>
                      <a:pt x="57787" y="41792"/>
                    </a:cubicBezTo>
                    <a:lnTo>
                      <a:pt x="57787" y="41792"/>
                    </a:lnTo>
                    <a:cubicBezTo>
                      <a:pt x="42918" y="42486"/>
                      <a:pt x="28022" y="42296"/>
                      <a:pt x="13140" y="42698"/>
                    </a:cubicBezTo>
                    <a:cubicBezTo>
                      <a:pt x="8992" y="42823"/>
                      <a:pt x="4857" y="43002"/>
                      <a:pt x="709" y="43236"/>
                    </a:cubicBezTo>
                    <a:lnTo>
                      <a:pt x="709" y="43236"/>
                    </a:lnTo>
                    <a:cubicBezTo>
                      <a:pt x="534" y="29454"/>
                      <a:pt x="726" y="15671"/>
                      <a:pt x="1272" y="1903"/>
                    </a:cubicBezTo>
                    <a:lnTo>
                      <a:pt x="1272" y="1903"/>
                    </a:lnTo>
                    <a:cubicBezTo>
                      <a:pt x="7832" y="1671"/>
                      <a:pt x="14405" y="1516"/>
                      <a:pt x="20951" y="1117"/>
                    </a:cubicBezTo>
                    <a:cubicBezTo>
                      <a:pt x="25681" y="844"/>
                      <a:pt x="30394" y="602"/>
                      <a:pt x="35122" y="602"/>
                    </a:cubicBezTo>
                    <a:close/>
                    <a:moveTo>
                      <a:pt x="34303" y="1"/>
                    </a:moveTo>
                    <a:cubicBezTo>
                      <a:pt x="34214" y="1"/>
                      <a:pt x="34124" y="1"/>
                      <a:pt x="34035" y="2"/>
                    </a:cubicBezTo>
                    <a:cubicBezTo>
                      <a:pt x="30855" y="2"/>
                      <a:pt x="27661" y="141"/>
                      <a:pt x="24494" y="336"/>
                    </a:cubicBezTo>
                    <a:cubicBezTo>
                      <a:pt x="16683" y="783"/>
                      <a:pt x="8858" y="1062"/>
                      <a:pt x="1047" y="1327"/>
                    </a:cubicBezTo>
                    <a:cubicBezTo>
                      <a:pt x="879" y="1327"/>
                      <a:pt x="740" y="1466"/>
                      <a:pt x="740" y="1620"/>
                    </a:cubicBezTo>
                    <a:cubicBezTo>
                      <a:pt x="182" y="15554"/>
                      <a:pt x="0" y="29517"/>
                      <a:pt x="168" y="43451"/>
                    </a:cubicBezTo>
                    <a:cubicBezTo>
                      <a:pt x="144" y="43599"/>
                      <a:pt x="238" y="43684"/>
                      <a:pt x="354" y="43706"/>
                    </a:cubicBezTo>
                    <a:lnTo>
                      <a:pt x="354" y="43706"/>
                    </a:lnTo>
                    <a:cubicBezTo>
                      <a:pt x="396" y="43785"/>
                      <a:pt x="474" y="43842"/>
                      <a:pt x="587" y="43842"/>
                    </a:cubicBezTo>
                    <a:cubicBezTo>
                      <a:pt x="592" y="43842"/>
                      <a:pt x="596" y="43842"/>
                      <a:pt x="600" y="43842"/>
                    </a:cubicBezTo>
                    <a:cubicBezTo>
                      <a:pt x="15567" y="42935"/>
                      <a:pt x="30576" y="43103"/>
                      <a:pt x="45557" y="42796"/>
                    </a:cubicBezTo>
                    <a:cubicBezTo>
                      <a:pt x="49741" y="42698"/>
                      <a:pt x="53926" y="42559"/>
                      <a:pt x="58096" y="42377"/>
                    </a:cubicBezTo>
                    <a:cubicBezTo>
                      <a:pt x="58250" y="42377"/>
                      <a:pt x="58389" y="42252"/>
                      <a:pt x="58389" y="42071"/>
                    </a:cubicBezTo>
                    <a:cubicBezTo>
                      <a:pt x="58334" y="35347"/>
                      <a:pt x="58166" y="28610"/>
                      <a:pt x="57985" y="21901"/>
                    </a:cubicBezTo>
                    <a:cubicBezTo>
                      <a:pt x="57901" y="18539"/>
                      <a:pt x="57817" y="15192"/>
                      <a:pt x="57748" y="11830"/>
                    </a:cubicBezTo>
                    <a:cubicBezTo>
                      <a:pt x="57678" y="8622"/>
                      <a:pt x="57720" y="5386"/>
                      <a:pt x="57552" y="2205"/>
                    </a:cubicBezTo>
                    <a:cubicBezTo>
                      <a:pt x="57497" y="1229"/>
                      <a:pt x="57497" y="825"/>
                      <a:pt x="56423" y="755"/>
                    </a:cubicBezTo>
                    <a:cubicBezTo>
                      <a:pt x="54763" y="643"/>
                      <a:pt x="53117" y="490"/>
                      <a:pt x="51471" y="350"/>
                    </a:cubicBezTo>
                    <a:cubicBezTo>
                      <a:pt x="50291" y="259"/>
                      <a:pt x="49116" y="234"/>
                      <a:pt x="47942" y="234"/>
                    </a:cubicBezTo>
                    <a:cubicBezTo>
                      <a:pt x="46570" y="234"/>
                      <a:pt x="45199" y="268"/>
                      <a:pt x="43822" y="268"/>
                    </a:cubicBezTo>
                    <a:cubicBezTo>
                      <a:pt x="43689" y="268"/>
                      <a:pt x="43556" y="267"/>
                      <a:pt x="43422" y="267"/>
                    </a:cubicBezTo>
                    <a:cubicBezTo>
                      <a:pt x="40373" y="226"/>
                      <a:pt x="37351" y="1"/>
                      <a:pt x="34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9"/>
              <p:cNvSpPr/>
              <p:nvPr/>
            </p:nvSpPr>
            <p:spPr>
              <a:xfrm>
                <a:off x="4736350" y="4027550"/>
                <a:ext cx="1485550" cy="1098875"/>
              </a:xfrm>
              <a:custGeom>
                <a:avLst/>
                <a:gdLst/>
                <a:ahLst/>
                <a:cxnLst/>
                <a:rect l="l" t="t" r="r" b="b"/>
                <a:pathLst>
                  <a:path w="59422" h="43955" extrusionOk="0">
                    <a:moveTo>
                      <a:pt x="56133" y="0"/>
                    </a:moveTo>
                    <a:cubicBezTo>
                      <a:pt x="55797" y="0"/>
                      <a:pt x="55642" y="521"/>
                      <a:pt x="56018" y="588"/>
                    </a:cubicBezTo>
                    <a:cubicBezTo>
                      <a:pt x="56509" y="662"/>
                      <a:pt x="56988" y="736"/>
                      <a:pt x="57476" y="809"/>
                    </a:cubicBezTo>
                    <a:lnTo>
                      <a:pt x="57476" y="809"/>
                    </a:lnTo>
                    <a:cubicBezTo>
                      <a:pt x="57824" y="12401"/>
                      <a:pt x="58252" y="23965"/>
                      <a:pt x="58487" y="35544"/>
                    </a:cubicBezTo>
                    <a:cubicBezTo>
                      <a:pt x="58541" y="37756"/>
                      <a:pt x="58530" y="39943"/>
                      <a:pt x="58781" y="42153"/>
                    </a:cubicBezTo>
                    <a:lnTo>
                      <a:pt x="58781" y="42153"/>
                    </a:lnTo>
                    <a:cubicBezTo>
                      <a:pt x="58710" y="42162"/>
                      <a:pt x="58637" y="42166"/>
                      <a:pt x="58562" y="42166"/>
                    </a:cubicBezTo>
                    <a:cubicBezTo>
                      <a:pt x="58218" y="42166"/>
                      <a:pt x="57847" y="42086"/>
                      <a:pt x="57552" y="42058"/>
                    </a:cubicBezTo>
                    <a:cubicBezTo>
                      <a:pt x="56716" y="41988"/>
                      <a:pt x="55865" y="42016"/>
                      <a:pt x="55000" y="41988"/>
                    </a:cubicBezTo>
                    <a:cubicBezTo>
                      <a:pt x="53856" y="41972"/>
                      <a:pt x="52712" y="41965"/>
                      <a:pt x="51568" y="41965"/>
                    </a:cubicBezTo>
                    <a:cubicBezTo>
                      <a:pt x="50759" y="41965"/>
                      <a:pt x="49950" y="41968"/>
                      <a:pt x="49141" y="41974"/>
                    </a:cubicBezTo>
                    <a:cubicBezTo>
                      <a:pt x="45166" y="42030"/>
                      <a:pt x="41233" y="42295"/>
                      <a:pt x="37257" y="42462"/>
                    </a:cubicBezTo>
                    <a:cubicBezTo>
                      <a:pt x="35961" y="42522"/>
                      <a:pt x="34664" y="42539"/>
                      <a:pt x="33367" y="42539"/>
                    </a:cubicBezTo>
                    <a:cubicBezTo>
                      <a:pt x="31538" y="42539"/>
                      <a:pt x="29709" y="42505"/>
                      <a:pt x="27877" y="42505"/>
                    </a:cubicBezTo>
                    <a:cubicBezTo>
                      <a:pt x="27052" y="42505"/>
                      <a:pt x="26227" y="42512"/>
                      <a:pt x="25401" y="42532"/>
                    </a:cubicBezTo>
                    <a:cubicBezTo>
                      <a:pt x="21481" y="42616"/>
                      <a:pt x="17548" y="42825"/>
                      <a:pt x="13614" y="43020"/>
                    </a:cubicBezTo>
                    <a:cubicBezTo>
                      <a:pt x="9278" y="43224"/>
                      <a:pt x="4941" y="43415"/>
                      <a:pt x="617" y="43424"/>
                    </a:cubicBezTo>
                    <a:lnTo>
                      <a:pt x="617" y="43424"/>
                    </a:lnTo>
                    <a:cubicBezTo>
                      <a:pt x="703" y="42914"/>
                      <a:pt x="800" y="42397"/>
                      <a:pt x="879" y="41890"/>
                    </a:cubicBezTo>
                    <a:cubicBezTo>
                      <a:pt x="947" y="41627"/>
                      <a:pt x="762" y="41467"/>
                      <a:pt x="594" y="41467"/>
                    </a:cubicBezTo>
                    <a:cubicBezTo>
                      <a:pt x="486" y="41467"/>
                      <a:pt x="385" y="41534"/>
                      <a:pt x="363" y="41681"/>
                    </a:cubicBezTo>
                    <a:cubicBezTo>
                      <a:pt x="252" y="42309"/>
                      <a:pt x="140" y="42950"/>
                      <a:pt x="28" y="43578"/>
                    </a:cubicBezTo>
                    <a:cubicBezTo>
                      <a:pt x="0" y="43773"/>
                      <a:pt x="112" y="43955"/>
                      <a:pt x="307" y="43955"/>
                    </a:cubicBezTo>
                    <a:cubicBezTo>
                      <a:pt x="8300" y="43927"/>
                      <a:pt x="16251" y="43327"/>
                      <a:pt x="24229" y="43090"/>
                    </a:cubicBezTo>
                    <a:cubicBezTo>
                      <a:pt x="25440" y="43056"/>
                      <a:pt x="26649" y="43047"/>
                      <a:pt x="27857" y="43047"/>
                    </a:cubicBezTo>
                    <a:cubicBezTo>
                      <a:pt x="29450" y="43047"/>
                      <a:pt x="31040" y="43063"/>
                      <a:pt x="32629" y="43063"/>
                    </a:cubicBezTo>
                    <a:cubicBezTo>
                      <a:pt x="33834" y="43063"/>
                      <a:pt x="35037" y="43054"/>
                      <a:pt x="36239" y="43020"/>
                    </a:cubicBezTo>
                    <a:cubicBezTo>
                      <a:pt x="40200" y="42936"/>
                      <a:pt x="44162" y="42588"/>
                      <a:pt x="48137" y="42518"/>
                    </a:cubicBezTo>
                    <a:cubicBezTo>
                      <a:pt x="49253" y="42497"/>
                      <a:pt x="50372" y="42487"/>
                      <a:pt x="51492" y="42487"/>
                    </a:cubicBezTo>
                    <a:cubicBezTo>
                      <a:pt x="52611" y="42487"/>
                      <a:pt x="53731" y="42497"/>
                      <a:pt x="54846" y="42518"/>
                    </a:cubicBezTo>
                    <a:cubicBezTo>
                      <a:pt x="55767" y="42532"/>
                      <a:pt x="56716" y="42518"/>
                      <a:pt x="57636" y="42602"/>
                    </a:cubicBezTo>
                    <a:cubicBezTo>
                      <a:pt x="57950" y="42629"/>
                      <a:pt x="58311" y="42696"/>
                      <a:pt x="58650" y="42696"/>
                    </a:cubicBezTo>
                    <a:cubicBezTo>
                      <a:pt x="58839" y="42696"/>
                      <a:pt x="59020" y="42675"/>
                      <a:pt x="59184" y="42616"/>
                    </a:cubicBezTo>
                    <a:cubicBezTo>
                      <a:pt x="59296" y="42588"/>
                      <a:pt x="59422" y="42462"/>
                      <a:pt x="59394" y="42337"/>
                    </a:cubicBezTo>
                    <a:cubicBezTo>
                      <a:pt x="59171" y="40481"/>
                      <a:pt x="59143" y="38612"/>
                      <a:pt x="59101" y="36729"/>
                    </a:cubicBezTo>
                    <a:cubicBezTo>
                      <a:pt x="59045" y="33828"/>
                      <a:pt x="58975" y="30955"/>
                      <a:pt x="58892" y="28067"/>
                    </a:cubicBezTo>
                    <a:cubicBezTo>
                      <a:pt x="58738" y="22237"/>
                      <a:pt x="58543" y="16434"/>
                      <a:pt x="58348" y="10604"/>
                    </a:cubicBezTo>
                    <a:cubicBezTo>
                      <a:pt x="58250" y="7256"/>
                      <a:pt x="58138" y="3894"/>
                      <a:pt x="58041" y="547"/>
                    </a:cubicBezTo>
                    <a:cubicBezTo>
                      <a:pt x="58041" y="421"/>
                      <a:pt x="57957" y="282"/>
                      <a:pt x="57831" y="268"/>
                    </a:cubicBezTo>
                    <a:cubicBezTo>
                      <a:pt x="57273" y="184"/>
                      <a:pt x="56730" y="100"/>
                      <a:pt x="56172" y="3"/>
                    </a:cubicBezTo>
                    <a:cubicBezTo>
                      <a:pt x="56158" y="1"/>
                      <a:pt x="56146" y="0"/>
                      <a:pt x="561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4" name="Google Shape;374;p19"/>
            <p:cNvGrpSpPr/>
            <p:nvPr/>
          </p:nvGrpSpPr>
          <p:grpSpPr>
            <a:xfrm>
              <a:off x="3034125" y="521294"/>
              <a:ext cx="2955000" cy="853713"/>
              <a:chOff x="3034125" y="521294"/>
              <a:chExt cx="2955000" cy="853713"/>
            </a:xfrm>
          </p:grpSpPr>
          <p:grpSp>
            <p:nvGrpSpPr>
              <p:cNvPr id="375" name="Google Shape;375;p19"/>
              <p:cNvGrpSpPr/>
              <p:nvPr/>
            </p:nvGrpSpPr>
            <p:grpSpPr>
              <a:xfrm>
                <a:off x="3034125" y="970175"/>
                <a:ext cx="854375" cy="100200"/>
                <a:chOff x="4983250" y="2368850"/>
                <a:chExt cx="854375" cy="100200"/>
              </a:xfrm>
            </p:grpSpPr>
            <p:sp>
              <p:nvSpPr>
                <p:cNvPr id="376" name="Google Shape;376;p19"/>
                <p:cNvSpPr/>
                <p:nvPr/>
              </p:nvSpPr>
              <p:spPr>
                <a:xfrm>
                  <a:off x="4983250" y="2369625"/>
                  <a:ext cx="110225" cy="84950"/>
                </a:xfrm>
                <a:custGeom>
                  <a:avLst/>
                  <a:gdLst/>
                  <a:ahLst/>
                  <a:cxnLst/>
                  <a:rect l="l" t="t" r="r" b="b"/>
                  <a:pathLst>
                    <a:path w="4409" h="3398" extrusionOk="0">
                      <a:moveTo>
                        <a:pt x="2511" y="371"/>
                      </a:moveTo>
                      <a:lnTo>
                        <a:pt x="2511" y="371"/>
                      </a:lnTo>
                      <a:cubicBezTo>
                        <a:pt x="3931" y="435"/>
                        <a:pt x="3857" y="3032"/>
                        <a:pt x="2280" y="3032"/>
                      </a:cubicBezTo>
                      <a:cubicBezTo>
                        <a:pt x="2153" y="3032"/>
                        <a:pt x="2016" y="3015"/>
                        <a:pt x="1869" y="2979"/>
                      </a:cubicBezTo>
                      <a:cubicBezTo>
                        <a:pt x="1102" y="2798"/>
                        <a:pt x="419" y="2268"/>
                        <a:pt x="767" y="1403"/>
                      </a:cubicBezTo>
                      <a:cubicBezTo>
                        <a:pt x="995" y="839"/>
                        <a:pt x="1439" y="389"/>
                        <a:pt x="2038" y="389"/>
                      </a:cubicBezTo>
                      <a:cubicBezTo>
                        <a:pt x="2136" y="389"/>
                        <a:pt x="2238" y="401"/>
                        <a:pt x="2343" y="426"/>
                      </a:cubicBezTo>
                      <a:cubicBezTo>
                        <a:pt x="2360" y="430"/>
                        <a:pt x="2376" y="431"/>
                        <a:pt x="2391" y="431"/>
                      </a:cubicBezTo>
                      <a:cubicBezTo>
                        <a:pt x="2439" y="431"/>
                        <a:pt x="2479" y="413"/>
                        <a:pt x="2511" y="371"/>
                      </a:cubicBezTo>
                      <a:close/>
                      <a:moveTo>
                        <a:pt x="2418" y="0"/>
                      </a:moveTo>
                      <a:cubicBezTo>
                        <a:pt x="2328" y="0"/>
                        <a:pt x="2233" y="7"/>
                        <a:pt x="2134" y="22"/>
                      </a:cubicBezTo>
                      <a:cubicBezTo>
                        <a:pt x="2107" y="20"/>
                        <a:pt x="2081" y="20"/>
                        <a:pt x="2054" y="20"/>
                      </a:cubicBezTo>
                      <a:cubicBezTo>
                        <a:pt x="1241" y="20"/>
                        <a:pt x="592" y="634"/>
                        <a:pt x="349" y="1431"/>
                      </a:cubicBezTo>
                      <a:cubicBezTo>
                        <a:pt x="0" y="2560"/>
                        <a:pt x="1102" y="3286"/>
                        <a:pt x="2134" y="3383"/>
                      </a:cubicBezTo>
                      <a:cubicBezTo>
                        <a:pt x="2212" y="3393"/>
                        <a:pt x="2287" y="3397"/>
                        <a:pt x="2359" y="3397"/>
                      </a:cubicBezTo>
                      <a:cubicBezTo>
                        <a:pt x="4334" y="3397"/>
                        <a:pt x="4409" y="0"/>
                        <a:pt x="2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9"/>
                <p:cNvSpPr/>
                <p:nvPr/>
              </p:nvSpPr>
              <p:spPr>
                <a:xfrm>
                  <a:off x="5129350" y="2368850"/>
                  <a:ext cx="99400" cy="86275"/>
                </a:xfrm>
                <a:custGeom>
                  <a:avLst/>
                  <a:gdLst/>
                  <a:ahLst/>
                  <a:cxnLst/>
                  <a:rect l="l" t="t" r="r" b="b"/>
                  <a:pathLst>
                    <a:path w="3976" h="3451" extrusionOk="0">
                      <a:moveTo>
                        <a:pt x="2100" y="370"/>
                      </a:moveTo>
                      <a:cubicBezTo>
                        <a:pt x="2195" y="370"/>
                        <a:pt x="2290" y="380"/>
                        <a:pt x="2386" y="402"/>
                      </a:cubicBezTo>
                      <a:cubicBezTo>
                        <a:pt x="3223" y="569"/>
                        <a:pt x="3669" y="1476"/>
                        <a:pt x="3209" y="2243"/>
                      </a:cubicBezTo>
                      <a:cubicBezTo>
                        <a:pt x="2917" y="2710"/>
                        <a:pt x="2313" y="3098"/>
                        <a:pt x="1739" y="3098"/>
                      </a:cubicBezTo>
                      <a:cubicBezTo>
                        <a:pt x="1627" y="3098"/>
                        <a:pt x="1516" y="3084"/>
                        <a:pt x="1409" y="3052"/>
                      </a:cubicBezTo>
                      <a:cubicBezTo>
                        <a:pt x="698" y="2843"/>
                        <a:pt x="335" y="1796"/>
                        <a:pt x="684" y="1155"/>
                      </a:cubicBezTo>
                      <a:cubicBezTo>
                        <a:pt x="698" y="1113"/>
                        <a:pt x="698" y="1057"/>
                        <a:pt x="698" y="1029"/>
                      </a:cubicBezTo>
                      <a:cubicBezTo>
                        <a:pt x="1088" y="675"/>
                        <a:pt x="1578" y="370"/>
                        <a:pt x="2100" y="370"/>
                      </a:cubicBezTo>
                      <a:close/>
                      <a:moveTo>
                        <a:pt x="2125" y="0"/>
                      </a:moveTo>
                      <a:cubicBezTo>
                        <a:pt x="1458" y="0"/>
                        <a:pt x="803" y="375"/>
                        <a:pt x="321" y="876"/>
                      </a:cubicBezTo>
                      <a:cubicBezTo>
                        <a:pt x="252" y="946"/>
                        <a:pt x="252" y="1029"/>
                        <a:pt x="294" y="1085"/>
                      </a:cubicBezTo>
                      <a:cubicBezTo>
                        <a:pt x="1" y="1824"/>
                        <a:pt x="335" y="2870"/>
                        <a:pt x="1033" y="3275"/>
                      </a:cubicBezTo>
                      <a:cubicBezTo>
                        <a:pt x="1241" y="3397"/>
                        <a:pt x="1472" y="3451"/>
                        <a:pt x="1709" y="3451"/>
                      </a:cubicBezTo>
                      <a:cubicBezTo>
                        <a:pt x="2364" y="3451"/>
                        <a:pt x="3063" y="3045"/>
                        <a:pt x="3432" y="2564"/>
                      </a:cubicBezTo>
                      <a:cubicBezTo>
                        <a:pt x="3976" y="1824"/>
                        <a:pt x="3836" y="736"/>
                        <a:pt x="3013" y="248"/>
                      </a:cubicBezTo>
                      <a:cubicBezTo>
                        <a:pt x="2724" y="75"/>
                        <a:pt x="2423" y="0"/>
                        <a:pt x="2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9"/>
                <p:cNvSpPr/>
                <p:nvPr/>
              </p:nvSpPr>
              <p:spPr>
                <a:xfrm>
                  <a:off x="5277900" y="2371250"/>
                  <a:ext cx="106400" cy="89925"/>
                </a:xfrm>
                <a:custGeom>
                  <a:avLst/>
                  <a:gdLst/>
                  <a:ahLst/>
                  <a:cxnLst/>
                  <a:rect l="l" t="t" r="r" b="b"/>
                  <a:pathLst>
                    <a:path w="4256" h="3597" extrusionOk="0">
                      <a:moveTo>
                        <a:pt x="2118" y="354"/>
                      </a:moveTo>
                      <a:cubicBezTo>
                        <a:pt x="2293" y="354"/>
                        <a:pt x="2469" y="380"/>
                        <a:pt x="2637" y="431"/>
                      </a:cubicBezTo>
                      <a:lnTo>
                        <a:pt x="2679" y="459"/>
                      </a:lnTo>
                      <a:cubicBezTo>
                        <a:pt x="3404" y="891"/>
                        <a:pt x="3809" y="1505"/>
                        <a:pt x="3320" y="2342"/>
                      </a:cubicBezTo>
                      <a:cubicBezTo>
                        <a:pt x="3019" y="2845"/>
                        <a:pt x="2507" y="3225"/>
                        <a:pt x="1957" y="3225"/>
                      </a:cubicBezTo>
                      <a:cubicBezTo>
                        <a:pt x="1744" y="3225"/>
                        <a:pt x="1526" y="3168"/>
                        <a:pt x="1312" y="3039"/>
                      </a:cubicBezTo>
                      <a:cubicBezTo>
                        <a:pt x="628" y="2635"/>
                        <a:pt x="447" y="1700"/>
                        <a:pt x="866" y="1017"/>
                      </a:cubicBezTo>
                      <a:cubicBezTo>
                        <a:pt x="1133" y="564"/>
                        <a:pt x="1622" y="354"/>
                        <a:pt x="2118" y="354"/>
                      </a:cubicBezTo>
                      <a:close/>
                      <a:moveTo>
                        <a:pt x="2120" y="0"/>
                      </a:moveTo>
                      <a:cubicBezTo>
                        <a:pt x="1428" y="0"/>
                        <a:pt x="765" y="357"/>
                        <a:pt x="447" y="1003"/>
                      </a:cubicBezTo>
                      <a:cubicBezTo>
                        <a:pt x="1" y="1896"/>
                        <a:pt x="377" y="3026"/>
                        <a:pt x="1256" y="3444"/>
                      </a:cubicBezTo>
                      <a:cubicBezTo>
                        <a:pt x="1487" y="3549"/>
                        <a:pt x="1715" y="3597"/>
                        <a:pt x="1936" y="3597"/>
                      </a:cubicBezTo>
                      <a:cubicBezTo>
                        <a:pt x="2622" y="3597"/>
                        <a:pt x="3233" y="3139"/>
                        <a:pt x="3613" y="2537"/>
                      </a:cubicBezTo>
                      <a:cubicBezTo>
                        <a:pt x="4255" y="1519"/>
                        <a:pt x="3767" y="710"/>
                        <a:pt x="2860" y="166"/>
                      </a:cubicBezTo>
                      <a:cubicBezTo>
                        <a:pt x="2846" y="152"/>
                        <a:pt x="2818" y="110"/>
                        <a:pt x="2776" y="110"/>
                      </a:cubicBezTo>
                      <a:cubicBezTo>
                        <a:pt x="2561" y="36"/>
                        <a:pt x="2339" y="0"/>
                        <a:pt x="21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9"/>
                <p:cNvSpPr/>
                <p:nvPr/>
              </p:nvSpPr>
              <p:spPr>
                <a:xfrm>
                  <a:off x="5423325" y="2380850"/>
                  <a:ext cx="109800" cy="85275"/>
                </a:xfrm>
                <a:custGeom>
                  <a:avLst/>
                  <a:gdLst/>
                  <a:ahLst/>
                  <a:cxnLst/>
                  <a:rect l="l" t="t" r="r" b="b"/>
                  <a:pathLst>
                    <a:path w="4392" h="3411" extrusionOk="0">
                      <a:moveTo>
                        <a:pt x="2483" y="368"/>
                      </a:moveTo>
                      <a:cubicBezTo>
                        <a:pt x="3900" y="458"/>
                        <a:pt x="3854" y="3046"/>
                        <a:pt x="2267" y="3046"/>
                      </a:cubicBezTo>
                      <a:cubicBezTo>
                        <a:pt x="2136" y="3046"/>
                        <a:pt x="1994" y="3029"/>
                        <a:pt x="1841" y="2990"/>
                      </a:cubicBezTo>
                      <a:cubicBezTo>
                        <a:pt x="1074" y="2795"/>
                        <a:pt x="391" y="2279"/>
                        <a:pt x="740" y="1400"/>
                      </a:cubicBezTo>
                      <a:cubicBezTo>
                        <a:pt x="968" y="847"/>
                        <a:pt x="1414" y="387"/>
                        <a:pt x="2016" y="387"/>
                      </a:cubicBezTo>
                      <a:cubicBezTo>
                        <a:pt x="2112" y="387"/>
                        <a:pt x="2212" y="399"/>
                        <a:pt x="2316" y="424"/>
                      </a:cubicBezTo>
                      <a:cubicBezTo>
                        <a:pt x="2332" y="427"/>
                        <a:pt x="2348" y="429"/>
                        <a:pt x="2363" y="429"/>
                      </a:cubicBezTo>
                      <a:cubicBezTo>
                        <a:pt x="2411" y="429"/>
                        <a:pt x="2451" y="411"/>
                        <a:pt x="2483" y="368"/>
                      </a:cubicBezTo>
                      <a:close/>
                      <a:moveTo>
                        <a:pt x="2383" y="1"/>
                      </a:moveTo>
                      <a:cubicBezTo>
                        <a:pt x="2299" y="1"/>
                        <a:pt x="2212" y="7"/>
                        <a:pt x="2120" y="19"/>
                      </a:cubicBezTo>
                      <a:cubicBezTo>
                        <a:pt x="2102" y="19"/>
                        <a:pt x="2084" y="18"/>
                        <a:pt x="2066" y="18"/>
                      </a:cubicBezTo>
                      <a:cubicBezTo>
                        <a:pt x="1240" y="18"/>
                        <a:pt x="581" y="637"/>
                        <a:pt x="349" y="1442"/>
                      </a:cubicBezTo>
                      <a:cubicBezTo>
                        <a:pt x="0" y="2572"/>
                        <a:pt x="1088" y="3283"/>
                        <a:pt x="2120" y="3395"/>
                      </a:cubicBezTo>
                      <a:cubicBezTo>
                        <a:pt x="2201" y="3405"/>
                        <a:pt x="2279" y="3410"/>
                        <a:pt x="2354" y="3410"/>
                      </a:cubicBezTo>
                      <a:cubicBezTo>
                        <a:pt x="4315" y="3410"/>
                        <a:pt x="4391" y="1"/>
                        <a:pt x="23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9"/>
                <p:cNvSpPr/>
                <p:nvPr/>
              </p:nvSpPr>
              <p:spPr>
                <a:xfrm>
                  <a:off x="5579900" y="2380425"/>
                  <a:ext cx="99750" cy="86425"/>
                </a:xfrm>
                <a:custGeom>
                  <a:avLst/>
                  <a:gdLst/>
                  <a:ahLst/>
                  <a:cxnLst/>
                  <a:rect l="l" t="t" r="r" b="b"/>
                  <a:pathLst>
                    <a:path w="3990" h="3457" extrusionOk="0">
                      <a:moveTo>
                        <a:pt x="2113" y="354"/>
                      </a:moveTo>
                      <a:cubicBezTo>
                        <a:pt x="2208" y="354"/>
                        <a:pt x="2303" y="364"/>
                        <a:pt x="2399" y="385"/>
                      </a:cubicBezTo>
                      <a:cubicBezTo>
                        <a:pt x="3250" y="580"/>
                        <a:pt x="3683" y="1473"/>
                        <a:pt x="3222" y="2240"/>
                      </a:cubicBezTo>
                      <a:cubicBezTo>
                        <a:pt x="2932" y="2705"/>
                        <a:pt x="2321" y="3083"/>
                        <a:pt x="1755" y="3083"/>
                      </a:cubicBezTo>
                      <a:cubicBezTo>
                        <a:pt x="1641" y="3083"/>
                        <a:pt x="1530" y="3068"/>
                        <a:pt x="1423" y="3035"/>
                      </a:cubicBezTo>
                      <a:cubicBezTo>
                        <a:pt x="712" y="2826"/>
                        <a:pt x="335" y="1780"/>
                        <a:pt x="684" y="1138"/>
                      </a:cubicBezTo>
                      <a:cubicBezTo>
                        <a:pt x="712" y="1110"/>
                        <a:pt x="712" y="1054"/>
                        <a:pt x="712" y="1013"/>
                      </a:cubicBezTo>
                      <a:cubicBezTo>
                        <a:pt x="1090" y="658"/>
                        <a:pt x="1588" y="354"/>
                        <a:pt x="2113" y="354"/>
                      </a:cubicBezTo>
                      <a:close/>
                      <a:moveTo>
                        <a:pt x="2137" y="0"/>
                      </a:moveTo>
                      <a:cubicBezTo>
                        <a:pt x="1463" y="0"/>
                        <a:pt x="805" y="380"/>
                        <a:pt x="321" y="873"/>
                      </a:cubicBezTo>
                      <a:cubicBezTo>
                        <a:pt x="251" y="943"/>
                        <a:pt x="251" y="1040"/>
                        <a:pt x="307" y="1082"/>
                      </a:cubicBezTo>
                      <a:cubicBezTo>
                        <a:pt x="0" y="1836"/>
                        <a:pt x="335" y="2882"/>
                        <a:pt x="1032" y="3286"/>
                      </a:cubicBezTo>
                      <a:cubicBezTo>
                        <a:pt x="1243" y="3404"/>
                        <a:pt x="1476" y="3456"/>
                        <a:pt x="1714" y="3456"/>
                      </a:cubicBezTo>
                      <a:cubicBezTo>
                        <a:pt x="2375" y="3456"/>
                        <a:pt x="3076" y="3057"/>
                        <a:pt x="3445" y="2575"/>
                      </a:cubicBezTo>
                      <a:cubicBezTo>
                        <a:pt x="3989" y="1822"/>
                        <a:pt x="3864" y="720"/>
                        <a:pt x="3027" y="245"/>
                      </a:cubicBezTo>
                      <a:cubicBezTo>
                        <a:pt x="2736" y="74"/>
                        <a:pt x="2435" y="0"/>
                        <a:pt x="21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9"/>
                <p:cNvSpPr/>
                <p:nvPr/>
              </p:nvSpPr>
              <p:spPr>
                <a:xfrm>
                  <a:off x="5731225" y="2379075"/>
                  <a:ext cx="106400" cy="89975"/>
                </a:xfrm>
                <a:custGeom>
                  <a:avLst/>
                  <a:gdLst/>
                  <a:ahLst/>
                  <a:cxnLst/>
                  <a:rect l="l" t="t" r="r" b="b"/>
                  <a:pathLst>
                    <a:path w="4256" h="3599" extrusionOk="0">
                      <a:moveTo>
                        <a:pt x="2132" y="350"/>
                      </a:moveTo>
                      <a:cubicBezTo>
                        <a:pt x="2303" y="350"/>
                        <a:pt x="2474" y="375"/>
                        <a:pt x="2637" y="425"/>
                      </a:cubicBezTo>
                      <a:lnTo>
                        <a:pt x="2679" y="467"/>
                      </a:lnTo>
                      <a:cubicBezTo>
                        <a:pt x="3404" y="899"/>
                        <a:pt x="3823" y="1513"/>
                        <a:pt x="3321" y="2350"/>
                      </a:cubicBezTo>
                      <a:cubicBezTo>
                        <a:pt x="3018" y="2854"/>
                        <a:pt x="2505" y="3226"/>
                        <a:pt x="1954" y="3226"/>
                      </a:cubicBezTo>
                      <a:cubicBezTo>
                        <a:pt x="1742" y="3226"/>
                        <a:pt x="1525" y="3171"/>
                        <a:pt x="1312" y="3047"/>
                      </a:cubicBezTo>
                      <a:cubicBezTo>
                        <a:pt x="629" y="2643"/>
                        <a:pt x="447" y="1694"/>
                        <a:pt x="866" y="1025"/>
                      </a:cubicBezTo>
                      <a:cubicBezTo>
                        <a:pt x="1136" y="567"/>
                        <a:pt x="1631" y="350"/>
                        <a:pt x="2132" y="350"/>
                      </a:cubicBezTo>
                      <a:close/>
                      <a:moveTo>
                        <a:pt x="2100" y="0"/>
                      </a:moveTo>
                      <a:cubicBezTo>
                        <a:pt x="1411" y="0"/>
                        <a:pt x="748" y="356"/>
                        <a:pt x="433" y="997"/>
                      </a:cubicBezTo>
                      <a:cubicBezTo>
                        <a:pt x="1" y="1890"/>
                        <a:pt x="364" y="3019"/>
                        <a:pt x="1256" y="3438"/>
                      </a:cubicBezTo>
                      <a:cubicBezTo>
                        <a:pt x="1491" y="3548"/>
                        <a:pt x="1724" y="3598"/>
                        <a:pt x="1948" y="3598"/>
                      </a:cubicBezTo>
                      <a:cubicBezTo>
                        <a:pt x="2629" y="3598"/>
                        <a:pt x="3236" y="3140"/>
                        <a:pt x="3614" y="2531"/>
                      </a:cubicBezTo>
                      <a:cubicBezTo>
                        <a:pt x="4255" y="1527"/>
                        <a:pt x="3767" y="690"/>
                        <a:pt x="2860" y="160"/>
                      </a:cubicBezTo>
                      <a:cubicBezTo>
                        <a:pt x="2846" y="146"/>
                        <a:pt x="2819" y="118"/>
                        <a:pt x="2777" y="118"/>
                      </a:cubicBezTo>
                      <a:cubicBezTo>
                        <a:pt x="2556" y="39"/>
                        <a:pt x="2327" y="0"/>
                        <a:pt x="21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2" name="Google Shape;382;p19"/>
              <p:cNvGrpSpPr/>
              <p:nvPr/>
            </p:nvGrpSpPr>
            <p:grpSpPr>
              <a:xfrm>
                <a:off x="3938100" y="988225"/>
                <a:ext cx="854375" cy="100200"/>
                <a:chOff x="4983250" y="2368850"/>
                <a:chExt cx="854375" cy="100200"/>
              </a:xfrm>
            </p:grpSpPr>
            <p:sp>
              <p:nvSpPr>
                <p:cNvPr id="383" name="Google Shape;383;p19"/>
                <p:cNvSpPr/>
                <p:nvPr/>
              </p:nvSpPr>
              <p:spPr>
                <a:xfrm>
                  <a:off x="4983250" y="2369625"/>
                  <a:ext cx="110225" cy="84950"/>
                </a:xfrm>
                <a:custGeom>
                  <a:avLst/>
                  <a:gdLst/>
                  <a:ahLst/>
                  <a:cxnLst/>
                  <a:rect l="l" t="t" r="r" b="b"/>
                  <a:pathLst>
                    <a:path w="4409" h="3398" extrusionOk="0">
                      <a:moveTo>
                        <a:pt x="2511" y="371"/>
                      </a:moveTo>
                      <a:lnTo>
                        <a:pt x="2511" y="371"/>
                      </a:lnTo>
                      <a:cubicBezTo>
                        <a:pt x="3931" y="435"/>
                        <a:pt x="3857" y="3032"/>
                        <a:pt x="2280" y="3032"/>
                      </a:cubicBezTo>
                      <a:cubicBezTo>
                        <a:pt x="2153" y="3032"/>
                        <a:pt x="2016" y="3015"/>
                        <a:pt x="1869" y="2979"/>
                      </a:cubicBezTo>
                      <a:cubicBezTo>
                        <a:pt x="1102" y="2798"/>
                        <a:pt x="419" y="2268"/>
                        <a:pt x="767" y="1403"/>
                      </a:cubicBezTo>
                      <a:cubicBezTo>
                        <a:pt x="995" y="839"/>
                        <a:pt x="1439" y="389"/>
                        <a:pt x="2038" y="389"/>
                      </a:cubicBezTo>
                      <a:cubicBezTo>
                        <a:pt x="2136" y="389"/>
                        <a:pt x="2238" y="401"/>
                        <a:pt x="2343" y="426"/>
                      </a:cubicBezTo>
                      <a:cubicBezTo>
                        <a:pt x="2360" y="430"/>
                        <a:pt x="2376" y="431"/>
                        <a:pt x="2391" y="431"/>
                      </a:cubicBezTo>
                      <a:cubicBezTo>
                        <a:pt x="2439" y="431"/>
                        <a:pt x="2479" y="413"/>
                        <a:pt x="2511" y="371"/>
                      </a:cubicBezTo>
                      <a:close/>
                      <a:moveTo>
                        <a:pt x="2418" y="0"/>
                      </a:moveTo>
                      <a:cubicBezTo>
                        <a:pt x="2328" y="0"/>
                        <a:pt x="2233" y="7"/>
                        <a:pt x="2134" y="22"/>
                      </a:cubicBezTo>
                      <a:cubicBezTo>
                        <a:pt x="2107" y="20"/>
                        <a:pt x="2081" y="20"/>
                        <a:pt x="2054" y="20"/>
                      </a:cubicBezTo>
                      <a:cubicBezTo>
                        <a:pt x="1241" y="20"/>
                        <a:pt x="592" y="634"/>
                        <a:pt x="349" y="1431"/>
                      </a:cubicBezTo>
                      <a:cubicBezTo>
                        <a:pt x="0" y="2560"/>
                        <a:pt x="1102" y="3286"/>
                        <a:pt x="2134" y="3383"/>
                      </a:cubicBezTo>
                      <a:cubicBezTo>
                        <a:pt x="2212" y="3393"/>
                        <a:pt x="2287" y="3397"/>
                        <a:pt x="2359" y="3397"/>
                      </a:cubicBezTo>
                      <a:cubicBezTo>
                        <a:pt x="4334" y="3397"/>
                        <a:pt x="4409" y="0"/>
                        <a:pt x="2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9"/>
                <p:cNvSpPr/>
                <p:nvPr/>
              </p:nvSpPr>
              <p:spPr>
                <a:xfrm>
                  <a:off x="5129350" y="2368850"/>
                  <a:ext cx="99400" cy="86275"/>
                </a:xfrm>
                <a:custGeom>
                  <a:avLst/>
                  <a:gdLst/>
                  <a:ahLst/>
                  <a:cxnLst/>
                  <a:rect l="l" t="t" r="r" b="b"/>
                  <a:pathLst>
                    <a:path w="3976" h="3451" extrusionOk="0">
                      <a:moveTo>
                        <a:pt x="2100" y="370"/>
                      </a:moveTo>
                      <a:cubicBezTo>
                        <a:pt x="2195" y="370"/>
                        <a:pt x="2290" y="380"/>
                        <a:pt x="2386" y="402"/>
                      </a:cubicBezTo>
                      <a:cubicBezTo>
                        <a:pt x="3223" y="569"/>
                        <a:pt x="3669" y="1476"/>
                        <a:pt x="3209" y="2243"/>
                      </a:cubicBezTo>
                      <a:cubicBezTo>
                        <a:pt x="2917" y="2710"/>
                        <a:pt x="2313" y="3098"/>
                        <a:pt x="1739" y="3098"/>
                      </a:cubicBezTo>
                      <a:cubicBezTo>
                        <a:pt x="1627" y="3098"/>
                        <a:pt x="1516" y="3084"/>
                        <a:pt x="1409" y="3052"/>
                      </a:cubicBezTo>
                      <a:cubicBezTo>
                        <a:pt x="698" y="2843"/>
                        <a:pt x="335" y="1796"/>
                        <a:pt x="684" y="1155"/>
                      </a:cubicBezTo>
                      <a:cubicBezTo>
                        <a:pt x="698" y="1113"/>
                        <a:pt x="698" y="1057"/>
                        <a:pt x="698" y="1029"/>
                      </a:cubicBezTo>
                      <a:cubicBezTo>
                        <a:pt x="1088" y="675"/>
                        <a:pt x="1578" y="370"/>
                        <a:pt x="2100" y="370"/>
                      </a:cubicBezTo>
                      <a:close/>
                      <a:moveTo>
                        <a:pt x="2125" y="0"/>
                      </a:moveTo>
                      <a:cubicBezTo>
                        <a:pt x="1458" y="0"/>
                        <a:pt x="803" y="375"/>
                        <a:pt x="321" y="876"/>
                      </a:cubicBezTo>
                      <a:cubicBezTo>
                        <a:pt x="252" y="946"/>
                        <a:pt x="252" y="1029"/>
                        <a:pt x="294" y="1085"/>
                      </a:cubicBezTo>
                      <a:cubicBezTo>
                        <a:pt x="1" y="1824"/>
                        <a:pt x="335" y="2870"/>
                        <a:pt x="1033" y="3275"/>
                      </a:cubicBezTo>
                      <a:cubicBezTo>
                        <a:pt x="1241" y="3397"/>
                        <a:pt x="1472" y="3451"/>
                        <a:pt x="1709" y="3451"/>
                      </a:cubicBezTo>
                      <a:cubicBezTo>
                        <a:pt x="2364" y="3451"/>
                        <a:pt x="3063" y="3045"/>
                        <a:pt x="3432" y="2564"/>
                      </a:cubicBezTo>
                      <a:cubicBezTo>
                        <a:pt x="3976" y="1824"/>
                        <a:pt x="3836" y="736"/>
                        <a:pt x="3013" y="248"/>
                      </a:cubicBezTo>
                      <a:cubicBezTo>
                        <a:pt x="2724" y="75"/>
                        <a:pt x="2423" y="0"/>
                        <a:pt x="2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9"/>
                <p:cNvSpPr/>
                <p:nvPr/>
              </p:nvSpPr>
              <p:spPr>
                <a:xfrm>
                  <a:off x="5277900" y="2371250"/>
                  <a:ext cx="106400" cy="89925"/>
                </a:xfrm>
                <a:custGeom>
                  <a:avLst/>
                  <a:gdLst/>
                  <a:ahLst/>
                  <a:cxnLst/>
                  <a:rect l="l" t="t" r="r" b="b"/>
                  <a:pathLst>
                    <a:path w="4256" h="3597" extrusionOk="0">
                      <a:moveTo>
                        <a:pt x="2118" y="354"/>
                      </a:moveTo>
                      <a:cubicBezTo>
                        <a:pt x="2293" y="354"/>
                        <a:pt x="2469" y="380"/>
                        <a:pt x="2637" y="431"/>
                      </a:cubicBezTo>
                      <a:lnTo>
                        <a:pt x="2679" y="459"/>
                      </a:lnTo>
                      <a:cubicBezTo>
                        <a:pt x="3404" y="891"/>
                        <a:pt x="3809" y="1505"/>
                        <a:pt x="3320" y="2342"/>
                      </a:cubicBezTo>
                      <a:cubicBezTo>
                        <a:pt x="3019" y="2845"/>
                        <a:pt x="2507" y="3225"/>
                        <a:pt x="1957" y="3225"/>
                      </a:cubicBezTo>
                      <a:cubicBezTo>
                        <a:pt x="1744" y="3225"/>
                        <a:pt x="1526" y="3168"/>
                        <a:pt x="1312" y="3039"/>
                      </a:cubicBezTo>
                      <a:cubicBezTo>
                        <a:pt x="628" y="2635"/>
                        <a:pt x="447" y="1700"/>
                        <a:pt x="866" y="1017"/>
                      </a:cubicBezTo>
                      <a:cubicBezTo>
                        <a:pt x="1133" y="564"/>
                        <a:pt x="1622" y="354"/>
                        <a:pt x="2118" y="354"/>
                      </a:cubicBezTo>
                      <a:close/>
                      <a:moveTo>
                        <a:pt x="2120" y="0"/>
                      </a:moveTo>
                      <a:cubicBezTo>
                        <a:pt x="1428" y="0"/>
                        <a:pt x="765" y="357"/>
                        <a:pt x="447" y="1003"/>
                      </a:cubicBezTo>
                      <a:cubicBezTo>
                        <a:pt x="1" y="1896"/>
                        <a:pt x="377" y="3026"/>
                        <a:pt x="1256" y="3444"/>
                      </a:cubicBezTo>
                      <a:cubicBezTo>
                        <a:pt x="1487" y="3549"/>
                        <a:pt x="1715" y="3597"/>
                        <a:pt x="1936" y="3597"/>
                      </a:cubicBezTo>
                      <a:cubicBezTo>
                        <a:pt x="2622" y="3597"/>
                        <a:pt x="3233" y="3139"/>
                        <a:pt x="3613" y="2537"/>
                      </a:cubicBezTo>
                      <a:cubicBezTo>
                        <a:pt x="4255" y="1519"/>
                        <a:pt x="3767" y="710"/>
                        <a:pt x="2860" y="166"/>
                      </a:cubicBezTo>
                      <a:cubicBezTo>
                        <a:pt x="2846" y="152"/>
                        <a:pt x="2818" y="110"/>
                        <a:pt x="2776" y="110"/>
                      </a:cubicBezTo>
                      <a:cubicBezTo>
                        <a:pt x="2561" y="36"/>
                        <a:pt x="2339" y="0"/>
                        <a:pt x="21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9"/>
                <p:cNvSpPr/>
                <p:nvPr/>
              </p:nvSpPr>
              <p:spPr>
                <a:xfrm>
                  <a:off x="5423325" y="2380850"/>
                  <a:ext cx="109800" cy="85275"/>
                </a:xfrm>
                <a:custGeom>
                  <a:avLst/>
                  <a:gdLst/>
                  <a:ahLst/>
                  <a:cxnLst/>
                  <a:rect l="l" t="t" r="r" b="b"/>
                  <a:pathLst>
                    <a:path w="4392" h="3411" extrusionOk="0">
                      <a:moveTo>
                        <a:pt x="2483" y="368"/>
                      </a:moveTo>
                      <a:cubicBezTo>
                        <a:pt x="3900" y="458"/>
                        <a:pt x="3854" y="3046"/>
                        <a:pt x="2267" y="3046"/>
                      </a:cubicBezTo>
                      <a:cubicBezTo>
                        <a:pt x="2136" y="3046"/>
                        <a:pt x="1994" y="3029"/>
                        <a:pt x="1841" y="2990"/>
                      </a:cubicBezTo>
                      <a:cubicBezTo>
                        <a:pt x="1074" y="2795"/>
                        <a:pt x="391" y="2279"/>
                        <a:pt x="740" y="1400"/>
                      </a:cubicBezTo>
                      <a:cubicBezTo>
                        <a:pt x="968" y="847"/>
                        <a:pt x="1414" y="387"/>
                        <a:pt x="2016" y="387"/>
                      </a:cubicBezTo>
                      <a:cubicBezTo>
                        <a:pt x="2112" y="387"/>
                        <a:pt x="2212" y="399"/>
                        <a:pt x="2316" y="424"/>
                      </a:cubicBezTo>
                      <a:cubicBezTo>
                        <a:pt x="2332" y="427"/>
                        <a:pt x="2348" y="429"/>
                        <a:pt x="2363" y="429"/>
                      </a:cubicBezTo>
                      <a:cubicBezTo>
                        <a:pt x="2411" y="429"/>
                        <a:pt x="2451" y="411"/>
                        <a:pt x="2483" y="368"/>
                      </a:cubicBezTo>
                      <a:close/>
                      <a:moveTo>
                        <a:pt x="2383" y="1"/>
                      </a:moveTo>
                      <a:cubicBezTo>
                        <a:pt x="2299" y="1"/>
                        <a:pt x="2212" y="7"/>
                        <a:pt x="2120" y="19"/>
                      </a:cubicBezTo>
                      <a:cubicBezTo>
                        <a:pt x="2102" y="19"/>
                        <a:pt x="2084" y="18"/>
                        <a:pt x="2066" y="18"/>
                      </a:cubicBezTo>
                      <a:cubicBezTo>
                        <a:pt x="1240" y="18"/>
                        <a:pt x="581" y="637"/>
                        <a:pt x="349" y="1442"/>
                      </a:cubicBezTo>
                      <a:cubicBezTo>
                        <a:pt x="0" y="2572"/>
                        <a:pt x="1088" y="3283"/>
                        <a:pt x="2120" y="3395"/>
                      </a:cubicBezTo>
                      <a:cubicBezTo>
                        <a:pt x="2201" y="3405"/>
                        <a:pt x="2279" y="3410"/>
                        <a:pt x="2354" y="3410"/>
                      </a:cubicBezTo>
                      <a:cubicBezTo>
                        <a:pt x="4315" y="3410"/>
                        <a:pt x="4391" y="1"/>
                        <a:pt x="23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9"/>
                <p:cNvSpPr/>
                <p:nvPr/>
              </p:nvSpPr>
              <p:spPr>
                <a:xfrm>
                  <a:off x="5579900" y="2380425"/>
                  <a:ext cx="99750" cy="86425"/>
                </a:xfrm>
                <a:custGeom>
                  <a:avLst/>
                  <a:gdLst/>
                  <a:ahLst/>
                  <a:cxnLst/>
                  <a:rect l="l" t="t" r="r" b="b"/>
                  <a:pathLst>
                    <a:path w="3990" h="3457" extrusionOk="0">
                      <a:moveTo>
                        <a:pt x="2113" y="354"/>
                      </a:moveTo>
                      <a:cubicBezTo>
                        <a:pt x="2208" y="354"/>
                        <a:pt x="2303" y="364"/>
                        <a:pt x="2399" y="385"/>
                      </a:cubicBezTo>
                      <a:cubicBezTo>
                        <a:pt x="3250" y="580"/>
                        <a:pt x="3683" y="1473"/>
                        <a:pt x="3222" y="2240"/>
                      </a:cubicBezTo>
                      <a:cubicBezTo>
                        <a:pt x="2932" y="2705"/>
                        <a:pt x="2321" y="3083"/>
                        <a:pt x="1755" y="3083"/>
                      </a:cubicBezTo>
                      <a:cubicBezTo>
                        <a:pt x="1641" y="3083"/>
                        <a:pt x="1530" y="3068"/>
                        <a:pt x="1423" y="3035"/>
                      </a:cubicBezTo>
                      <a:cubicBezTo>
                        <a:pt x="712" y="2826"/>
                        <a:pt x="335" y="1780"/>
                        <a:pt x="684" y="1138"/>
                      </a:cubicBezTo>
                      <a:cubicBezTo>
                        <a:pt x="712" y="1110"/>
                        <a:pt x="712" y="1054"/>
                        <a:pt x="712" y="1013"/>
                      </a:cubicBezTo>
                      <a:cubicBezTo>
                        <a:pt x="1090" y="658"/>
                        <a:pt x="1588" y="354"/>
                        <a:pt x="2113" y="354"/>
                      </a:cubicBezTo>
                      <a:close/>
                      <a:moveTo>
                        <a:pt x="2137" y="0"/>
                      </a:moveTo>
                      <a:cubicBezTo>
                        <a:pt x="1463" y="0"/>
                        <a:pt x="805" y="380"/>
                        <a:pt x="321" y="873"/>
                      </a:cubicBezTo>
                      <a:cubicBezTo>
                        <a:pt x="251" y="943"/>
                        <a:pt x="251" y="1040"/>
                        <a:pt x="307" y="1082"/>
                      </a:cubicBezTo>
                      <a:cubicBezTo>
                        <a:pt x="0" y="1836"/>
                        <a:pt x="335" y="2882"/>
                        <a:pt x="1032" y="3286"/>
                      </a:cubicBezTo>
                      <a:cubicBezTo>
                        <a:pt x="1243" y="3404"/>
                        <a:pt x="1476" y="3456"/>
                        <a:pt x="1714" y="3456"/>
                      </a:cubicBezTo>
                      <a:cubicBezTo>
                        <a:pt x="2375" y="3456"/>
                        <a:pt x="3076" y="3057"/>
                        <a:pt x="3445" y="2575"/>
                      </a:cubicBezTo>
                      <a:cubicBezTo>
                        <a:pt x="3989" y="1822"/>
                        <a:pt x="3864" y="720"/>
                        <a:pt x="3027" y="245"/>
                      </a:cubicBezTo>
                      <a:cubicBezTo>
                        <a:pt x="2736" y="74"/>
                        <a:pt x="2435" y="0"/>
                        <a:pt x="21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9"/>
                <p:cNvSpPr/>
                <p:nvPr/>
              </p:nvSpPr>
              <p:spPr>
                <a:xfrm>
                  <a:off x="5731225" y="2379075"/>
                  <a:ext cx="106400" cy="89975"/>
                </a:xfrm>
                <a:custGeom>
                  <a:avLst/>
                  <a:gdLst/>
                  <a:ahLst/>
                  <a:cxnLst/>
                  <a:rect l="l" t="t" r="r" b="b"/>
                  <a:pathLst>
                    <a:path w="4256" h="3599" extrusionOk="0">
                      <a:moveTo>
                        <a:pt x="2132" y="350"/>
                      </a:moveTo>
                      <a:cubicBezTo>
                        <a:pt x="2303" y="350"/>
                        <a:pt x="2474" y="375"/>
                        <a:pt x="2637" y="425"/>
                      </a:cubicBezTo>
                      <a:lnTo>
                        <a:pt x="2679" y="467"/>
                      </a:lnTo>
                      <a:cubicBezTo>
                        <a:pt x="3404" y="899"/>
                        <a:pt x="3823" y="1513"/>
                        <a:pt x="3321" y="2350"/>
                      </a:cubicBezTo>
                      <a:cubicBezTo>
                        <a:pt x="3018" y="2854"/>
                        <a:pt x="2505" y="3226"/>
                        <a:pt x="1954" y="3226"/>
                      </a:cubicBezTo>
                      <a:cubicBezTo>
                        <a:pt x="1742" y="3226"/>
                        <a:pt x="1525" y="3171"/>
                        <a:pt x="1312" y="3047"/>
                      </a:cubicBezTo>
                      <a:cubicBezTo>
                        <a:pt x="629" y="2643"/>
                        <a:pt x="447" y="1694"/>
                        <a:pt x="866" y="1025"/>
                      </a:cubicBezTo>
                      <a:cubicBezTo>
                        <a:pt x="1136" y="567"/>
                        <a:pt x="1631" y="350"/>
                        <a:pt x="2132" y="350"/>
                      </a:cubicBezTo>
                      <a:close/>
                      <a:moveTo>
                        <a:pt x="2100" y="0"/>
                      </a:moveTo>
                      <a:cubicBezTo>
                        <a:pt x="1411" y="0"/>
                        <a:pt x="748" y="356"/>
                        <a:pt x="433" y="997"/>
                      </a:cubicBezTo>
                      <a:cubicBezTo>
                        <a:pt x="1" y="1890"/>
                        <a:pt x="364" y="3019"/>
                        <a:pt x="1256" y="3438"/>
                      </a:cubicBezTo>
                      <a:cubicBezTo>
                        <a:pt x="1491" y="3548"/>
                        <a:pt x="1724" y="3598"/>
                        <a:pt x="1948" y="3598"/>
                      </a:cubicBezTo>
                      <a:cubicBezTo>
                        <a:pt x="2629" y="3598"/>
                        <a:pt x="3236" y="3140"/>
                        <a:pt x="3614" y="2531"/>
                      </a:cubicBezTo>
                      <a:cubicBezTo>
                        <a:pt x="4255" y="1527"/>
                        <a:pt x="3767" y="690"/>
                        <a:pt x="2860" y="160"/>
                      </a:cubicBezTo>
                      <a:cubicBezTo>
                        <a:pt x="2846" y="146"/>
                        <a:pt x="2819" y="118"/>
                        <a:pt x="2777" y="118"/>
                      </a:cubicBezTo>
                      <a:cubicBezTo>
                        <a:pt x="2556" y="39"/>
                        <a:pt x="2327" y="0"/>
                        <a:pt x="21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9" name="Google Shape;389;p19"/>
              <p:cNvGrpSpPr/>
              <p:nvPr/>
            </p:nvGrpSpPr>
            <p:grpSpPr>
              <a:xfrm>
                <a:off x="4842075" y="988225"/>
                <a:ext cx="696400" cy="98000"/>
                <a:chOff x="4983250" y="2368850"/>
                <a:chExt cx="696400" cy="98000"/>
              </a:xfrm>
            </p:grpSpPr>
            <p:sp>
              <p:nvSpPr>
                <p:cNvPr id="390" name="Google Shape;390;p19"/>
                <p:cNvSpPr/>
                <p:nvPr/>
              </p:nvSpPr>
              <p:spPr>
                <a:xfrm>
                  <a:off x="4983250" y="2369625"/>
                  <a:ext cx="110225" cy="84950"/>
                </a:xfrm>
                <a:custGeom>
                  <a:avLst/>
                  <a:gdLst/>
                  <a:ahLst/>
                  <a:cxnLst/>
                  <a:rect l="l" t="t" r="r" b="b"/>
                  <a:pathLst>
                    <a:path w="4409" h="3398" extrusionOk="0">
                      <a:moveTo>
                        <a:pt x="2511" y="371"/>
                      </a:moveTo>
                      <a:lnTo>
                        <a:pt x="2511" y="371"/>
                      </a:lnTo>
                      <a:cubicBezTo>
                        <a:pt x="3931" y="435"/>
                        <a:pt x="3857" y="3032"/>
                        <a:pt x="2280" y="3032"/>
                      </a:cubicBezTo>
                      <a:cubicBezTo>
                        <a:pt x="2153" y="3032"/>
                        <a:pt x="2016" y="3015"/>
                        <a:pt x="1869" y="2979"/>
                      </a:cubicBezTo>
                      <a:cubicBezTo>
                        <a:pt x="1102" y="2798"/>
                        <a:pt x="419" y="2268"/>
                        <a:pt x="767" y="1403"/>
                      </a:cubicBezTo>
                      <a:cubicBezTo>
                        <a:pt x="995" y="839"/>
                        <a:pt x="1439" y="389"/>
                        <a:pt x="2038" y="389"/>
                      </a:cubicBezTo>
                      <a:cubicBezTo>
                        <a:pt x="2136" y="389"/>
                        <a:pt x="2238" y="401"/>
                        <a:pt x="2343" y="426"/>
                      </a:cubicBezTo>
                      <a:cubicBezTo>
                        <a:pt x="2360" y="430"/>
                        <a:pt x="2376" y="431"/>
                        <a:pt x="2391" y="431"/>
                      </a:cubicBezTo>
                      <a:cubicBezTo>
                        <a:pt x="2439" y="431"/>
                        <a:pt x="2479" y="413"/>
                        <a:pt x="2511" y="371"/>
                      </a:cubicBezTo>
                      <a:close/>
                      <a:moveTo>
                        <a:pt x="2418" y="0"/>
                      </a:moveTo>
                      <a:cubicBezTo>
                        <a:pt x="2328" y="0"/>
                        <a:pt x="2233" y="7"/>
                        <a:pt x="2134" y="22"/>
                      </a:cubicBezTo>
                      <a:cubicBezTo>
                        <a:pt x="2107" y="20"/>
                        <a:pt x="2081" y="20"/>
                        <a:pt x="2054" y="20"/>
                      </a:cubicBezTo>
                      <a:cubicBezTo>
                        <a:pt x="1241" y="20"/>
                        <a:pt x="592" y="634"/>
                        <a:pt x="349" y="1431"/>
                      </a:cubicBezTo>
                      <a:cubicBezTo>
                        <a:pt x="0" y="2560"/>
                        <a:pt x="1102" y="3286"/>
                        <a:pt x="2134" y="3383"/>
                      </a:cubicBezTo>
                      <a:cubicBezTo>
                        <a:pt x="2212" y="3393"/>
                        <a:pt x="2287" y="3397"/>
                        <a:pt x="2359" y="3397"/>
                      </a:cubicBezTo>
                      <a:cubicBezTo>
                        <a:pt x="4334" y="3397"/>
                        <a:pt x="4409" y="0"/>
                        <a:pt x="2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9"/>
                <p:cNvSpPr/>
                <p:nvPr/>
              </p:nvSpPr>
              <p:spPr>
                <a:xfrm>
                  <a:off x="5129350" y="2368850"/>
                  <a:ext cx="99400" cy="86275"/>
                </a:xfrm>
                <a:custGeom>
                  <a:avLst/>
                  <a:gdLst/>
                  <a:ahLst/>
                  <a:cxnLst/>
                  <a:rect l="l" t="t" r="r" b="b"/>
                  <a:pathLst>
                    <a:path w="3976" h="3451" extrusionOk="0">
                      <a:moveTo>
                        <a:pt x="2100" y="370"/>
                      </a:moveTo>
                      <a:cubicBezTo>
                        <a:pt x="2195" y="370"/>
                        <a:pt x="2290" y="380"/>
                        <a:pt x="2386" y="402"/>
                      </a:cubicBezTo>
                      <a:cubicBezTo>
                        <a:pt x="3223" y="569"/>
                        <a:pt x="3669" y="1476"/>
                        <a:pt x="3209" y="2243"/>
                      </a:cubicBezTo>
                      <a:cubicBezTo>
                        <a:pt x="2917" y="2710"/>
                        <a:pt x="2313" y="3098"/>
                        <a:pt x="1739" y="3098"/>
                      </a:cubicBezTo>
                      <a:cubicBezTo>
                        <a:pt x="1627" y="3098"/>
                        <a:pt x="1516" y="3084"/>
                        <a:pt x="1409" y="3052"/>
                      </a:cubicBezTo>
                      <a:cubicBezTo>
                        <a:pt x="698" y="2843"/>
                        <a:pt x="335" y="1796"/>
                        <a:pt x="684" y="1155"/>
                      </a:cubicBezTo>
                      <a:cubicBezTo>
                        <a:pt x="698" y="1113"/>
                        <a:pt x="698" y="1057"/>
                        <a:pt x="698" y="1029"/>
                      </a:cubicBezTo>
                      <a:cubicBezTo>
                        <a:pt x="1088" y="675"/>
                        <a:pt x="1578" y="370"/>
                        <a:pt x="2100" y="370"/>
                      </a:cubicBezTo>
                      <a:close/>
                      <a:moveTo>
                        <a:pt x="2125" y="0"/>
                      </a:moveTo>
                      <a:cubicBezTo>
                        <a:pt x="1458" y="0"/>
                        <a:pt x="803" y="375"/>
                        <a:pt x="321" y="876"/>
                      </a:cubicBezTo>
                      <a:cubicBezTo>
                        <a:pt x="252" y="946"/>
                        <a:pt x="252" y="1029"/>
                        <a:pt x="294" y="1085"/>
                      </a:cubicBezTo>
                      <a:cubicBezTo>
                        <a:pt x="1" y="1824"/>
                        <a:pt x="335" y="2870"/>
                        <a:pt x="1033" y="3275"/>
                      </a:cubicBezTo>
                      <a:cubicBezTo>
                        <a:pt x="1241" y="3397"/>
                        <a:pt x="1472" y="3451"/>
                        <a:pt x="1709" y="3451"/>
                      </a:cubicBezTo>
                      <a:cubicBezTo>
                        <a:pt x="2364" y="3451"/>
                        <a:pt x="3063" y="3045"/>
                        <a:pt x="3432" y="2564"/>
                      </a:cubicBezTo>
                      <a:cubicBezTo>
                        <a:pt x="3976" y="1824"/>
                        <a:pt x="3836" y="736"/>
                        <a:pt x="3013" y="248"/>
                      </a:cubicBezTo>
                      <a:cubicBezTo>
                        <a:pt x="2724" y="75"/>
                        <a:pt x="2423" y="0"/>
                        <a:pt x="2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9"/>
                <p:cNvSpPr/>
                <p:nvPr/>
              </p:nvSpPr>
              <p:spPr>
                <a:xfrm>
                  <a:off x="5277900" y="2371250"/>
                  <a:ext cx="106400" cy="89925"/>
                </a:xfrm>
                <a:custGeom>
                  <a:avLst/>
                  <a:gdLst/>
                  <a:ahLst/>
                  <a:cxnLst/>
                  <a:rect l="l" t="t" r="r" b="b"/>
                  <a:pathLst>
                    <a:path w="4256" h="3597" extrusionOk="0">
                      <a:moveTo>
                        <a:pt x="2118" y="354"/>
                      </a:moveTo>
                      <a:cubicBezTo>
                        <a:pt x="2293" y="354"/>
                        <a:pt x="2469" y="380"/>
                        <a:pt x="2637" y="431"/>
                      </a:cubicBezTo>
                      <a:lnTo>
                        <a:pt x="2679" y="459"/>
                      </a:lnTo>
                      <a:cubicBezTo>
                        <a:pt x="3404" y="891"/>
                        <a:pt x="3809" y="1505"/>
                        <a:pt x="3320" y="2342"/>
                      </a:cubicBezTo>
                      <a:cubicBezTo>
                        <a:pt x="3019" y="2845"/>
                        <a:pt x="2507" y="3225"/>
                        <a:pt x="1957" y="3225"/>
                      </a:cubicBezTo>
                      <a:cubicBezTo>
                        <a:pt x="1744" y="3225"/>
                        <a:pt x="1526" y="3168"/>
                        <a:pt x="1312" y="3039"/>
                      </a:cubicBezTo>
                      <a:cubicBezTo>
                        <a:pt x="628" y="2635"/>
                        <a:pt x="447" y="1700"/>
                        <a:pt x="866" y="1017"/>
                      </a:cubicBezTo>
                      <a:cubicBezTo>
                        <a:pt x="1133" y="564"/>
                        <a:pt x="1622" y="354"/>
                        <a:pt x="2118" y="354"/>
                      </a:cubicBezTo>
                      <a:close/>
                      <a:moveTo>
                        <a:pt x="2120" y="0"/>
                      </a:moveTo>
                      <a:cubicBezTo>
                        <a:pt x="1428" y="0"/>
                        <a:pt x="765" y="357"/>
                        <a:pt x="447" y="1003"/>
                      </a:cubicBezTo>
                      <a:cubicBezTo>
                        <a:pt x="1" y="1896"/>
                        <a:pt x="377" y="3026"/>
                        <a:pt x="1256" y="3444"/>
                      </a:cubicBezTo>
                      <a:cubicBezTo>
                        <a:pt x="1487" y="3549"/>
                        <a:pt x="1715" y="3597"/>
                        <a:pt x="1936" y="3597"/>
                      </a:cubicBezTo>
                      <a:cubicBezTo>
                        <a:pt x="2622" y="3597"/>
                        <a:pt x="3233" y="3139"/>
                        <a:pt x="3613" y="2537"/>
                      </a:cubicBezTo>
                      <a:cubicBezTo>
                        <a:pt x="4255" y="1519"/>
                        <a:pt x="3767" y="710"/>
                        <a:pt x="2860" y="166"/>
                      </a:cubicBezTo>
                      <a:cubicBezTo>
                        <a:pt x="2846" y="152"/>
                        <a:pt x="2818" y="110"/>
                        <a:pt x="2776" y="110"/>
                      </a:cubicBezTo>
                      <a:cubicBezTo>
                        <a:pt x="2561" y="36"/>
                        <a:pt x="2339" y="0"/>
                        <a:pt x="21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9"/>
                <p:cNvSpPr/>
                <p:nvPr/>
              </p:nvSpPr>
              <p:spPr>
                <a:xfrm>
                  <a:off x="5423325" y="2380850"/>
                  <a:ext cx="109800" cy="85275"/>
                </a:xfrm>
                <a:custGeom>
                  <a:avLst/>
                  <a:gdLst/>
                  <a:ahLst/>
                  <a:cxnLst/>
                  <a:rect l="l" t="t" r="r" b="b"/>
                  <a:pathLst>
                    <a:path w="4392" h="3411" extrusionOk="0">
                      <a:moveTo>
                        <a:pt x="2483" y="368"/>
                      </a:moveTo>
                      <a:cubicBezTo>
                        <a:pt x="3900" y="458"/>
                        <a:pt x="3854" y="3046"/>
                        <a:pt x="2267" y="3046"/>
                      </a:cubicBezTo>
                      <a:cubicBezTo>
                        <a:pt x="2136" y="3046"/>
                        <a:pt x="1994" y="3029"/>
                        <a:pt x="1841" y="2990"/>
                      </a:cubicBezTo>
                      <a:cubicBezTo>
                        <a:pt x="1074" y="2795"/>
                        <a:pt x="391" y="2279"/>
                        <a:pt x="740" y="1400"/>
                      </a:cubicBezTo>
                      <a:cubicBezTo>
                        <a:pt x="968" y="847"/>
                        <a:pt x="1414" y="387"/>
                        <a:pt x="2016" y="387"/>
                      </a:cubicBezTo>
                      <a:cubicBezTo>
                        <a:pt x="2112" y="387"/>
                        <a:pt x="2212" y="399"/>
                        <a:pt x="2316" y="424"/>
                      </a:cubicBezTo>
                      <a:cubicBezTo>
                        <a:pt x="2332" y="427"/>
                        <a:pt x="2348" y="429"/>
                        <a:pt x="2363" y="429"/>
                      </a:cubicBezTo>
                      <a:cubicBezTo>
                        <a:pt x="2411" y="429"/>
                        <a:pt x="2451" y="411"/>
                        <a:pt x="2483" y="368"/>
                      </a:cubicBezTo>
                      <a:close/>
                      <a:moveTo>
                        <a:pt x="2383" y="1"/>
                      </a:moveTo>
                      <a:cubicBezTo>
                        <a:pt x="2299" y="1"/>
                        <a:pt x="2212" y="7"/>
                        <a:pt x="2120" y="19"/>
                      </a:cubicBezTo>
                      <a:cubicBezTo>
                        <a:pt x="2102" y="19"/>
                        <a:pt x="2084" y="18"/>
                        <a:pt x="2066" y="18"/>
                      </a:cubicBezTo>
                      <a:cubicBezTo>
                        <a:pt x="1240" y="18"/>
                        <a:pt x="581" y="637"/>
                        <a:pt x="349" y="1442"/>
                      </a:cubicBezTo>
                      <a:cubicBezTo>
                        <a:pt x="0" y="2572"/>
                        <a:pt x="1088" y="3283"/>
                        <a:pt x="2120" y="3395"/>
                      </a:cubicBezTo>
                      <a:cubicBezTo>
                        <a:pt x="2201" y="3405"/>
                        <a:pt x="2279" y="3410"/>
                        <a:pt x="2354" y="3410"/>
                      </a:cubicBezTo>
                      <a:cubicBezTo>
                        <a:pt x="4315" y="3410"/>
                        <a:pt x="4391" y="1"/>
                        <a:pt x="23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9"/>
                <p:cNvSpPr/>
                <p:nvPr/>
              </p:nvSpPr>
              <p:spPr>
                <a:xfrm>
                  <a:off x="5579900" y="2380425"/>
                  <a:ext cx="99750" cy="86425"/>
                </a:xfrm>
                <a:custGeom>
                  <a:avLst/>
                  <a:gdLst/>
                  <a:ahLst/>
                  <a:cxnLst/>
                  <a:rect l="l" t="t" r="r" b="b"/>
                  <a:pathLst>
                    <a:path w="3990" h="3457" extrusionOk="0">
                      <a:moveTo>
                        <a:pt x="2113" y="354"/>
                      </a:moveTo>
                      <a:cubicBezTo>
                        <a:pt x="2208" y="354"/>
                        <a:pt x="2303" y="364"/>
                        <a:pt x="2399" y="385"/>
                      </a:cubicBezTo>
                      <a:cubicBezTo>
                        <a:pt x="3250" y="580"/>
                        <a:pt x="3683" y="1473"/>
                        <a:pt x="3222" y="2240"/>
                      </a:cubicBezTo>
                      <a:cubicBezTo>
                        <a:pt x="2932" y="2705"/>
                        <a:pt x="2321" y="3083"/>
                        <a:pt x="1755" y="3083"/>
                      </a:cubicBezTo>
                      <a:cubicBezTo>
                        <a:pt x="1641" y="3083"/>
                        <a:pt x="1530" y="3068"/>
                        <a:pt x="1423" y="3035"/>
                      </a:cubicBezTo>
                      <a:cubicBezTo>
                        <a:pt x="712" y="2826"/>
                        <a:pt x="335" y="1780"/>
                        <a:pt x="684" y="1138"/>
                      </a:cubicBezTo>
                      <a:cubicBezTo>
                        <a:pt x="712" y="1110"/>
                        <a:pt x="712" y="1054"/>
                        <a:pt x="712" y="1013"/>
                      </a:cubicBezTo>
                      <a:cubicBezTo>
                        <a:pt x="1090" y="658"/>
                        <a:pt x="1588" y="354"/>
                        <a:pt x="2113" y="354"/>
                      </a:cubicBezTo>
                      <a:close/>
                      <a:moveTo>
                        <a:pt x="2137" y="0"/>
                      </a:moveTo>
                      <a:cubicBezTo>
                        <a:pt x="1463" y="0"/>
                        <a:pt x="805" y="380"/>
                        <a:pt x="321" y="873"/>
                      </a:cubicBezTo>
                      <a:cubicBezTo>
                        <a:pt x="251" y="943"/>
                        <a:pt x="251" y="1040"/>
                        <a:pt x="307" y="1082"/>
                      </a:cubicBezTo>
                      <a:cubicBezTo>
                        <a:pt x="0" y="1836"/>
                        <a:pt x="335" y="2882"/>
                        <a:pt x="1032" y="3286"/>
                      </a:cubicBezTo>
                      <a:cubicBezTo>
                        <a:pt x="1243" y="3404"/>
                        <a:pt x="1476" y="3456"/>
                        <a:pt x="1714" y="3456"/>
                      </a:cubicBezTo>
                      <a:cubicBezTo>
                        <a:pt x="2375" y="3456"/>
                        <a:pt x="3076" y="3057"/>
                        <a:pt x="3445" y="2575"/>
                      </a:cubicBezTo>
                      <a:cubicBezTo>
                        <a:pt x="3989" y="1822"/>
                        <a:pt x="3864" y="720"/>
                        <a:pt x="3027" y="245"/>
                      </a:cubicBezTo>
                      <a:cubicBezTo>
                        <a:pt x="2736" y="74"/>
                        <a:pt x="2435" y="0"/>
                        <a:pt x="21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5" name="Google Shape;395;p19"/>
              <p:cNvGrpSpPr/>
              <p:nvPr/>
            </p:nvGrpSpPr>
            <p:grpSpPr>
              <a:xfrm>
                <a:off x="5588075" y="989325"/>
                <a:ext cx="401050" cy="92325"/>
                <a:chOff x="4983250" y="2368850"/>
                <a:chExt cx="401050" cy="92325"/>
              </a:xfrm>
            </p:grpSpPr>
            <p:sp>
              <p:nvSpPr>
                <p:cNvPr id="396" name="Google Shape;396;p19"/>
                <p:cNvSpPr/>
                <p:nvPr/>
              </p:nvSpPr>
              <p:spPr>
                <a:xfrm>
                  <a:off x="4983250" y="2369625"/>
                  <a:ext cx="110225" cy="84950"/>
                </a:xfrm>
                <a:custGeom>
                  <a:avLst/>
                  <a:gdLst/>
                  <a:ahLst/>
                  <a:cxnLst/>
                  <a:rect l="l" t="t" r="r" b="b"/>
                  <a:pathLst>
                    <a:path w="4409" h="3398" extrusionOk="0">
                      <a:moveTo>
                        <a:pt x="2511" y="371"/>
                      </a:moveTo>
                      <a:lnTo>
                        <a:pt x="2511" y="371"/>
                      </a:lnTo>
                      <a:cubicBezTo>
                        <a:pt x="3931" y="435"/>
                        <a:pt x="3857" y="3032"/>
                        <a:pt x="2280" y="3032"/>
                      </a:cubicBezTo>
                      <a:cubicBezTo>
                        <a:pt x="2153" y="3032"/>
                        <a:pt x="2016" y="3015"/>
                        <a:pt x="1869" y="2979"/>
                      </a:cubicBezTo>
                      <a:cubicBezTo>
                        <a:pt x="1102" y="2798"/>
                        <a:pt x="419" y="2268"/>
                        <a:pt x="767" y="1403"/>
                      </a:cubicBezTo>
                      <a:cubicBezTo>
                        <a:pt x="995" y="839"/>
                        <a:pt x="1439" y="389"/>
                        <a:pt x="2038" y="389"/>
                      </a:cubicBezTo>
                      <a:cubicBezTo>
                        <a:pt x="2136" y="389"/>
                        <a:pt x="2238" y="401"/>
                        <a:pt x="2343" y="426"/>
                      </a:cubicBezTo>
                      <a:cubicBezTo>
                        <a:pt x="2360" y="430"/>
                        <a:pt x="2376" y="431"/>
                        <a:pt x="2391" y="431"/>
                      </a:cubicBezTo>
                      <a:cubicBezTo>
                        <a:pt x="2439" y="431"/>
                        <a:pt x="2479" y="413"/>
                        <a:pt x="2511" y="371"/>
                      </a:cubicBezTo>
                      <a:close/>
                      <a:moveTo>
                        <a:pt x="2418" y="0"/>
                      </a:moveTo>
                      <a:cubicBezTo>
                        <a:pt x="2328" y="0"/>
                        <a:pt x="2233" y="7"/>
                        <a:pt x="2134" y="22"/>
                      </a:cubicBezTo>
                      <a:cubicBezTo>
                        <a:pt x="2107" y="20"/>
                        <a:pt x="2081" y="20"/>
                        <a:pt x="2054" y="20"/>
                      </a:cubicBezTo>
                      <a:cubicBezTo>
                        <a:pt x="1241" y="20"/>
                        <a:pt x="592" y="634"/>
                        <a:pt x="349" y="1431"/>
                      </a:cubicBezTo>
                      <a:cubicBezTo>
                        <a:pt x="0" y="2560"/>
                        <a:pt x="1102" y="3286"/>
                        <a:pt x="2134" y="3383"/>
                      </a:cubicBezTo>
                      <a:cubicBezTo>
                        <a:pt x="2212" y="3393"/>
                        <a:pt x="2287" y="3397"/>
                        <a:pt x="2359" y="3397"/>
                      </a:cubicBezTo>
                      <a:cubicBezTo>
                        <a:pt x="4334" y="3397"/>
                        <a:pt x="4409" y="0"/>
                        <a:pt x="2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9"/>
                <p:cNvSpPr/>
                <p:nvPr/>
              </p:nvSpPr>
              <p:spPr>
                <a:xfrm>
                  <a:off x="5129350" y="2368850"/>
                  <a:ext cx="99400" cy="86275"/>
                </a:xfrm>
                <a:custGeom>
                  <a:avLst/>
                  <a:gdLst/>
                  <a:ahLst/>
                  <a:cxnLst/>
                  <a:rect l="l" t="t" r="r" b="b"/>
                  <a:pathLst>
                    <a:path w="3976" h="3451" extrusionOk="0">
                      <a:moveTo>
                        <a:pt x="2100" y="370"/>
                      </a:moveTo>
                      <a:cubicBezTo>
                        <a:pt x="2195" y="370"/>
                        <a:pt x="2290" y="380"/>
                        <a:pt x="2386" y="402"/>
                      </a:cubicBezTo>
                      <a:cubicBezTo>
                        <a:pt x="3223" y="569"/>
                        <a:pt x="3669" y="1476"/>
                        <a:pt x="3209" y="2243"/>
                      </a:cubicBezTo>
                      <a:cubicBezTo>
                        <a:pt x="2917" y="2710"/>
                        <a:pt x="2313" y="3098"/>
                        <a:pt x="1739" y="3098"/>
                      </a:cubicBezTo>
                      <a:cubicBezTo>
                        <a:pt x="1627" y="3098"/>
                        <a:pt x="1516" y="3084"/>
                        <a:pt x="1409" y="3052"/>
                      </a:cubicBezTo>
                      <a:cubicBezTo>
                        <a:pt x="698" y="2843"/>
                        <a:pt x="335" y="1796"/>
                        <a:pt x="684" y="1155"/>
                      </a:cubicBezTo>
                      <a:cubicBezTo>
                        <a:pt x="698" y="1113"/>
                        <a:pt x="698" y="1057"/>
                        <a:pt x="698" y="1029"/>
                      </a:cubicBezTo>
                      <a:cubicBezTo>
                        <a:pt x="1088" y="675"/>
                        <a:pt x="1578" y="370"/>
                        <a:pt x="2100" y="370"/>
                      </a:cubicBezTo>
                      <a:close/>
                      <a:moveTo>
                        <a:pt x="2125" y="0"/>
                      </a:moveTo>
                      <a:cubicBezTo>
                        <a:pt x="1458" y="0"/>
                        <a:pt x="803" y="375"/>
                        <a:pt x="321" y="876"/>
                      </a:cubicBezTo>
                      <a:cubicBezTo>
                        <a:pt x="252" y="946"/>
                        <a:pt x="252" y="1029"/>
                        <a:pt x="294" y="1085"/>
                      </a:cubicBezTo>
                      <a:cubicBezTo>
                        <a:pt x="1" y="1824"/>
                        <a:pt x="335" y="2870"/>
                        <a:pt x="1033" y="3275"/>
                      </a:cubicBezTo>
                      <a:cubicBezTo>
                        <a:pt x="1241" y="3397"/>
                        <a:pt x="1472" y="3451"/>
                        <a:pt x="1709" y="3451"/>
                      </a:cubicBezTo>
                      <a:cubicBezTo>
                        <a:pt x="2364" y="3451"/>
                        <a:pt x="3063" y="3045"/>
                        <a:pt x="3432" y="2564"/>
                      </a:cubicBezTo>
                      <a:cubicBezTo>
                        <a:pt x="3976" y="1824"/>
                        <a:pt x="3836" y="736"/>
                        <a:pt x="3013" y="248"/>
                      </a:cubicBezTo>
                      <a:cubicBezTo>
                        <a:pt x="2724" y="75"/>
                        <a:pt x="2423" y="0"/>
                        <a:pt x="2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9"/>
                <p:cNvSpPr/>
                <p:nvPr/>
              </p:nvSpPr>
              <p:spPr>
                <a:xfrm>
                  <a:off x="5277900" y="2371250"/>
                  <a:ext cx="106400" cy="89925"/>
                </a:xfrm>
                <a:custGeom>
                  <a:avLst/>
                  <a:gdLst/>
                  <a:ahLst/>
                  <a:cxnLst/>
                  <a:rect l="l" t="t" r="r" b="b"/>
                  <a:pathLst>
                    <a:path w="4256" h="3597" extrusionOk="0">
                      <a:moveTo>
                        <a:pt x="2118" y="354"/>
                      </a:moveTo>
                      <a:cubicBezTo>
                        <a:pt x="2293" y="354"/>
                        <a:pt x="2469" y="380"/>
                        <a:pt x="2637" y="431"/>
                      </a:cubicBezTo>
                      <a:lnTo>
                        <a:pt x="2679" y="459"/>
                      </a:lnTo>
                      <a:cubicBezTo>
                        <a:pt x="3404" y="891"/>
                        <a:pt x="3809" y="1505"/>
                        <a:pt x="3320" y="2342"/>
                      </a:cubicBezTo>
                      <a:cubicBezTo>
                        <a:pt x="3019" y="2845"/>
                        <a:pt x="2507" y="3225"/>
                        <a:pt x="1957" y="3225"/>
                      </a:cubicBezTo>
                      <a:cubicBezTo>
                        <a:pt x="1744" y="3225"/>
                        <a:pt x="1526" y="3168"/>
                        <a:pt x="1312" y="3039"/>
                      </a:cubicBezTo>
                      <a:cubicBezTo>
                        <a:pt x="628" y="2635"/>
                        <a:pt x="447" y="1700"/>
                        <a:pt x="866" y="1017"/>
                      </a:cubicBezTo>
                      <a:cubicBezTo>
                        <a:pt x="1133" y="564"/>
                        <a:pt x="1622" y="354"/>
                        <a:pt x="2118" y="354"/>
                      </a:cubicBezTo>
                      <a:close/>
                      <a:moveTo>
                        <a:pt x="2120" y="0"/>
                      </a:moveTo>
                      <a:cubicBezTo>
                        <a:pt x="1428" y="0"/>
                        <a:pt x="765" y="357"/>
                        <a:pt x="447" y="1003"/>
                      </a:cubicBezTo>
                      <a:cubicBezTo>
                        <a:pt x="1" y="1896"/>
                        <a:pt x="377" y="3026"/>
                        <a:pt x="1256" y="3444"/>
                      </a:cubicBezTo>
                      <a:cubicBezTo>
                        <a:pt x="1487" y="3549"/>
                        <a:pt x="1715" y="3597"/>
                        <a:pt x="1936" y="3597"/>
                      </a:cubicBezTo>
                      <a:cubicBezTo>
                        <a:pt x="2622" y="3597"/>
                        <a:pt x="3233" y="3139"/>
                        <a:pt x="3613" y="2537"/>
                      </a:cubicBezTo>
                      <a:cubicBezTo>
                        <a:pt x="4255" y="1519"/>
                        <a:pt x="3767" y="710"/>
                        <a:pt x="2860" y="166"/>
                      </a:cubicBezTo>
                      <a:cubicBezTo>
                        <a:pt x="2846" y="152"/>
                        <a:pt x="2818" y="110"/>
                        <a:pt x="2776" y="110"/>
                      </a:cubicBezTo>
                      <a:cubicBezTo>
                        <a:pt x="2561" y="36"/>
                        <a:pt x="2339" y="0"/>
                        <a:pt x="21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9" name="Google Shape;399;p19"/>
              <p:cNvSpPr/>
              <p:nvPr/>
            </p:nvSpPr>
            <p:spPr>
              <a:xfrm>
                <a:off x="5385931" y="521294"/>
                <a:ext cx="589429" cy="853713"/>
              </a:xfrm>
              <a:custGeom>
                <a:avLst/>
                <a:gdLst/>
                <a:ahLst/>
                <a:cxnLst/>
                <a:rect l="l" t="t" r="r" b="b"/>
                <a:pathLst>
                  <a:path w="10518" h="15234" extrusionOk="0">
                    <a:moveTo>
                      <a:pt x="7210" y="394"/>
                    </a:moveTo>
                    <a:cubicBezTo>
                      <a:pt x="7924" y="394"/>
                      <a:pt x="8677" y="836"/>
                      <a:pt x="9109" y="1201"/>
                    </a:cubicBezTo>
                    <a:cubicBezTo>
                      <a:pt x="9611" y="1620"/>
                      <a:pt x="9736" y="2066"/>
                      <a:pt x="9625" y="2624"/>
                    </a:cubicBezTo>
                    <a:cubicBezTo>
                      <a:pt x="9736" y="1829"/>
                      <a:pt x="9346" y="1480"/>
                      <a:pt x="8844" y="1131"/>
                    </a:cubicBezTo>
                    <a:cubicBezTo>
                      <a:pt x="8286" y="741"/>
                      <a:pt x="7742" y="532"/>
                      <a:pt x="7239" y="532"/>
                    </a:cubicBezTo>
                    <a:cubicBezTo>
                      <a:pt x="6947" y="532"/>
                      <a:pt x="6668" y="601"/>
                      <a:pt x="6403" y="741"/>
                    </a:cubicBezTo>
                    <a:cubicBezTo>
                      <a:pt x="6040" y="950"/>
                      <a:pt x="5691" y="1355"/>
                      <a:pt x="5370" y="1815"/>
                    </a:cubicBezTo>
                    <a:cubicBezTo>
                      <a:pt x="5635" y="1410"/>
                      <a:pt x="5928" y="1048"/>
                      <a:pt x="6235" y="769"/>
                    </a:cubicBezTo>
                    <a:cubicBezTo>
                      <a:pt x="6523" y="499"/>
                      <a:pt x="6862" y="394"/>
                      <a:pt x="7210" y="394"/>
                    </a:cubicBezTo>
                    <a:close/>
                    <a:moveTo>
                      <a:pt x="4115" y="7199"/>
                    </a:moveTo>
                    <a:lnTo>
                      <a:pt x="4115" y="7199"/>
                    </a:lnTo>
                    <a:cubicBezTo>
                      <a:pt x="3724" y="7897"/>
                      <a:pt x="3404" y="8580"/>
                      <a:pt x="3139" y="9277"/>
                    </a:cubicBezTo>
                    <a:lnTo>
                      <a:pt x="3125" y="9319"/>
                    </a:lnTo>
                    <a:cubicBezTo>
                      <a:pt x="2832" y="10114"/>
                      <a:pt x="2525" y="10882"/>
                      <a:pt x="3153" y="11621"/>
                    </a:cubicBezTo>
                    <a:cubicBezTo>
                      <a:pt x="3369" y="11862"/>
                      <a:pt x="3909" y="12176"/>
                      <a:pt x="4322" y="12176"/>
                    </a:cubicBezTo>
                    <a:cubicBezTo>
                      <a:pt x="4387" y="12176"/>
                      <a:pt x="4449" y="12168"/>
                      <a:pt x="4506" y="12151"/>
                    </a:cubicBezTo>
                    <a:cubicBezTo>
                      <a:pt x="4924" y="12025"/>
                      <a:pt x="5273" y="11732"/>
                      <a:pt x="5552" y="11370"/>
                    </a:cubicBezTo>
                    <a:lnTo>
                      <a:pt x="5552" y="11370"/>
                    </a:lnTo>
                    <a:cubicBezTo>
                      <a:pt x="5259" y="11872"/>
                      <a:pt x="5008" y="12207"/>
                      <a:pt x="4575" y="12249"/>
                    </a:cubicBezTo>
                    <a:cubicBezTo>
                      <a:pt x="4534" y="12254"/>
                      <a:pt x="4491" y="12256"/>
                      <a:pt x="4447" y="12256"/>
                    </a:cubicBezTo>
                    <a:cubicBezTo>
                      <a:pt x="3900" y="12256"/>
                      <a:pt x="3185" y="11872"/>
                      <a:pt x="2901" y="11523"/>
                    </a:cubicBezTo>
                    <a:cubicBezTo>
                      <a:pt x="2232" y="10686"/>
                      <a:pt x="3334" y="8552"/>
                      <a:pt x="4115" y="7199"/>
                    </a:cubicBezTo>
                    <a:close/>
                    <a:moveTo>
                      <a:pt x="2343" y="7157"/>
                    </a:moveTo>
                    <a:lnTo>
                      <a:pt x="2343" y="7157"/>
                    </a:lnTo>
                    <a:cubicBezTo>
                      <a:pt x="2148" y="7562"/>
                      <a:pt x="1953" y="7966"/>
                      <a:pt x="1800" y="8371"/>
                    </a:cubicBezTo>
                    <a:lnTo>
                      <a:pt x="1674" y="8650"/>
                    </a:lnTo>
                    <a:cubicBezTo>
                      <a:pt x="977" y="10198"/>
                      <a:pt x="112" y="12109"/>
                      <a:pt x="1018" y="13350"/>
                    </a:cubicBezTo>
                    <a:cubicBezTo>
                      <a:pt x="1437" y="13922"/>
                      <a:pt x="2120" y="14257"/>
                      <a:pt x="2650" y="14480"/>
                    </a:cubicBezTo>
                    <a:cubicBezTo>
                      <a:pt x="2991" y="14622"/>
                      <a:pt x="3358" y="14734"/>
                      <a:pt x="3740" y="14734"/>
                    </a:cubicBezTo>
                    <a:cubicBezTo>
                      <a:pt x="4372" y="14734"/>
                      <a:pt x="5044" y="14426"/>
                      <a:pt x="5705" y="13434"/>
                    </a:cubicBezTo>
                    <a:cubicBezTo>
                      <a:pt x="6416" y="12374"/>
                      <a:pt x="7058" y="11202"/>
                      <a:pt x="7644" y="9933"/>
                    </a:cubicBezTo>
                    <a:lnTo>
                      <a:pt x="7644" y="9933"/>
                    </a:lnTo>
                    <a:cubicBezTo>
                      <a:pt x="6891" y="11621"/>
                      <a:pt x="6110" y="12988"/>
                      <a:pt x="5273" y="14048"/>
                    </a:cubicBezTo>
                    <a:cubicBezTo>
                      <a:pt x="4798" y="14659"/>
                      <a:pt x="4290" y="14866"/>
                      <a:pt x="3784" y="14866"/>
                    </a:cubicBezTo>
                    <a:cubicBezTo>
                      <a:pt x="3307" y="14866"/>
                      <a:pt x="2831" y="14683"/>
                      <a:pt x="2385" y="14480"/>
                    </a:cubicBezTo>
                    <a:cubicBezTo>
                      <a:pt x="1451" y="14062"/>
                      <a:pt x="419" y="13392"/>
                      <a:pt x="600" y="11816"/>
                    </a:cubicBezTo>
                    <a:cubicBezTo>
                      <a:pt x="767" y="10338"/>
                      <a:pt x="1576" y="8678"/>
                      <a:pt x="2343" y="7157"/>
                    </a:cubicBezTo>
                    <a:close/>
                    <a:moveTo>
                      <a:pt x="7221" y="0"/>
                    </a:moveTo>
                    <a:cubicBezTo>
                      <a:pt x="6794" y="0"/>
                      <a:pt x="6369" y="129"/>
                      <a:pt x="5998" y="462"/>
                    </a:cubicBezTo>
                    <a:cubicBezTo>
                      <a:pt x="5426" y="1006"/>
                      <a:pt x="4924" y="1843"/>
                      <a:pt x="4464" y="2596"/>
                    </a:cubicBezTo>
                    <a:cubicBezTo>
                      <a:pt x="4366" y="2763"/>
                      <a:pt x="4254" y="2945"/>
                      <a:pt x="4157" y="3098"/>
                    </a:cubicBezTo>
                    <a:cubicBezTo>
                      <a:pt x="3557" y="4061"/>
                      <a:pt x="2985" y="5079"/>
                      <a:pt x="2441" y="6125"/>
                    </a:cubicBezTo>
                    <a:lnTo>
                      <a:pt x="2204" y="6599"/>
                    </a:lnTo>
                    <a:cubicBezTo>
                      <a:pt x="1367" y="8245"/>
                      <a:pt x="405" y="10086"/>
                      <a:pt x="209" y="11760"/>
                    </a:cubicBezTo>
                    <a:cubicBezTo>
                      <a:pt x="0" y="13602"/>
                      <a:pt x="1256" y="14383"/>
                      <a:pt x="2218" y="14815"/>
                    </a:cubicBezTo>
                    <a:cubicBezTo>
                      <a:pt x="2581" y="14969"/>
                      <a:pt x="3139" y="15234"/>
                      <a:pt x="3752" y="15234"/>
                    </a:cubicBezTo>
                    <a:cubicBezTo>
                      <a:pt x="4352" y="15234"/>
                      <a:pt x="4980" y="15010"/>
                      <a:pt x="5552" y="14257"/>
                    </a:cubicBezTo>
                    <a:cubicBezTo>
                      <a:pt x="6682" y="12820"/>
                      <a:pt x="7686" y="10896"/>
                      <a:pt x="8662" y="8357"/>
                    </a:cubicBezTo>
                    <a:cubicBezTo>
                      <a:pt x="8718" y="8217"/>
                      <a:pt x="8718" y="8078"/>
                      <a:pt x="8634" y="7980"/>
                    </a:cubicBezTo>
                    <a:cubicBezTo>
                      <a:pt x="8575" y="7886"/>
                      <a:pt x="8477" y="7851"/>
                      <a:pt x="8372" y="7851"/>
                    </a:cubicBezTo>
                    <a:cubicBezTo>
                      <a:pt x="8352" y="7851"/>
                      <a:pt x="8333" y="7853"/>
                      <a:pt x="8314" y="7855"/>
                    </a:cubicBezTo>
                    <a:cubicBezTo>
                      <a:pt x="8160" y="7869"/>
                      <a:pt x="8035" y="7994"/>
                      <a:pt x="7965" y="8148"/>
                    </a:cubicBezTo>
                    <a:cubicBezTo>
                      <a:pt x="7239" y="10031"/>
                      <a:pt x="6361" y="11746"/>
                      <a:pt x="5384" y="13211"/>
                    </a:cubicBezTo>
                    <a:cubicBezTo>
                      <a:pt x="4823" y="14044"/>
                      <a:pt x="4302" y="14348"/>
                      <a:pt x="3739" y="14348"/>
                    </a:cubicBezTo>
                    <a:cubicBezTo>
                      <a:pt x="3435" y="14348"/>
                      <a:pt x="3118" y="14260"/>
                      <a:pt x="2776" y="14118"/>
                    </a:cubicBezTo>
                    <a:cubicBezTo>
                      <a:pt x="2288" y="13908"/>
                      <a:pt x="1660" y="13615"/>
                      <a:pt x="1297" y="13099"/>
                    </a:cubicBezTo>
                    <a:cubicBezTo>
                      <a:pt x="502" y="12039"/>
                      <a:pt x="1325" y="10226"/>
                      <a:pt x="1995" y="8761"/>
                    </a:cubicBezTo>
                    <a:lnTo>
                      <a:pt x="2106" y="8482"/>
                    </a:lnTo>
                    <a:cubicBezTo>
                      <a:pt x="2901" y="6711"/>
                      <a:pt x="3780" y="5009"/>
                      <a:pt x="4757" y="3461"/>
                    </a:cubicBezTo>
                    <a:cubicBezTo>
                      <a:pt x="4854" y="3335"/>
                      <a:pt x="4938" y="3196"/>
                      <a:pt x="5022" y="3042"/>
                    </a:cubicBezTo>
                    <a:cubicBezTo>
                      <a:pt x="5440" y="2331"/>
                      <a:pt x="6040" y="1355"/>
                      <a:pt x="6598" y="1034"/>
                    </a:cubicBezTo>
                    <a:cubicBezTo>
                      <a:pt x="6806" y="917"/>
                      <a:pt x="7022" y="869"/>
                      <a:pt x="7239" y="869"/>
                    </a:cubicBezTo>
                    <a:cubicBezTo>
                      <a:pt x="7747" y="869"/>
                      <a:pt x="8253" y="1136"/>
                      <a:pt x="8634" y="1410"/>
                    </a:cubicBezTo>
                    <a:cubicBezTo>
                      <a:pt x="9150" y="1773"/>
                      <a:pt x="9457" y="2038"/>
                      <a:pt x="9178" y="3015"/>
                    </a:cubicBezTo>
                    <a:cubicBezTo>
                      <a:pt x="9109" y="3252"/>
                      <a:pt x="8969" y="3531"/>
                      <a:pt x="8844" y="3810"/>
                    </a:cubicBezTo>
                    <a:cubicBezTo>
                      <a:pt x="8774" y="3949"/>
                      <a:pt x="8718" y="4061"/>
                      <a:pt x="8662" y="4172"/>
                    </a:cubicBezTo>
                    <a:cubicBezTo>
                      <a:pt x="8341" y="4967"/>
                      <a:pt x="7937" y="5874"/>
                      <a:pt x="7518" y="6753"/>
                    </a:cubicBezTo>
                    <a:cubicBezTo>
                      <a:pt x="7044" y="7771"/>
                      <a:pt x="6612" y="8636"/>
                      <a:pt x="6193" y="9445"/>
                    </a:cubicBezTo>
                    <a:cubicBezTo>
                      <a:pt x="6124" y="9570"/>
                      <a:pt x="6054" y="9682"/>
                      <a:pt x="5984" y="9821"/>
                    </a:cubicBezTo>
                    <a:cubicBezTo>
                      <a:pt x="5580" y="10630"/>
                      <a:pt x="5133" y="11537"/>
                      <a:pt x="4394" y="11746"/>
                    </a:cubicBezTo>
                    <a:cubicBezTo>
                      <a:pt x="4368" y="11754"/>
                      <a:pt x="4337" y="11758"/>
                      <a:pt x="4304" y="11758"/>
                    </a:cubicBezTo>
                    <a:cubicBezTo>
                      <a:pt x="4040" y="11758"/>
                      <a:pt x="3593" y="11528"/>
                      <a:pt x="3431" y="11342"/>
                    </a:cubicBezTo>
                    <a:cubicBezTo>
                      <a:pt x="2957" y="10756"/>
                      <a:pt x="3180" y="10198"/>
                      <a:pt x="3473" y="9403"/>
                    </a:cubicBezTo>
                    <a:lnTo>
                      <a:pt x="3487" y="9361"/>
                    </a:lnTo>
                    <a:cubicBezTo>
                      <a:pt x="3836" y="8455"/>
                      <a:pt x="4296" y="7548"/>
                      <a:pt x="4882" y="6571"/>
                    </a:cubicBezTo>
                    <a:cubicBezTo>
                      <a:pt x="5022" y="6334"/>
                      <a:pt x="4952" y="6111"/>
                      <a:pt x="4798" y="6027"/>
                    </a:cubicBezTo>
                    <a:cubicBezTo>
                      <a:pt x="4752" y="6000"/>
                      <a:pt x="4693" y="5984"/>
                      <a:pt x="4630" y="5984"/>
                    </a:cubicBezTo>
                    <a:cubicBezTo>
                      <a:pt x="4504" y="5984"/>
                      <a:pt x="4361" y="6046"/>
                      <a:pt x="4268" y="6195"/>
                    </a:cubicBezTo>
                    <a:lnTo>
                      <a:pt x="4254" y="6223"/>
                    </a:lnTo>
                    <a:cubicBezTo>
                      <a:pt x="3418" y="7618"/>
                      <a:pt x="1646" y="10533"/>
                      <a:pt x="2609" y="11732"/>
                    </a:cubicBezTo>
                    <a:cubicBezTo>
                      <a:pt x="2940" y="12165"/>
                      <a:pt x="3735" y="12610"/>
                      <a:pt x="4413" y="12610"/>
                    </a:cubicBezTo>
                    <a:cubicBezTo>
                      <a:pt x="4477" y="12610"/>
                      <a:pt x="4541" y="12606"/>
                      <a:pt x="4603" y="12597"/>
                    </a:cubicBezTo>
                    <a:cubicBezTo>
                      <a:pt x="5273" y="12528"/>
                      <a:pt x="5607" y="11956"/>
                      <a:pt x="5900" y="11467"/>
                    </a:cubicBezTo>
                    <a:cubicBezTo>
                      <a:pt x="7170" y="9361"/>
                      <a:pt x="8188" y="7129"/>
                      <a:pt x="9192" y="4828"/>
                    </a:cubicBezTo>
                    <a:lnTo>
                      <a:pt x="9346" y="4451"/>
                    </a:lnTo>
                    <a:cubicBezTo>
                      <a:pt x="9973" y="3056"/>
                      <a:pt x="10517" y="1857"/>
                      <a:pt x="9374" y="894"/>
                    </a:cubicBezTo>
                    <a:cubicBezTo>
                      <a:pt x="8886" y="481"/>
                      <a:pt x="8048" y="0"/>
                      <a:pt x="7221"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00" name="Google Shape;400;p19"/>
          <p:cNvSpPr txBox="1">
            <a:spLocks noGrp="1"/>
          </p:cNvSpPr>
          <p:nvPr>
            <p:ph type="title"/>
          </p:nvPr>
        </p:nvSpPr>
        <p:spPr>
          <a:xfrm>
            <a:off x="2905500" y="2037325"/>
            <a:ext cx="3203400" cy="8967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8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01" name="Google Shape;401;p19"/>
          <p:cNvSpPr txBox="1">
            <a:spLocks noGrp="1"/>
          </p:cNvSpPr>
          <p:nvPr>
            <p:ph type="subTitle" idx="1"/>
          </p:nvPr>
        </p:nvSpPr>
        <p:spPr>
          <a:xfrm>
            <a:off x="3174750" y="3488875"/>
            <a:ext cx="27945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02" name="Google Shape;402;p19"/>
          <p:cNvSpPr txBox="1">
            <a:spLocks noGrp="1"/>
          </p:cNvSpPr>
          <p:nvPr>
            <p:ph type="title" idx="2" hasCustomPrompt="1"/>
          </p:nvPr>
        </p:nvSpPr>
        <p:spPr>
          <a:xfrm>
            <a:off x="2905500" y="1680150"/>
            <a:ext cx="32034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5500"/>
              <a:buNone/>
              <a:defRPr sz="4800"/>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403" name="Google Shape;403;p19"/>
          <p:cNvSpPr/>
          <p:nvPr/>
        </p:nvSpPr>
        <p:spPr>
          <a:xfrm>
            <a:off x="-113641" y="-36102"/>
            <a:ext cx="1683182" cy="716650"/>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9"/>
          <p:cNvSpPr/>
          <p:nvPr/>
        </p:nvSpPr>
        <p:spPr>
          <a:xfrm rot="-5400000" flipH="1">
            <a:off x="7010180" y="2909374"/>
            <a:ext cx="652395" cy="4018096"/>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9"/>
          <p:cNvSpPr/>
          <p:nvPr/>
        </p:nvSpPr>
        <p:spPr>
          <a:xfrm>
            <a:off x="8404922" y="4513392"/>
            <a:ext cx="258588" cy="22799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9"/>
          <p:cNvSpPr/>
          <p:nvPr/>
        </p:nvSpPr>
        <p:spPr>
          <a:xfrm>
            <a:off x="8252524" y="4298171"/>
            <a:ext cx="172847" cy="152407"/>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9"/>
          <p:cNvSpPr/>
          <p:nvPr/>
        </p:nvSpPr>
        <p:spPr>
          <a:xfrm>
            <a:off x="2290425" y="3418496"/>
            <a:ext cx="124091" cy="109397"/>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9"/>
          <p:cNvSpPr/>
          <p:nvPr/>
        </p:nvSpPr>
        <p:spPr>
          <a:xfrm>
            <a:off x="2372075" y="3184084"/>
            <a:ext cx="81888" cy="72192"/>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9" name="Google Shape;409;p19"/>
          <p:cNvGrpSpPr/>
          <p:nvPr/>
        </p:nvGrpSpPr>
        <p:grpSpPr>
          <a:xfrm rot="5770333" flipH="1">
            <a:off x="1108740" y="425910"/>
            <a:ext cx="306762" cy="476338"/>
            <a:chOff x="4452729" y="352000"/>
            <a:chExt cx="225596" cy="350302"/>
          </a:xfrm>
        </p:grpSpPr>
        <p:sp>
          <p:nvSpPr>
            <p:cNvPr id="410" name="Google Shape;410;p19"/>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9"/>
            <p:cNvSpPr/>
            <p:nvPr/>
          </p:nvSpPr>
          <p:spPr>
            <a:xfrm>
              <a:off x="4452729" y="426046"/>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9"/>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3" name="Google Shape;413;p19"/>
          <p:cNvSpPr/>
          <p:nvPr/>
        </p:nvSpPr>
        <p:spPr>
          <a:xfrm>
            <a:off x="2551550" y="3437087"/>
            <a:ext cx="81888" cy="72218"/>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2">
  <p:cSld name="CUSTOM_4_1_1">
    <p:bg>
      <p:bgPr>
        <a:blipFill>
          <a:blip r:embed="rId2">
            <a:alphaModFix/>
          </a:blip>
          <a:stretch>
            <a:fillRect/>
          </a:stretch>
        </a:blipFill>
        <a:effectLst/>
      </p:bgPr>
    </p:bg>
    <p:spTree>
      <p:nvGrpSpPr>
        <p:cNvPr id="1" name="Shape 414"/>
        <p:cNvGrpSpPr/>
        <p:nvPr/>
      </p:nvGrpSpPr>
      <p:grpSpPr>
        <a:xfrm>
          <a:off x="0" y="0"/>
          <a:ext cx="0" cy="0"/>
          <a:chOff x="0" y="0"/>
          <a:chExt cx="0" cy="0"/>
        </a:xfrm>
      </p:grpSpPr>
      <p:grpSp>
        <p:nvGrpSpPr>
          <p:cNvPr id="415" name="Google Shape;415;p20"/>
          <p:cNvGrpSpPr/>
          <p:nvPr/>
        </p:nvGrpSpPr>
        <p:grpSpPr>
          <a:xfrm>
            <a:off x="2463475" y="364763"/>
            <a:ext cx="4259314" cy="4413964"/>
            <a:chOff x="3190142" y="3858843"/>
            <a:chExt cx="1210411" cy="1266306"/>
          </a:xfrm>
        </p:grpSpPr>
        <p:sp>
          <p:nvSpPr>
            <p:cNvPr id="416" name="Google Shape;416;p20"/>
            <p:cNvSpPr/>
            <p:nvPr/>
          </p:nvSpPr>
          <p:spPr>
            <a:xfrm>
              <a:off x="3196894" y="3870999"/>
              <a:ext cx="1197621" cy="1251167"/>
            </a:xfrm>
            <a:custGeom>
              <a:avLst/>
              <a:gdLst/>
              <a:ahLst/>
              <a:cxnLst/>
              <a:rect l="l" t="t" r="r" b="b"/>
              <a:pathLst>
                <a:path w="47007" h="45287" extrusionOk="0">
                  <a:moveTo>
                    <a:pt x="31033" y="1"/>
                  </a:moveTo>
                  <a:cubicBezTo>
                    <a:pt x="20925" y="1"/>
                    <a:pt x="10833" y="666"/>
                    <a:pt x="795" y="1987"/>
                  </a:cubicBezTo>
                  <a:cubicBezTo>
                    <a:pt x="1060" y="16215"/>
                    <a:pt x="781" y="30442"/>
                    <a:pt x="0" y="44628"/>
                  </a:cubicBezTo>
                  <a:cubicBezTo>
                    <a:pt x="446" y="44768"/>
                    <a:pt x="1088" y="44740"/>
                    <a:pt x="1465" y="44782"/>
                  </a:cubicBezTo>
                  <a:cubicBezTo>
                    <a:pt x="1953" y="44837"/>
                    <a:pt x="2413" y="44893"/>
                    <a:pt x="2901" y="44949"/>
                  </a:cubicBezTo>
                  <a:cubicBezTo>
                    <a:pt x="3808" y="45033"/>
                    <a:pt x="4701" y="45102"/>
                    <a:pt x="5607" y="45158"/>
                  </a:cubicBezTo>
                  <a:cubicBezTo>
                    <a:pt x="7316" y="45244"/>
                    <a:pt x="9014" y="45286"/>
                    <a:pt x="10720" y="45286"/>
                  </a:cubicBezTo>
                  <a:cubicBezTo>
                    <a:pt x="10964" y="45286"/>
                    <a:pt x="11208" y="45285"/>
                    <a:pt x="11452" y="45284"/>
                  </a:cubicBezTo>
                  <a:cubicBezTo>
                    <a:pt x="15357" y="45242"/>
                    <a:pt x="19277" y="45047"/>
                    <a:pt x="23183" y="44879"/>
                  </a:cubicBezTo>
                  <a:cubicBezTo>
                    <a:pt x="30980" y="44544"/>
                    <a:pt x="38749" y="44210"/>
                    <a:pt x="46547" y="43889"/>
                  </a:cubicBezTo>
                  <a:cubicBezTo>
                    <a:pt x="46407" y="37556"/>
                    <a:pt x="46686" y="31223"/>
                    <a:pt x="46839" y="24891"/>
                  </a:cubicBezTo>
                  <a:cubicBezTo>
                    <a:pt x="46979" y="19242"/>
                    <a:pt x="47007" y="13578"/>
                    <a:pt x="46477" y="7985"/>
                  </a:cubicBezTo>
                  <a:cubicBezTo>
                    <a:pt x="46323" y="6423"/>
                    <a:pt x="46142" y="4888"/>
                    <a:pt x="45905" y="3354"/>
                  </a:cubicBezTo>
                  <a:cubicBezTo>
                    <a:pt x="45793" y="2699"/>
                    <a:pt x="45751" y="1959"/>
                    <a:pt x="45556" y="1318"/>
                  </a:cubicBezTo>
                  <a:cubicBezTo>
                    <a:pt x="45221" y="271"/>
                    <a:pt x="44468" y="397"/>
                    <a:pt x="43562" y="341"/>
                  </a:cubicBezTo>
                  <a:cubicBezTo>
                    <a:pt x="40702" y="188"/>
                    <a:pt x="37829" y="76"/>
                    <a:pt x="34969" y="34"/>
                  </a:cubicBezTo>
                  <a:cubicBezTo>
                    <a:pt x="33657" y="12"/>
                    <a:pt x="32345" y="1"/>
                    <a:pt x="310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0"/>
            <p:cNvSpPr/>
            <p:nvPr/>
          </p:nvSpPr>
          <p:spPr>
            <a:xfrm>
              <a:off x="3190142" y="3858843"/>
              <a:ext cx="1210411" cy="1266306"/>
            </a:xfrm>
            <a:custGeom>
              <a:avLst/>
              <a:gdLst/>
              <a:ahLst/>
              <a:cxnLst/>
              <a:rect l="l" t="t" r="r" b="b"/>
              <a:pathLst>
                <a:path w="47509" h="45835" extrusionOk="0">
                  <a:moveTo>
                    <a:pt x="31268" y="532"/>
                  </a:moveTo>
                  <a:cubicBezTo>
                    <a:pt x="34605" y="532"/>
                    <a:pt x="37934" y="607"/>
                    <a:pt x="41246" y="753"/>
                  </a:cubicBezTo>
                  <a:cubicBezTo>
                    <a:pt x="42264" y="781"/>
                    <a:pt x="43255" y="837"/>
                    <a:pt x="44273" y="893"/>
                  </a:cubicBezTo>
                  <a:cubicBezTo>
                    <a:pt x="44873" y="921"/>
                    <a:pt x="45291" y="990"/>
                    <a:pt x="45556" y="1632"/>
                  </a:cubicBezTo>
                  <a:cubicBezTo>
                    <a:pt x="45765" y="2162"/>
                    <a:pt x="45779" y="2776"/>
                    <a:pt x="45849" y="3306"/>
                  </a:cubicBezTo>
                  <a:cubicBezTo>
                    <a:pt x="46156" y="5524"/>
                    <a:pt x="46449" y="7728"/>
                    <a:pt x="46602" y="9932"/>
                  </a:cubicBezTo>
                  <a:cubicBezTo>
                    <a:pt x="46993" y="14990"/>
                    <a:pt x="46965" y="20062"/>
                    <a:pt x="46854" y="25135"/>
                  </a:cubicBezTo>
                  <a:lnTo>
                    <a:pt x="46854" y="25135"/>
                  </a:lnTo>
                  <a:cubicBezTo>
                    <a:pt x="46854" y="25139"/>
                    <a:pt x="46853" y="25144"/>
                    <a:pt x="46853" y="25149"/>
                  </a:cubicBezTo>
                  <a:cubicBezTo>
                    <a:pt x="46688" y="31384"/>
                    <a:pt x="46414" y="37632"/>
                    <a:pt x="46541" y="43880"/>
                  </a:cubicBezTo>
                  <a:lnTo>
                    <a:pt x="46541" y="43880"/>
                  </a:lnTo>
                  <a:cubicBezTo>
                    <a:pt x="40507" y="44141"/>
                    <a:pt x="34461" y="44402"/>
                    <a:pt x="28441" y="44650"/>
                  </a:cubicBezTo>
                  <a:cubicBezTo>
                    <a:pt x="22553" y="44906"/>
                    <a:pt x="16679" y="45279"/>
                    <a:pt x="10804" y="45279"/>
                  </a:cubicBezTo>
                  <a:cubicBezTo>
                    <a:pt x="10597" y="45279"/>
                    <a:pt x="10390" y="45278"/>
                    <a:pt x="10182" y="45277"/>
                  </a:cubicBezTo>
                  <a:cubicBezTo>
                    <a:pt x="8467" y="45277"/>
                    <a:pt x="6751" y="45222"/>
                    <a:pt x="5035" y="45110"/>
                  </a:cubicBezTo>
                  <a:cubicBezTo>
                    <a:pt x="4212" y="45054"/>
                    <a:pt x="3417" y="44984"/>
                    <a:pt x="2594" y="44901"/>
                  </a:cubicBezTo>
                  <a:cubicBezTo>
                    <a:pt x="1912" y="44812"/>
                    <a:pt x="1196" y="44827"/>
                    <a:pt x="528" y="44685"/>
                  </a:cubicBezTo>
                  <a:lnTo>
                    <a:pt x="528" y="44685"/>
                  </a:lnTo>
                  <a:cubicBezTo>
                    <a:pt x="1310" y="30634"/>
                    <a:pt x="1586" y="16555"/>
                    <a:pt x="1329" y="2476"/>
                  </a:cubicBezTo>
                  <a:lnTo>
                    <a:pt x="1329" y="2476"/>
                  </a:lnTo>
                  <a:cubicBezTo>
                    <a:pt x="10140" y="1340"/>
                    <a:pt x="18991" y="682"/>
                    <a:pt x="27869" y="558"/>
                  </a:cubicBezTo>
                  <a:cubicBezTo>
                    <a:pt x="29003" y="540"/>
                    <a:pt x="30136" y="532"/>
                    <a:pt x="31268" y="532"/>
                  </a:cubicBezTo>
                  <a:close/>
                  <a:moveTo>
                    <a:pt x="31119" y="0"/>
                  </a:moveTo>
                  <a:cubicBezTo>
                    <a:pt x="26433" y="0"/>
                    <a:pt x="21760" y="154"/>
                    <a:pt x="17087" y="433"/>
                  </a:cubicBezTo>
                  <a:cubicBezTo>
                    <a:pt x="11731" y="767"/>
                    <a:pt x="6375" y="1283"/>
                    <a:pt x="1060" y="1981"/>
                  </a:cubicBezTo>
                  <a:cubicBezTo>
                    <a:pt x="921" y="2009"/>
                    <a:pt x="795" y="2092"/>
                    <a:pt x="795" y="2246"/>
                  </a:cubicBezTo>
                  <a:cubicBezTo>
                    <a:pt x="1060" y="16459"/>
                    <a:pt x="781" y="30687"/>
                    <a:pt x="0" y="44901"/>
                  </a:cubicBezTo>
                  <a:cubicBezTo>
                    <a:pt x="0" y="45012"/>
                    <a:pt x="84" y="45124"/>
                    <a:pt x="195" y="45152"/>
                  </a:cubicBezTo>
                  <a:cubicBezTo>
                    <a:pt x="1283" y="45431"/>
                    <a:pt x="2539" y="45431"/>
                    <a:pt x="3682" y="45542"/>
                  </a:cubicBezTo>
                  <a:cubicBezTo>
                    <a:pt x="5217" y="45682"/>
                    <a:pt x="6751" y="45752"/>
                    <a:pt x="8285" y="45807"/>
                  </a:cubicBezTo>
                  <a:cubicBezTo>
                    <a:pt x="9128" y="45826"/>
                    <a:pt x="9973" y="45835"/>
                    <a:pt x="10817" y="45835"/>
                  </a:cubicBezTo>
                  <a:cubicBezTo>
                    <a:pt x="13075" y="45835"/>
                    <a:pt x="15336" y="45773"/>
                    <a:pt x="17589" y="45682"/>
                  </a:cubicBezTo>
                  <a:cubicBezTo>
                    <a:pt x="23782" y="45431"/>
                    <a:pt x="29976" y="45138"/>
                    <a:pt x="36155" y="44873"/>
                  </a:cubicBezTo>
                  <a:cubicBezTo>
                    <a:pt x="39712" y="44719"/>
                    <a:pt x="43255" y="44580"/>
                    <a:pt x="46812" y="44426"/>
                  </a:cubicBezTo>
                  <a:cubicBezTo>
                    <a:pt x="46951" y="44426"/>
                    <a:pt x="47077" y="44301"/>
                    <a:pt x="47077" y="44161"/>
                  </a:cubicBezTo>
                  <a:cubicBezTo>
                    <a:pt x="46951" y="37843"/>
                    <a:pt x="47216" y="31510"/>
                    <a:pt x="47369" y="25177"/>
                  </a:cubicBezTo>
                  <a:cubicBezTo>
                    <a:pt x="47370" y="25168"/>
                    <a:pt x="47370" y="25158"/>
                    <a:pt x="47370" y="25149"/>
                  </a:cubicBezTo>
                  <a:lnTo>
                    <a:pt x="47370" y="25149"/>
                  </a:lnTo>
                  <a:cubicBezTo>
                    <a:pt x="47481" y="20309"/>
                    <a:pt x="47509" y="15469"/>
                    <a:pt x="47174" y="10643"/>
                  </a:cubicBezTo>
                  <a:cubicBezTo>
                    <a:pt x="47021" y="8425"/>
                    <a:pt x="46798" y="6221"/>
                    <a:pt x="46477" y="4031"/>
                  </a:cubicBezTo>
                  <a:cubicBezTo>
                    <a:pt x="46295" y="2734"/>
                    <a:pt x="46407" y="628"/>
                    <a:pt x="44733" y="391"/>
                  </a:cubicBezTo>
                  <a:cubicBezTo>
                    <a:pt x="42641" y="84"/>
                    <a:pt x="40437" y="154"/>
                    <a:pt x="38317" y="112"/>
                  </a:cubicBezTo>
                  <a:cubicBezTo>
                    <a:pt x="35918" y="42"/>
                    <a:pt x="33532" y="0"/>
                    <a:pt x="31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8" name="Google Shape;418;p20"/>
          <p:cNvSpPr txBox="1">
            <a:spLocks noGrp="1"/>
          </p:cNvSpPr>
          <p:nvPr>
            <p:ph type="title"/>
          </p:nvPr>
        </p:nvSpPr>
        <p:spPr>
          <a:xfrm>
            <a:off x="2537900" y="3190375"/>
            <a:ext cx="4105800" cy="8967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8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19" name="Google Shape;419;p20"/>
          <p:cNvSpPr txBox="1">
            <a:spLocks noGrp="1"/>
          </p:cNvSpPr>
          <p:nvPr>
            <p:ph type="subTitle" idx="1"/>
          </p:nvPr>
        </p:nvSpPr>
        <p:spPr>
          <a:xfrm>
            <a:off x="3174750" y="4022275"/>
            <a:ext cx="27945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20" name="Google Shape;420;p20"/>
          <p:cNvSpPr txBox="1">
            <a:spLocks noGrp="1"/>
          </p:cNvSpPr>
          <p:nvPr>
            <p:ph type="title" idx="2" hasCustomPrompt="1"/>
          </p:nvPr>
        </p:nvSpPr>
        <p:spPr>
          <a:xfrm>
            <a:off x="2537850" y="2899350"/>
            <a:ext cx="41058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5500"/>
              <a:buNone/>
              <a:defRPr sz="4800"/>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421" name="Google Shape;421;p20"/>
          <p:cNvSpPr/>
          <p:nvPr/>
        </p:nvSpPr>
        <p:spPr>
          <a:xfrm rot="4636559" flipH="1">
            <a:off x="7638270" y="723808"/>
            <a:ext cx="1472595" cy="818294"/>
          </a:xfrm>
          <a:custGeom>
            <a:avLst/>
            <a:gdLst/>
            <a:ahLst/>
            <a:cxnLst/>
            <a:rect l="l" t="t" r="r" b="b"/>
            <a:pathLst>
              <a:path w="110793" h="91933" extrusionOk="0">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0"/>
          <p:cNvSpPr/>
          <p:nvPr/>
        </p:nvSpPr>
        <p:spPr>
          <a:xfrm rot="-5400000">
            <a:off x="-523491" y="4181998"/>
            <a:ext cx="1683182" cy="716650"/>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3" name="Google Shape;423;p20"/>
          <p:cNvGrpSpPr/>
          <p:nvPr/>
        </p:nvGrpSpPr>
        <p:grpSpPr>
          <a:xfrm rot="5770333" flipH="1">
            <a:off x="508165" y="3733585"/>
            <a:ext cx="306762" cy="476338"/>
            <a:chOff x="4452729" y="352000"/>
            <a:chExt cx="225596" cy="350302"/>
          </a:xfrm>
        </p:grpSpPr>
        <p:sp>
          <p:nvSpPr>
            <p:cNvPr id="424" name="Google Shape;424;p20"/>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0"/>
            <p:cNvSpPr/>
            <p:nvPr/>
          </p:nvSpPr>
          <p:spPr>
            <a:xfrm>
              <a:off x="4452729" y="426046"/>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0"/>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7" name="Google Shape;427;p20"/>
          <p:cNvSpPr/>
          <p:nvPr/>
        </p:nvSpPr>
        <p:spPr>
          <a:xfrm rot="5770296" flipH="1">
            <a:off x="6844637" y="4551312"/>
            <a:ext cx="176975" cy="177038"/>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0"/>
          <p:cNvSpPr/>
          <p:nvPr/>
        </p:nvSpPr>
        <p:spPr>
          <a:xfrm rot="5770313" flipH="1">
            <a:off x="6994860" y="4363029"/>
            <a:ext cx="134230" cy="134299"/>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51"/>
        <p:cNvGrpSpPr/>
        <p:nvPr/>
      </p:nvGrpSpPr>
      <p:grpSpPr>
        <a:xfrm>
          <a:off x="0" y="0"/>
          <a:ext cx="0" cy="0"/>
          <a:chOff x="0" y="0"/>
          <a:chExt cx="0" cy="0"/>
        </a:xfrm>
      </p:grpSpPr>
      <p:sp>
        <p:nvSpPr>
          <p:cNvPr id="52" name="Google Shape;52;p3"/>
          <p:cNvSpPr txBox="1">
            <a:spLocks noGrp="1"/>
          </p:cNvSpPr>
          <p:nvPr>
            <p:ph type="ctrTitle"/>
          </p:nvPr>
        </p:nvSpPr>
        <p:spPr>
          <a:xfrm>
            <a:off x="4692225" y="2512325"/>
            <a:ext cx="3651600" cy="577800"/>
          </a:xfrm>
          <a:prstGeom prst="rect">
            <a:avLst/>
          </a:prstGeom>
        </p:spPr>
        <p:txBody>
          <a:bodyPr spcFirstLastPara="1" wrap="square" lIns="91425" tIns="91425" rIns="91425" bIns="91425" anchor="b" anchorCtr="0">
            <a:normAutofit/>
          </a:bodyPr>
          <a:lstStyle>
            <a:lvl1pPr lvl="0" rtl="0">
              <a:spcBef>
                <a:spcPts val="0"/>
              </a:spcBef>
              <a:spcAft>
                <a:spcPts val="0"/>
              </a:spcAft>
              <a:buSzPts val="3200"/>
              <a:buNone/>
              <a:defRPr sz="5300"/>
            </a:lvl1pPr>
            <a:lvl2pPr lvl="1" algn="ctr" rtl="0">
              <a:spcBef>
                <a:spcPts val="0"/>
              </a:spcBef>
              <a:spcAft>
                <a:spcPts val="0"/>
              </a:spcAft>
              <a:buClr>
                <a:srgbClr val="233C4F"/>
              </a:buClr>
              <a:buSzPts val="1800"/>
              <a:buNone/>
              <a:defRPr sz="1800">
                <a:solidFill>
                  <a:srgbClr val="233C4F"/>
                </a:solidFill>
              </a:defRPr>
            </a:lvl2pPr>
            <a:lvl3pPr lvl="2" algn="ctr" rtl="0">
              <a:spcBef>
                <a:spcPts val="0"/>
              </a:spcBef>
              <a:spcAft>
                <a:spcPts val="0"/>
              </a:spcAft>
              <a:buClr>
                <a:srgbClr val="233C4F"/>
              </a:buClr>
              <a:buSzPts val="1800"/>
              <a:buNone/>
              <a:defRPr sz="1800">
                <a:solidFill>
                  <a:srgbClr val="233C4F"/>
                </a:solidFill>
              </a:defRPr>
            </a:lvl3pPr>
            <a:lvl4pPr lvl="3" algn="ctr" rtl="0">
              <a:spcBef>
                <a:spcPts val="0"/>
              </a:spcBef>
              <a:spcAft>
                <a:spcPts val="0"/>
              </a:spcAft>
              <a:buClr>
                <a:srgbClr val="233C4F"/>
              </a:buClr>
              <a:buSzPts val="1800"/>
              <a:buNone/>
              <a:defRPr sz="1800">
                <a:solidFill>
                  <a:srgbClr val="233C4F"/>
                </a:solidFill>
              </a:defRPr>
            </a:lvl4pPr>
            <a:lvl5pPr lvl="4" algn="ctr" rtl="0">
              <a:spcBef>
                <a:spcPts val="0"/>
              </a:spcBef>
              <a:spcAft>
                <a:spcPts val="0"/>
              </a:spcAft>
              <a:buClr>
                <a:srgbClr val="233C4F"/>
              </a:buClr>
              <a:buSzPts val="1800"/>
              <a:buNone/>
              <a:defRPr sz="1800">
                <a:solidFill>
                  <a:srgbClr val="233C4F"/>
                </a:solidFill>
              </a:defRPr>
            </a:lvl5pPr>
            <a:lvl6pPr lvl="5" algn="ctr" rtl="0">
              <a:spcBef>
                <a:spcPts val="0"/>
              </a:spcBef>
              <a:spcAft>
                <a:spcPts val="0"/>
              </a:spcAft>
              <a:buClr>
                <a:srgbClr val="233C4F"/>
              </a:buClr>
              <a:buSzPts val="1800"/>
              <a:buNone/>
              <a:defRPr sz="1800">
                <a:solidFill>
                  <a:srgbClr val="233C4F"/>
                </a:solidFill>
              </a:defRPr>
            </a:lvl6pPr>
            <a:lvl7pPr lvl="6" algn="ctr" rtl="0">
              <a:spcBef>
                <a:spcPts val="0"/>
              </a:spcBef>
              <a:spcAft>
                <a:spcPts val="0"/>
              </a:spcAft>
              <a:buClr>
                <a:srgbClr val="233C4F"/>
              </a:buClr>
              <a:buSzPts val="1800"/>
              <a:buNone/>
              <a:defRPr sz="1800">
                <a:solidFill>
                  <a:srgbClr val="233C4F"/>
                </a:solidFill>
              </a:defRPr>
            </a:lvl7pPr>
            <a:lvl8pPr lvl="7" algn="ctr" rtl="0">
              <a:spcBef>
                <a:spcPts val="0"/>
              </a:spcBef>
              <a:spcAft>
                <a:spcPts val="0"/>
              </a:spcAft>
              <a:buClr>
                <a:srgbClr val="233C4F"/>
              </a:buClr>
              <a:buSzPts val="1800"/>
              <a:buNone/>
              <a:defRPr sz="1800">
                <a:solidFill>
                  <a:srgbClr val="233C4F"/>
                </a:solidFill>
              </a:defRPr>
            </a:lvl8pPr>
            <a:lvl9pPr lvl="8" algn="ctr" rtl="0">
              <a:spcBef>
                <a:spcPts val="0"/>
              </a:spcBef>
              <a:spcAft>
                <a:spcPts val="0"/>
              </a:spcAft>
              <a:buClr>
                <a:srgbClr val="233C4F"/>
              </a:buClr>
              <a:buSzPts val="1800"/>
              <a:buNone/>
              <a:defRPr sz="1800">
                <a:solidFill>
                  <a:srgbClr val="233C4F"/>
                </a:solidFill>
              </a:defRPr>
            </a:lvl9pPr>
          </a:lstStyle>
          <a:p>
            <a:endParaRPr/>
          </a:p>
        </p:txBody>
      </p:sp>
      <p:sp>
        <p:nvSpPr>
          <p:cNvPr id="53" name="Google Shape;53;p3"/>
          <p:cNvSpPr txBox="1">
            <a:spLocks noGrp="1"/>
          </p:cNvSpPr>
          <p:nvPr>
            <p:ph type="subTitle" idx="1"/>
          </p:nvPr>
        </p:nvSpPr>
        <p:spPr>
          <a:xfrm>
            <a:off x="4692325" y="3056925"/>
            <a:ext cx="2633100" cy="577800"/>
          </a:xfrm>
          <a:prstGeom prst="rect">
            <a:avLst/>
          </a:prstGeom>
        </p:spPr>
        <p:txBody>
          <a:bodyPr spcFirstLastPara="1" wrap="square" lIns="91425" tIns="91425" rIns="91425" bIns="91425" anchor="t" anchorCtr="0">
            <a:normAutofit/>
          </a:bodyPr>
          <a:lstStyle>
            <a:lvl1pPr lvl="0" rtl="0">
              <a:lnSpc>
                <a:spcPct val="80000"/>
              </a:lnSpc>
              <a:spcBef>
                <a:spcPts val="0"/>
              </a:spcBef>
              <a:spcAft>
                <a:spcPts val="0"/>
              </a:spcAft>
              <a:buSzPts val="1300"/>
              <a:buNone/>
              <a:defRPr b="0"/>
            </a:lvl1pPr>
            <a:lvl2pPr lvl="1" algn="ctr" rtl="0">
              <a:lnSpc>
                <a:spcPct val="100000"/>
              </a:lnSpc>
              <a:spcBef>
                <a:spcPts val="0"/>
              </a:spcBef>
              <a:spcAft>
                <a:spcPts val="0"/>
              </a:spcAft>
              <a:buClr>
                <a:srgbClr val="541C1D"/>
              </a:buClr>
              <a:buSzPts val="1600"/>
              <a:buNone/>
              <a:defRPr>
                <a:solidFill>
                  <a:srgbClr val="541C1D"/>
                </a:solidFill>
              </a:defRPr>
            </a:lvl2pPr>
            <a:lvl3pPr lvl="2" algn="ctr" rtl="0">
              <a:lnSpc>
                <a:spcPct val="100000"/>
              </a:lnSpc>
              <a:spcBef>
                <a:spcPts val="0"/>
              </a:spcBef>
              <a:spcAft>
                <a:spcPts val="0"/>
              </a:spcAft>
              <a:buClr>
                <a:srgbClr val="541C1D"/>
              </a:buClr>
              <a:buSzPts val="1600"/>
              <a:buNone/>
              <a:defRPr>
                <a:solidFill>
                  <a:srgbClr val="541C1D"/>
                </a:solidFill>
              </a:defRPr>
            </a:lvl3pPr>
            <a:lvl4pPr lvl="3" algn="ctr" rtl="0">
              <a:lnSpc>
                <a:spcPct val="100000"/>
              </a:lnSpc>
              <a:spcBef>
                <a:spcPts val="0"/>
              </a:spcBef>
              <a:spcAft>
                <a:spcPts val="0"/>
              </a:spcAft>
              <a:buClr>
                <a:srgbClr val="541C1D"/>
              </a:buClr>
              <a:buSzPts val="1600"/>
              <a:buNone/>
              <a:defRPr>
                <a:solidFill>
                  <a:srgbClr val="541C1D"/>
                </a:solidFill>
              </a:defRPr>
            </a:lvl4pPr>
            <a:lvl5pPr lvl="4" algn="ctr" rtl="0">
              <a:lnSpc>
                <a:spcPct val="100000"/>
              </a:lnSpc>
              <a:spcBef>
                <a:spcPts val="0"/>
              </a:spcBef>
              <a:spcAft>
                <a:spcPts val="0"/>
              </a:spcAft>
              <a:buClr>
                <a:srgbClr val="541C1D"/>
              </a:buClr>
              <a:buSzPts val="1600"/>
              <a:buNone/>
              <a:defRPr>
                <a:solidFill>
                  <a:srgbClr val="541C1D"/>
                </a:solidFill>
              </a:defRPr>
            </a:lvl5pPr>
            <a:lvl6pPr lvl="5" algn="ctr" rtl="0">
              <a:lnSpc>
                <a:spcPct val="100000"/>
              </a:lnSpc>
              <a:spcBef>
                <a:spcPts val="0"/>
              </a:spcBef>
              <a:spcAft>
                <a:spcPts val="0"/>
              </a:spcAft>
              <a:buClr>
                <a:srgbClr val="541C1D"/>
              </a:buClr>
              <a:buSzPts val="1600"/>
              <a:buNone/>
              <a:defRPr>
                <a:solidFill>
                  <a:srgbClr val="541C1D"/>
                </a:solidFill>
              </a:defRPr>
            </a:lvl6pPr>
            <a:lvl7pPr lvl="6" algn="ctr" rtl="0">
              <a:lnSpc>
                <a:spcPct val="100000"/>
              </a:lnSpc>
              <a:spcBef>
                <a:spcPts val="0"/>
              </a:spcBef>
              <a:spcAft>
                <a:spcPts val="0"/>
              </a:spcAft>
              <a:buClr>
                <a:srgbClr val="541C1D"/>
              </a:buClr>
              <a:buSzPts val="1600"/>
              <a:buNone/>
              <a:defRPr>
                <a:solidFill>
                  <a:srgbClr val="541C1D"/>
                </a:solidFill>
              </a:defRPr>
            </a:lvl7pPr>
            <a:lvl8pPr lvl="7" algn="ctr" rtl="0">
              <a:lnSpc>
                <a:spcPct val="100000"/>
              </a:lnSpc>
              <a:spcBef>
                <a:spcPts val="0"/>
              </a:spcBef>
              <a:spcAft>
                <a:spcPts val="0"/>
              </a:spcAft>
              <a:buClr>
                <a:srgbClr val="541C1D"/>
              </a:buClr>
              <a:buSzPts val="1600"/>
              <a:buNone/>
              <a:defRPr>
                <a:solidFill>
                  <a:srgbClr val="541C1D"/>
                </a:solidFill>
              </a:defRPr>
            </a:lvl8pPr>
            <a:lvl9pPr lvl="8" algn="ctr" rtl="0">
              <a:lnSpc>
                <a:spcPct val="100000"/>
              </a:lnSpc>
              <a:spcBef>
                <a:spcPts val="0"/>
              </a:spcBef>
              <a:spcAft>
                <a:spcPts val="0"/>
              </a:spcAft>
              <a:buClr>
                <a:srgbClr val="541C1D"/>
              </a:buClr>
              <a:buSzPts val="1600"/>
              <a:buNone/>
              <a:defRPr>
                <a:solidFill>
                  <a:srgbClr val="541C1D"/>
                </a:solidFill>
              </a:defRPr>
            </a:lvl9pPr>
          </a:lstStyle>
          <a:p>
            <a:endParaRPr/>
          </a:p>
        </p:txBody>
      </p:sp>
      <p:sp>
        <p:nvSpPr>
          <p:cNvPr id="54" name="Google Shape;54;p3"/>
          <p:cNvSpPr txBox="1">
            <a:spLocks noGrp="1"/>
          </p:cNvSpPr>
          <p:nvPr>
            <p:ph type="title" idx="2" hasCustomPrompt="1"/>
          </p:nvPr>
        </p:nvSpPr>
        <p:spPr>
          <a:xfrm>
            <a:off x="4692150" y="1852600"/>
            <a:ext cx="3651600" cy="577800"/>
          </a:xfrm>
          <a:prstGeom prst="rect">
            <a:avLst/>
          </a:prstGeom>
          <a:noFill/>
        </p:spPr>
        <p:txBody>
          <a:bodyPr spcFirstLastPara="1" wrap="square" lIns="91425" tIns="91425" rIns="91425" bIns="91425" anchor="ctr" anchorCtr="0">
            <a:normAutofit/>
          </a:bodyPr>
          <a:lstStyle>
            <a:lvl1pPr lvl="0" rtl="0">
              <a:spcBef>
                <a:spcPts val="0"/>
              </a:spcBef>
              <a:spcAft>
                <a:spcPts val="0"/>
              </a:spcAft>
              <a:buSzPts val="5500"/>
              <a:buNone/>
              <a:defRPr sz="4800"/>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55" name="Google Shape;55;p3"/>
          <p:cNvSpPr/>
          <p:nvPr/>
        </p:nvSpPr>
        <p:spPr>
          <a:xfrm rot="344346">
            <a:off x="480452" y="655498"/>
            <a:ext cx="10168802" cy="2133352"/>
          </a:xfrm>
          <a:custGeom>
            <a:avLst/>
            <a:gdLst/>
            <a:ahLst/>
            <a:cxnLst/>
            <a:rect l="l" t="t" r="r" b="b"/>
            <a:pathLst>
              <a:path w="406747" h="85333" extrusionOk="0">
                <a:moveTo>
                  <a:pt x="26611" y="43450"/>
                </a:moveTo>
                <a:cubicBezTo>
                  <a:pt x="22593" y="44990"/>
                  <a:pt x="-8550" y="50482"/>
                  <a:pt x="2500" y="52692"/>
                </a:cubicBezTo>
                <a:cubicBezTo>
                  <a:pt x="13551" y="54902"/>
                  <a:pt x="40073" y="63542"/>
                  <a:pt x="92914" y="56711"/>
                </a:cubicBezTo>
                <a:cubicBezTo>
                  <a:pt x="145756" y="49880"/>
                  <a:pt x="284857" y="6950"/>
                  <a:pt x="319549" y="11705"/>
                </a:cubicBezTo>
                <a:cubicBezTo>
                  <a:pt x="354241" y="16460"/>
                  <a:pt x="308432" y="86714"/>
                  <a:pt x="301065" y="85241"/>
                </a:cubicBezTo>
                <a:cubicBezTo>
                  <a:pt x="293698" y="83768"/>
                  <a:pt x="257733" y="13916"/>
                  <a:pt x="275347" y="2865"/>
                </a:cubicBezTo>
                <a:cubicBezTo>
                  <a:pt x="292961" y="-8185"/>
                  <a:pt x="384847" y="16259"/>
                  <a:pt x="406747" y="18938"/>
                </a:cubicBezTo>
              </a:path>
            </a:pathLst>
          </a:custGeom>
          <a:noFill/>
          <a:ln w="19050" cap="flat" cmpd="sng">
            <a:solidFill>
              <a:schemeClr val="dk2"/>
            </a:solidFill>
            <a:prstDash val="dash"/>
            <a:round/>
            <a:headEnd type="none" w="med" len="med"/>
            <a:tailEnd type="none" w="med" len="med"/>
          </a:ln>
        </p:spPr>
      </p:sp>
      <p:sp>
        <p:nvSpPr>
          <p:cNvPr id="56" name="Google Shape;56;p3"/>
          <p:cNvSpPr/>
          <p:nvPr/>
        </p:nvSpPr>
        <p:spPr>
          <a:xfrm>
            <a:off x="7618038" y="4235771"/>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7618047" y="3855367"/>
            <a:ext cx="258588" cy="22799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 name="Google Shape;58;p3"/>
          <p:cNvGrpSpPr/>
          <p:nvPr/>
        </p:nvGrpSpPr>
        <p:grpSpPr>
          <a:xfrm rot="1056892">
            <a:off x="5597918" y="551188"/>
            <a:ext cx="1509128" cy="960744"/>
            <a:chOff x="3908800" y="4074100"/>
            <a:chExt cx="1374325" cy="874925"/>
          </a:xfrm>
        </p:grpSpPr>
        <p:sp>
          <p:nvSpPr>
            <p:cNvPr id="59" name="Google Shape;59;p3"/>
            <p:cNvSpPr/>
            <p:nvPr/>
          </p:nvSpPr>
          <p:spPr>
            <a:xfrm>
              <a:off x="3908800" y="4074100"/>
              <a:ext cx="1374325" cy="874925"/>
            </a:xfrm>
            <a:custGeom>
              <a:avLst/>
              <a:gdLst/>
              <a:ahLst/>
              <a:cxnLst/>
              <a:rect l="l" t="t" r="r" b="b"/>
              <a:pathLst>
                <a:path w="54973" h="34997" extrusionOk="0">
                  <a:moveTo>
                    <a:pt x="48538" y="1"/>
                  </a:moveTo>
                  <a:cubicBezTo>
                    <a:pt x="46825" y="1"/>
                    <a:pt x="34" y="22856"/>
                    <a:pt x="34" y="23187"/>
                  </a:cubicBezTo>
                  <a:cubicBezTo>
                    <a:pt x="0" y="23855"/>
                    <a:pt x="4637" y="34896"/>
                    <a:pt x="5538" y="34996"/>
                  </a:cubicBezTo>
                  <a:cubicBezTo>
                    <a:pt x="5544" y="34997"/>
                    <a:pt x="5551" y="34997"/>
                    <a:pt x="5559" y="34997"/>
                  </a:cubicBezTo>
                  <a:cubicBezTo>
                    <a:pt x="7676" y="34997"/>
                    <a:pt x="53208" y="12608"/>
                    <a:pt x="54072" y="11212"/>
                  </a:cubicBezTo>
                  <a:cubicBezTo>
                    <a:pt x="54973" y="9845"/>
                    <a:pt x="49636" y="338"/>
                    <a:pt x="48568" y="4"/>
                  </a:cubicBezTo>
                  <a:cubicBezTo>
                    <a:pt x="48561" y="2"/>
                    <a:pt x="48551" y="1"/>
                    <a:pt x="48538" y="1"/>
                  </a:cubicBezTo>
                  <a:close/>
                </a:path>
              </a:pathLst>
            </a:cu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3980525" y="4608950"/>
              <a:ext cx="56725" cy="119900"/>
            </a:xfrm>
            <a:custGeom>
              <a:avLst/>
              <a:gdLst/>
              <a:ahLst/>
              <a:cxnLst/>
              <a:rect l="l" t="t" r="r" b="b"/>
              <a:pathLst>
                <a:path w="2269" h="4796" extrusionOk="0">
                  <a:moveTo>
                    <a:pt x="259" y="1"/>
                  </a:moveTo>
                  <a:cubicBezTo>
                    <a:pt x="225" y="1"/>
                    <a:pt x="193" y="19"/>
                    <a:pt x="167" y="59"/>
                  </a:cubicBezTo>
                  <a:cubicBezTo>
                    <a:pt x="67" y="126"/>
                    <a:pt x="0" y="192"/>
                    <a:pt x="67" y="326"/>
                  </a:cubicBezTo>
                  <a:cubicBezTo>
                    <a:pt x="367" y="1093"/>
                    <a:pt x="701" y="1793"/>
                    <a:pt x="1067" y="2561"/>
                  </a:cubicBezTo>
                  <a:cubicBezTo>
                    <a:pt x="1401" y="3295"/>
                    <a:pt x="1735" y="4062"/>
                    <a:pt x="2102" y="4762"/>
                  </a:cubicBezTo>
                  <a:cubicBezTo>
                    <a:pt x="2135" y="4796"/>
                    <a:pt x="2168" y="4796"/>
                    <a:pt x="2235" y="4796"/>
                  </a:cubicBezTo>
                  <a:cubicBezTo>
                    <a:pt x="2268" y="4762"/>
                    <a:pt x="2268" y="4729"/>
                    <a:pt x="2268" y="4662"/>
                  </a:cubicBezTo>
                  <a:cubicBezTo>
                    <a:pt x="2001" y="3895"/>
                    <a:pt x="1735" y="3128"/>
                    <a:pt x="1401" y="2394"/>
                  </a:cubicBezTo>
                  <a:cubicBezTo>
                    <a:pt x="1067" y="1627"/>
                    <a:pt x="767" y="893"/>
                    <a:pt x="434" y="126"/>
                  </a:cubicBezTo>
                  <a:cubicBezTo>
                    <a:pt x="373" y="45"/>
                    <a:pt x="312" y="1"/>
                    <a:pt x="25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4022200" y="4590925"/>
              <a:ext cx="37550" cy="78725"/>
            </a:xfrm>
            <a:custGeom>
              <a:avLst/>
              <a:gdLst/>
              <a:ahLst/>
              <a:cxnLst/>
              <a:rect l="l" t="t" r="r" b="b"/>
              <a:pathLst>
                <a:path w="1502" h="3149" extrusionOk="0">
                  <a:moveTo>
                    <a:pt x="242" y="1"/>
                  </a:moveTo>
                  <a:cubicBezTo>
                    <a:pt x="217" y="1"/>
                    <a:pt x="191" y="5"/>
                    <a:pt x="168" y="13"/>
                  </a:cubicBezTo>
                  <a:cubicBezTo>
                    <a:pt x="34" y="79"/>
                    <a:pt x="1" y="179"/>
                    <a:pt x="34" y="313"/>
                  </a:cubicBezTo>
                  <a:cubicBezTo>
                    <a:pt x="268" y="813"/>
                    <a:pt x="468" y="1247"/>
                    <a:pt x="668" y="1714"/>
                  </a:cubicBezTo>
                  <a:cubicBezTo>
                    <a:pt x="868" y="2181"/>
                    <a:pt x="1102" y="2648"/>
                    <a:pt x="1335" y="3082"/>
                  </a:cubicBezTo>
                  <a:cubicBezTo>
                    <a:pt x="1369" y="3148"/>
                    <a:pt x="1435" y="3148"/>
                    <a:pt x="1469" y="3148"/>
                  </a:cubicBezTo>
                  <a:cubicBezTo>
                    <a:pt x="1502" y="3082"/>
                    <a:pt x="1502" y="3048"/>
                    <a:pt x="1502" y="3015"/>
                  </a:cubicBezTo>
                  <a:cubicBezTo>
                    <a:pt x="1369" y="2514"/>
                    <a:pt x="1202" y="2014"/>
                    <a:pt x="1002" y="1547"/>
                  </a:cubicBezTo>
                  <a:cubicBezTo>
                    <a:pt x="801" y="1113"/>
                    <a:pt x="635" y="613"/>
                    <a:pt x="435" y="146"/>
                  </a:cubicBezTo>
                  <a:cubicBezTo>
                    <a:pt x="409" y="44"/>
                    <a:pt x="325" y="1"/>
                    <a:pt x="24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4068075" y="4567050"/>
              <a:ext cx="37550" cy="78400"/>
            </a:xfrm>
            <a:custGeom>
              <a:avLst/>
              <a:gdLst/>
              <a:ahLst/>
              <a:cxnLst/>
              <a:rect l="l" t="t" r="r" b="b"/>
              <a:pathLst>
                <a:path w="1502" h="3136" extrusionOk="0">
                  <a:moveTo>
                    <a:pt x="167" y="0"/>
                  </a:moveTo>
                  <a:cubicBezTo>
                    <a:pt x="34" y="100"/>
                    <a:pt x="1" y="167"/>
                    <a:pt x="34" y="301"/>
                  </a:cubicBezTo>
                  <a:cubicBezTo>
                    <a:pt x="267" y="801"/>
                    <a:pt x="468" y="1268"/>
                    <a:pt x="668" y="1735"/>
                  </a:cubicBezTo>
                  <a:cubicBezTo>
                    <a:pt x="868" y="2169"/>
                    <a:pt x="1101" y="2636"/>
                    <a:pt x="1335" y="3103"/>
                  </a:cubicBezTo>
                  <a:cubicBezTo>
                    <a:pt x="1368" y="3136"/>
                    <a:pt x="1435" y="3136"/>
                    <a:pt x="1468" y="3136"/>
                  </a:cubicBezTo>
                  <a:cubicBezTo>
                    <a:pt x="1502" y="3103"/>
                    <a:pt x="1502" y="3069"/>
                    <a:pt x="1502" y="3002"/>
                  </a:cubicBezTo>
                  <a:cubicBezTo>
                    <a:pt x="1368" y="2502"/>
                    <a:pt x="1235" y="2002"/>
                    <a:pt x="1001" y="1568"/>
                  </a:cubicBezTo>
                  <a:cubicBezTo>
                    <a:pt x="801" y="1101"/>
                    <a:pt x="634" y="601"/>
                    <a:pt x="434" y="134"/>
                  </a:cubicBezTo>
                  <a:cubicBezTo>
                    <a:pt x="401" y="67"/>
                    <a:pt x="267" y="0"/>
                    <a:pt x="16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4114775" y="4543025"/>
              <a:ext cx="38375" cy="78250"/>
            </a:xfrm>
            <a:custGeom>
              <a:avLst/>
              <a:gdLst/>
              <a:ahLst/>
              <a:cxnLst/>
              <a:rect l="l" t="t" r="r" b="b"/>
              <a:pathLst>
                <a:path w="1535" h="3130" extrusionOk="0">
                  <a:moveTo>
                    <a:pt x="256" y="0"/>
                  </a:moveTo>
                  <a:cubicBezTo>
                    <a:pt x="226" y="0"/>
                    <a:pt x="195" y="9"/>
                    <a:pt x="167" y="27"/>
                  </a:cubicBezTo>
                  <a:cubicBezTo>
                    <a:pt x="67" y="94"/>
                    <a:pt x="1" y="194"/>
                    <a:pt x="67" y="294"/>
                  </a:cubicBezTo>
                  <a:cubicBezTo>
                    <a:pt x="267" y="795"/>
                    <a:pt x="468" y="1262"/>
                    <a:pt x="668" y="1729"/>
                  </a:cubicBezTo>
                  <a:cubicBezTo>
                    <a:pt x="901" y="2196"/>
                    <a:pt x="1101" y="2629"/>
                    <a:pt x="1335" y="3096"/>
                  </a:cubicBezTo>
                  <a:cubicBezTo>
                    <a:pt x="1402" y="3130"/>
                    <a:pt x="1435" y="3130"/>
                    <a:pt x="1468" y="3130"/>
                  </a:cubicBezTo>
                  <a:cubicBezTo>
                    <a:pt x="1535" y="3096"/>
                    <a:pt x="1535" y="3063"/>
                    <a:pt x="1535" y="3029"/>
                  </a:cubicBezTo>
                  <a:cubicBezTo>
                    <a:pt x="1402" y="2529"/>
                    <a:pt x="1235" y="2029"/>
                    <a:pt x="1035" y="1562"/>
                  </a:cubicBezTo>
                  <a:cubicBezTo>
                    <a:pt x="801" y="1095"/>
                    <a:pt x="634" y="594"/>
                    <a:pt x="434" y="127"/>
                  </a:cubicBezTo>
                  <a:cubicBezTo>
                    <a:pt x="410" y="55"/>
                    <a:pt x="334" y="0"/>
                    <a:pt x="256"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4158150" y="4524525"/>
              <a:ext cx="37550" cy="78400"/>
            </a:xfrm>
            <a:custGeom>
              <a:avLst/>
              <a:gdLst/>
              <a:ahLst/>
              <a:cxnLst/>
              <a:rect l="l" t="t" r="r" b="b"/>
              <a:pathLst>
                <a:path w="1502" h="3136" extrusionOk="0">
                  <a:moveTo>
                    <a:pt x="167" y="0"/>
                  </a:moveTo>
                  <a:cubicBezTo>
                    <a:pt x="33" y="100"/>
                    <a:pt x="0" y="167"/>
                    <a:pt x="33" y="300"/>
                  </a:cubicBezTo>
                  <a:cubicBezTo>
                    <a:pt x="234" y="801"/>
                    <a:pt x="434" y="1234"/>
                    <a:pt x="667" y="1701"/>
                  </a:cubicBezTo>
                  <a:cubicBezTo>
                    <a:pt x="867" y="2168"/>
                    <a:pt x="1068" y="2635"/>
                    <a:pt x="1334" y="3102"/>
                  </a:cubicBezTo>
                  <a:cubicBezTo>
                    <a:pt x="1368" y="3136"/>
                    <a:pt x="1401" y="3136"/>
                    <a:pt x="1434" y="3136"/>
                  </a:cubicBezTo>
                  <a:cubicBezTo>
                    <a:pt x="1501" y="3102"/>
                    <a:pt x="1501" y="3036"/>
                    <a:pt x="1501" y="3002"/>
                  </a:cubicBezTo>
                  <a:cubicBezTo>
                    <a:pt x="1368" y="2502"/>
                    <a:pt x="1201" y="2002"/>
                    <a:pt x="1001" y="1535"/>
                  </a:cubicBezTo>
                  <a:cubicBezTo>
                    <a:pt x="767" y="1101"/>
                    <a:pt x="634" y="601"/>
                    <a:pt x="400" y="134"/>
                  </a:cubicBezTo>
                  <a:cubicBezTo>
                    <a:pt x="367" y="33"/>
                    <a:pt x="234" y="0"/>
                    <a:pt x="16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4195675" y="4503675"/>
              <a:ext cx="55900" cy="120100"/>
            </a:xfrm>
            <a:custGeom>
              <a:avLst/>
              <a:gdLst/>
              <a:ahLst/>
              <a:cxnLst/>
              <a:rect l="l" t="t" r="r" b="b"/>
              <a:pathLst>
                <a:path w="2236" h="4804" extrusionOk="0">
                  <a:moveTo>
                    <a:pt x="250" y="0"/>
                  </a:moveTo>
                  <a:cubicBezTo>
                    <a:pt x="219" y="0"/>
                    <a:pt x="189" y="11"/>
                    <a:pt x="167" y="33"/>
                  </a:cubicBezTo>
                  <a:cubicBezTo>
                    <a:pt x="34" y="134"/>
                    <a:pt x="0" y="200"/>
                    <a:pt x="34" y="334"/>
                  </a:cubicBezTo>
                  <a:cubicBezTo>
                    <a:pt x="367" y="1068"/>
                    <a:pt x="701" y="1801"/>
                    <a:pt x="1034" y="2535"/>
                  </a:cubicBezTo>
                  <a:cubicBezTo>
                    <a:pt x="1368" y="3303"/>
                    <a:pt x="1701" y="4036"/>
                    <a:pt x="2068" y="4770"/>
                  </a:cubicBezTo>
                  <a:cubicBezTo>
                    <a:pt x="2135" y="4804"/>
                    <a:pt x="2168" y="4804"/>
                    <a:pt x="2202" y="4804"/>
                  </a:cubicBezTo>
                  <a:cubicBezTo>
                    <a:pt x="2235" y="4770"/>
                    <a:pt x="2235" y="4704"/>
                    <a:pt x="2235" y="4670"/>
                  </a:cubicBezTo>
                  <a:cubicBezTo>
                    <a:pt x="2002" y="3870"/>
                    <a:pt x="1701" y="3136"/>
                    <a:pt x="1368" y="2369"/>
                  </a:cubicBezTo>
                  <a:cubicBezTo>
                    <a:pt x="1034" y="1635"/>
                    <a:pt x="734" y="867"/>
                    <a:pt x="400" y="134"/>
                  </a:cubicBezTo>
                  <a:cubicBezTo>
                    <a:pt x="378" y="45"/>
                    <a:pt x="312" y="0"/>
                    <a:pt x="25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4237375" y="4485925"/>
              <a:ext cx="37550" cy="78650"/>
            </a:xfrm>
            <a:custGeom>
              <a:avLst/>
              <a:gdLst/>
              <a:ahLst/>
              <a:cxnLst/>
              <a:rect l="l" t="t" r="r" b="b"/>
              <a:pathLst>
                <a:path w="1502" h="3146" extrusionOk="0">
                  <a:moveTo>
                    <a:pt x="208" y="1"/>
                  </a:moveTo>
                  <a:cubicBezTo>
                    <a:pt x="193" y="1"/>
                    <a:pt x="179" y="4"/>
                    <a:pt x="167" y="10"/>
                  </a:cubicBezTo>
                  <a:cubicBezTo>
                    <a:pt x="33" y="76"/>
                    <a:pt x="0" y="176"/>
                    <a:pt x="33" y="310"/>
                  </a:cubicBezTo>
                  <a:cubicBezTo>
                    <a:pt x="234" y="810"/>
                    <a:pt x="434" y="1244"/>
                    <a:pt x="667" y="1711"/>
                  </a:cubicBezTo>
                  <a:cubicBezTo>
                    <a:pt x="867" y="2178"/>
                    <a:pt x="1067" y="2612"/>
                    <a:pt x="1334" y="3079"/>
                  </a:cubicBezTo>
                  <a:cubicBezTo>
                    <a:pt x="1368" y="3145"/>
                    <a:pt x="1401" y="3145"/>
                    <a:pt x="1434" y="3145"/>
                  </a:cubicBezTo>
                  <a:cubicBezTo>
                    <a:pt x="1501" y="3079"/>
                    <a:pt x="1501" y="3045"/>
                    <a:pt x="1501" y="3012"/>
                  </a:cubicBezTo>
                  <a:cubicBezTo>
                    <a:pt x="1368" y="2511"/>
                    <a:pt x="1201" y="2011"/>
                    <a:pt x="1001" y="1544"/>
                  </a:cubicBezTo>
                  <a:cubicBezTo>
                    <a:pt x="801" y="1077"/>
                    <a:pt x="634" y="577"/>
                    <a:pt x="400" y="143"/>
                  </a:cubicBezTo>
                  <a:cubicBezTo>
                    <a:pt x="373" y="61"/>
                    <a:pt x="278" y="1"/>
                    <a:pt x="20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4284075" y="4462500"/>
              <a:ext cx="37550" cy="78725"/>
            </a:xfrm>
            <a:custGeom>
              <a:avLst/>
              <a:gdLst/>
              <a:ahLst/>
              <a:cxnLst/>
              <a:rect l="l" t="t" r="r" b="b"/>
              <a:pathLst>
                <a:path w="1502" h="3149" extrusionOk="0">
                  <a:moveTo>
                    <a:pt x="219" y="1"/>
                  </a:moveTo>
                  <a:cubicBezTo>
                    <a:pt x="200" y="1"/>
                    <a:pt x="183" y="5"/>
                    <a:pt x="167" y="13"/>
                  </a:cubicBezTo>
                  <a:cubicBezTo>
                    <a:pt x="33" y="113"/>
                    <a:pt x="0" y="179"/>
                    <a:pt x="33" y="313"/>
                  </a:cubicBezTo>
                  <a:cubicBezTo>
                    <a:pt x="234" y="813"/>
                    <a:pt x="467" y="1280"/>
                    <a:pt x="667" y="1747"/>
                  </a:cubicBezTo>
                  <a:cubicBezTo>
                    <a:pt x="867" y="2181"/>
                    <a:pt x="1067" y="2648"/>
                    <a:pt x="1334" y="3115"/>
                  </a:cubicBezTo>
                  <a:cubicBezTo>
                    <a:pt x="1368" y="3148"/>
                    <a:pt x="1401" y="3148"/>
                    <a:pt x="1468" y="3148"/>
                  </a:cubicBezTo>
                  <a:cubicBezTo>
                    <a:pt x="1501" y="3115"/>
                    <a:pt x="1501" y="3082"/>
                    <a:pt x="1501" y="3015"/>
                  </a:cubicBezTo>
                  <a:cubicBezTo>
                    <a:pt x="1368" y="2514"/>
                    <a:pt x="1201" y="2014"/>
                    <a:pt x="1001" y="1580"/>
                  </a:cubicBezTo>
                  <a:cubicBezTo>
                    <a:pt x="801" y="1113"/>
                    <a:pt x="634" y="613"/>
                    <a:pt x="434" y="146"/>
                  </a:cubicBezTo>
                  <a:cubicBezTo>
                    <a:pt x="357" y="44"/>
                    <a:pt x="281" y="1"/>
                    <a:pt x="21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4329925" y="4437625"/>
              <a:ext cx="37550" cy="78575"/>
            </a:xfrm>
            <a:custGeom>
              <a:avLst/>
              <a:gdLst/>
              <a:ahLst/>
              <a:cxnLst/>
              <a:rect l="l" t="t" r="r" b="b"/>
              <a:pathLst>
                <a:path w="1502" h="3143" extrusionOk="0">
                  <a:moveTo>
                    <a:pt x="208" y="0"/>
                  </a:moveTo>
                  <a:cubicBezTo>
                    <a:pt x="195" y="0"/>
                    <a:pt x="181" y="2"/>
                    <a:pt x="167" y="7"/>
                  </a:cubicBezTo>
                  <a:cubicBezTo>
                    <a:pt x="34" y="107"/>
                    <a:pt x="1" y="174"/>
                    <a:pt x="34" y="307"/>
                  </a:cubicBezTo>
                  <a:cubicBezTo>
                    <a:pt x="234" y="807"/>
                    <a:pt x="468" y="1274"/>
                    <a:pt x="668" y="1708"/>
                  </a:cubicBezTo>
                  <a:cubicBezTo>
                    <a:pt x="868" y="2175"/>
                    <a:pt x="1068" y="2642"/>
                    <a:pt x="1335" y="3109"/>
                  </a:cubicBezTo>
                  <a:cubicBezTo>
                    <a:pt x="1368" y="3143"/>
                    <a:pt x="1402" y="3143"/>
                    <a:pt x="1468" y="3143"/>
                  </a:cubicBezTo>
                  <a:cubicBezTo>
                    <a:pt x="1502" y="3109"/>
                    <a:pt x="1502" y="3076"/>
                    <a:pt x="1502" y="3009"/>
                  </a:cubicBezTo>
                  <a:cubicBezTo>
                    <a:pt x="1368" y="2509"/>
                    <a:pt x="1202" y="2008"/>
                    <a:pt x="1001" y="1575"/>
                  </a:cubicBezTo>
                  <a:cubicBezTo>
                    <a:pt x="801" y="1108"/>
                    <a:pt x="634" y="607"/>
                    <a:pt x="434" y="140"/>
                  </a:cubicBezTo>
                  <a:cubicBezTo>
                    <a:pt x="377" y="83"/>
                    <a:pt x="294" y="0"/>
                    <a:pt x="208"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4372450" y="4419975"/>
              <a:ext cx="37550" cy="78700"/>
            </a:xfrm>
            <a:custGeom>
              <a:avLst/>
              <a:gdLst/>
              <a:ahLst/>
              <a:cxnLst/>
              <a:rect l="l" t="t" r="r" b="b"/>
              <a:pathLst>
                <a:path w="1502" h="3148" extrusionOk="0">
                  <a:moveTo>
                    <a:pt x="242" y="0"/>
                  </a:moveTo>
                  <a:cubicBezTo>
                    <a:pt x="217" y="0"/>
                    <a:pt x="191" y="5"/>
                    <a:pt x="168" y="12"/>
                  </a:cubicBezTo>
                  <a:cubicBezTo>
                    <a:pt x="34" y="112"/>
                    <a:pt x="1" y="179"/>
                    <a:pt x="34" y="313"/>
                  </a:cubicBezTo>
                  <a:cubicBezTo>
                    <a:pt x="268" y="813"/>
                    <a:pt x="468" y="1247"/>
                    <a:pt x="668" y="1714"/>
                  </a:cubicBezTo>
                  <a:cubicBezTo>
                    <a:pt x="868" y="2181"/>
                    <a:pt x="1102" y="2648"/>
                    <a:pt x="1335" y="3115"/>
                  </a:cubicBezTo>
                  <a:cubicBezTo>
                    <a:pt x="1369" y="3148"/>
                    <a:pt x="1435" y="3148"/>
                    <a:pt x="1469" y="3148"/>
                  </a:cubicBezTo>
                  <a:cubicBezTo>
                    <a:pt x="1502" y="3115"/>
                    <a:pt x="1502" y="3048"/>
                    <a:pt x="1502" y="3015"/>
                  </a:cubicBezTo>
                  <a:cubicBezTo>
                    <a:pt x="1369" y="2514"/>
                    <a:pt x="1235" y="2014"/>
                    <a:pt x="1002" y="1547"/>
                  </a:cubicBezTo>
                  <a:cubicBezTo>
                    <a:pt x="801" y="1113"/>
                    <a:pt x="635" y="613"/>
                    <a:pt x="435" y="146"/>
                  </a:cubicBezTo>
                  <a:cubicBezTo>
                    <a:pt x="409" y="44"/>
                    <a:pt x="325" y="0"/>
                    <a:pt x="24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4421650" y="4394425"/>
              <a:ext cx="56750" cy="120100"/>
            </a:xfrm>
            <a:custGeom>
              <a:avLst/>
              <a:gdLst/>
              <a:ahLst/>
              <a:cxnLst/>
              <a:rect l="l" t="t" r="r" b="b"/>
              <a:pathLst>
                <a:path w="2270" h="4804" extrusionOk="0">
                  <a:moveTo>
                    <a:pt x="267" y="0"/>
                  </a:moveTo>
                  <a:cubicBezTo>
                    <a:pt x="234" y="0"/>
                    <a:pt x="201" y="11"/>
                    <a:pt x="168" y="34"/>
                  </a:cubicBezTo>
                  <a:cubicBezTo>
                    <a:pt x="34" y="100"/>
                    <a:pt x="1" y="200"/>
                    <a:pt x="34" y="334"/>
                  </a:cubicBezTo>
                  <a:cubicBezTo>
                    <a:pt x="368" y="1068"/>
                    <a:pt x="701" y="1768"/>
                    <a:pt x="1035" y="2535"/>
                  </a:cubicBezTo>
                  <a:cubicBezTo>
                    <a:pt x="1369" y="3303"/>
                    <a:pt x="1702" y="4037"/>
                    <a:pt x="2102" y="4737"/>
                  </a:cubicBezTo>
                  <a:cubicBezTo>
                    <a:pt x="2136" y="4804"/>
                    <a:pt x="2169" y="4804"/>
                    <a:pt x="2203" y="4804"/>
                  </a:cubicBezTo>
                  <a:cubicBezTo>
                    <a:pt x="2269" y="4737"/>
                    <a:pt x="2269" y="4704"/>
                    <a:pt x="2269" y="4670"/>
                  </a:cubicBezTo>
                  <a:cubicBezTo>
                    <a:pt x="2002" y="3870"/>
                    <a:pt x="1702" y="3136"/>
                    <a:pt x="1369" y="2369"/>
                  </a:cubicBezTo>
                  <a:cubicBezTo>
                    <a:pt x="1035" y="1635"/>
                    <a:pt x="768" y="868"/>
                    <a:pt x="435" y="134"/>
                  </a:cubicBezTo>
                  <a:cubicBezTo>
                    <a:pt x="390" y="45"/>
                    <a:pt x="331" y="0"/>
                    <a:pt x="26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4464200" y="4376225"/>
              <a:ext cx="37550" cy="78275"/>
            </a:xfrm>
            <a:custGeom>
              <a:avLst/>
              <a:gdLst/>
              <a:ahLst/>
              <a:cxnLst/>
              <a:rect l="l" t="t" r="r" b="b"/>
              <a:pathLst>
                <a:path w="1502" h="3131" extrusionOk="0">
                  <a:moveTo>
                    <a:pt x="244" y="1"/>
                  </a:moveTo>
                  <a:cubicBezTo>
                    <a:pt x="220" y="1"/>
                    <a:pt x="195" y="9"/>
                    <a:pt x="167" y="28"/>
                  </a:cubicBezTo>
                  <a:cubicBezTo>
                    <a:pt x="34" y="95"/>
                    <a:pt x="0" y="195"/>
                    <a:pt x="34" y="295"/>
                  </a:cubicBezTo>
                  <a:cubicBezTo>
                    <a:pt x="267" y="795"/>
                    <a:pt x="467" y="1262"/>
                    <a:pt x="667" y="1729"/>
                  </a:cubicBezTo>
                  <a:cubicBezTo>
                    <a:pt x="867" y="2196"/>
                    <a:pt x="1101" y="2630"/>
                    <a:pt x="1334" y="3097"/>
                  </a:cubicBezTo>
                  <a:cubicBezTo>
                    <a:pt x="1368" y="3130"/>
                    <a:pt x="1435" y="3130"/>
                    <a:pt x="1468" y="3130"/>
                  </a:cubicBezTo>
                  <a:cubicBezTo>
                    <a:pt x="1501" y="3097"/>
                    <a:pt x="1501" y="3063"/>
                    <a:pt x="1501" y="3030"/>
                  </a:cubicBezTo>
                  <a:cubicBezTo>
                    <a:pt x="1368" y="2530"/>
                    <a:pt x="1234" y="2029"/>
                    <a:pt x="1001" y="1562"/>
                  </a:cubicBezTo>
                  <a:cubicBezTo>
                    <a:pt x="801" y="1095"/>
                    <a:pt x="634" y="595"/>
                    <a:pt x="434" y="128"/>
                  </a:cubicBezTo>
                  <a:cubicBezTo>
                    <a:pt x="362" y="56"/>
                    <a:pt x="307" y="1"/>
                    <a:pt x="24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4510050" y="4353250"/>
              <a:ext cx="37550" cy="78725"/>
            </a:xfrm>
            <a:custGeom>
              <a:avLst/>
              <a:gdLst/>
              <a:ahLst/>
              <a:cxnLst/>
              <a:rect l="l" t="t" r="r" b="b"/>
              <a:pathLst>
                <a:path w="1502" h="3149" extrusionOk="0">
                  <a:moveTo>
                    <a:pt x="238" y="1"/>
                  </a:moveTo>
                  <a:cubicBezTo>
                    <a:pt x="215" y="1"/>
                    <a:pt x="191" y="5"/>
                    <a:pt x="168" y="13"/>
                  </a:cubicBezTo>
                  <a:cubicBezTo>
                    <a:pt x="34" y="113"/>
                    <a:pt x="1" y="180"/>
                    <a:pt x="34" y="313"/>
                  </a:cubicBezTo>
                  <a:cubicBezTo>
                    <a:pt x="268" y="813"/>
                    <a:pt x="468" y="1247"/>
                    <a:pt x="668" y="1714"/>
                  </a:cubicBezTo>
                  <a:cubicBezTo>
                    <a:pt x="868" y="2181"/>
                    <a:pt x="1102" y="2648"/>
                    <a:pt x="1335" y="3115"/>
                  </a:cubicBezTo>
                  <a:cubicBezTo>
                    <a:pt x="1368" y="3148"/>
                    <a:pt x="1435" y="3148"/>
                    <a:pt x="1469" y="3148"/>
                  </a:cubicBezTo>
                  <a:cubicBezTo>
                    <a:pt x="1502" y="3115"/>
                    <a:pt x="1502" y="3048"/>
                    <a:pt x="1502" y="3015"/>
                  </a:cubicBezTo>
                  <a:cubicBezTo>
                    <a:pt x="1368" y="2515"/>
                    <a:pt x="1202" y="2014"/>
                    <a:pt x="1002" y="1547"/>
                  </a:cubicBezTo>
                  <a:cubicBezTo>
                    <a:pt x="801" y="1114"/>
                    <a:pt x="635" y="613"/>
                    <a:pt x="434" y="146"/>
                  </a:cubicBezTo>
                  <a:cubicBezTo>
                    <a:pt x="384" y="44"/>
                    <a:pt x="313" y="1"/>
                    <a:pt x="23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4556750" y="4328325"/>
              <a:ext cx="37550" cy="78625"/>
            </a:xfrm>
            <a:custGeom>
              <a:avLst/>
              <a:gdLst/>
              <a:ahLst/>
              <a:cxnLst/>
              <a:rect l="l" t="t" r="r" b="b"/>
              <a:pathLst>
                <a:path w="1502" h="3145" extrusionOk="0">
                  <a:moveTo>
                    <a:pt x="221" y="0"/>
                  </a:moveTo>
                  <a:cubicBezTo>
                    <a:pt x="203" y="0"/>
                    <a:pt x="185" y="3"/>
                    <a:pt x="168" y="9"/>
                  </a:cubicBezTo>
                  <a:cubicBezTo>
                    <a:pt x="68" y="109"/>
                    <a:pt x="1" y="176"/>
                    <a:pt x="68" y="309"/>
                  </a:cubicBezTo>
                  <a:cubicBezTo>
                    <a:pt x="268" y="810"/>
                    <a:pt x="468" y="1243"/>
                    <a:pt x="668" y="1710"/>
                  </a:cubicBezTo>
                  <a:cubicBezTo>
                    <a:pt x="901" y="2177"/>
                    <a:pt x="1102" y="2644"/>
                    <a:pt x="1335" y="3078"/>
                  </a:cubicBezTo>
                  <a:cubicBezTo>
                    <a:pt x="1402" y="3145"/>
                    <a:pt x="1435" y="3145"/>
                    <a:pt x="1469" y="3145"/>
                  </a:cubicBezTo>
                  <a:cubicBezTo>
                    <a:pt x="1502" y="3078"/>
                    <a:pt x="1502" y="3045"/>
                    <a:pt x="1502" y="3011"/>
                  </a:cubicBezTo>
                  <a:cubicBezTo>
                    <a:pt x="1402" y="2511"/>
                    <a:pt x="1235" y="2011"/>
                    <a:pt x="1002" y="1544"/>
                  </a:cubicBezTo>
                  <a:cubicBezTo>
                    <a:pt x="801" y="1110"/>
                    <a:pt x="635" y="610"/>
                    <a:pt x="434" y="143"/>
                  </a:cubicBezTo>
                  <a:cubicBezTo>
                    <a:pt x="380" y="60"/>
                    <a:pt x="302" y="0"/>
                    <a:pt x="22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4598450" y="4310725"/>
              <a:ext cx="38400" cy="78725"/>
            </a:xfrm>
            <a:custGeom>
              <a:avLst/>
              <a:gdLst/>
              <a:ahLst/>
              <a:cxnLst/>
              <a:rect l="l" t="t" r="r" b="b"/>
              <a:pathLst>
                <a:path w="1536" h="3149" extrusionOk="0">
                  <a:moveTo>
                    <a:pt x="242" y="1"/>
                  </a:moveTo>
                  <a:cubicBezTo>
                    <a:pt x="217" y="1"/>
                    <a:pt x="191" y="5"/>
                    <a:pt x="167" y="13"/>
                  </a:cubicBezTo>
                  <a:cubicBezTo>
                    <a:pt x="67" y="79"/>
                    <a:pt x="1" y="179"/>
                    <a:pt x="67" y="313"/>
                  </a:cubicBezTo>
                  <a:cubicBezTo>
                    <a:pt x="268" y="813"/>
                    <a:pt x="468" y="1247"/>
                    <a:pt x="668" y="1714"/>
                  </a:cubicBezTo>
                  <a:cubicBezTo>
                    <a:pt x="901" y="2181"/>
                    <a:pt x="1101" y="2614"/>
                    <a:pt x="1335" y="3081"/>
                  </a:cubicBezTo>
                  <a:cubicBezTo>
                    <a:pt x="1402" y="3148"/>
                    <a:pt x="1435" y="3148"/>
                    <a:pt x="1468" y="3148"/>
                  </a:cubicBezTo>
                  <a:cubicBezTo>
                    <a:pt x="1535" y="3081"/>
                    <a:pt x="1535" y="3048"/>
                    <a:pt x="1535" y="3015"/>
                  </a:cubicBezTo>
                  <a:cubicBezTo>
                    <a:pt x="1402" y="2514"/>
                    <a:pt x="1235" y="2014"/>
                    <a:pt x="1035" y="1547"/>
                  </a:cubicBezTo>
                  <a:cubicBezTo>
                    <a:pt x="801" y="1080"/>
                    <a:pt x="634" y="580"/>
                    <a:pt x="434" y="146"/>
                  </a:cubicBezTo>
                  <a:cubicBezTo>
                    <a:pt x="409" y="44"/>
                    <a:pt x="325" y="1"/>
                    <a:pt x="24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4651825" y="4284775"/>
              <a:ext cx="56725" cy="119675"/>
            </a:xfrm>
            <a:custGeom>
              <a:avLst/>
              <a:gdLst/>
              <a:ahLst/>
              <a:cxnLst/>
              <a:rect l="l" t="t" r="r" b="b"/>
              <a:pathLst>
                <a:path w="2269" h="4787" extrusionOk="0">
                  <a:moveTo>
                    <a:pt x="279" y="0"/>
                  </a:moveTo>
                  <a:cubicBezTo>
                    <a:pt x="241" y="0"/>
                    <a:pt x="202" y="15"/>
                    <a:pt x="167" y="50"/>
                  </a:cubicBezTo>
                  <a:cubicBezTo>
                    <a:pt x="67" y="117"/>
                    <a:pt x="1" y="217"/>
                    <a:pt x="67" y="317"/>
                  </a:cubicBezTo>
                  <a:cubicBezTo>
                    <a:pt x="401" y="1084"/>
                    <a:pt x="734" y="1784"/>
                    <a:pt x="1068" y="2552"/>
                  </a:cubicBezTo>
                  <a:cubicBezTo>
                    <a:pt x="1402" y="3286"/>
                    <a:pt x="1735" y="4053"/>
                    <a:pt x="2102" y="4753"/>
                  </a:cubicBezTo>
                  <a:cubicBezTo>
                    <a:pt x="2135" y="4787"/>
                    <a:pt x="2169" y="4787"/>
                    <a:pt x="2235" y="4787"/>
                  </a:cubicBezTo>
                  <a:cubicBezTo>
                    <a:pt x="2269" y="4753"/>
                    <a:pt x="2269" y="4720"/>
                    <a:pt x="2269" y="4687"/>
                  </a:cubicBezTo>
                  <a:cubicBezTo>
                    <a:pt x="2002" y="3886"/>
                    <a:pt x="1735" y="3119"/>
                    <a:pt x="1402" y="2385"/>
                  </a:cubicBezTo>
                  <a:cubicBezTo>
                    <a:pt x="1068" y="1618"/>
                    <a:pt x="768" y="884"/>
                    <a:pt x="434" y="117"/>
                  </a:cubicBezTo>
                  <a:cubicBezTo>
                    <a:pt x="412" y="51"/>
                    <a:pt x="348" y="0"/>
                    <a:pt x="27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4693525" y="4266675"/>
              <a:ext cx="37550" cy="78575"/>
            </a:xfrm>
            <a:custGeom>
              <a:avLst/>
              <a:gdLst/>
              <a:ahLst/>
              <a:cxnLst/>
              <a:rect l="l" t="t" r="r" b="b"/>
              <a:pathLst>
                <a:path w="1502" h="3143" extrusionOk="0">
                  <a:moveTo>
                    <a:pt x="210" y="0"/>
                  </a:moveTo>
                  <a:cubicBezTo>
                    <a:pt x="195" y="0"/>
                    <a:pt x="181" y="2"/>
                    <a:pt x="167" y="7"/>
                  </a:cubicBezTo>
                  <a:cubicBezTo>
                    <a:pt x="34" y="107"/>
                    <a:pt x="0" y="173"/>
                    <a:pt x="34" y="307"/>
                  </a:cubicBezTo>
                  <a:cubicBezTo>
                    <a:pt x="267" y="807"/>
                    <a:pt x="467" y="1274"/>
                    <a:pt x="668" y="1741"/>
                  </a:cubicBezTo>
                  <a:cubicBezTo>
                    <a:pt x="868" y="2175"/>
                    <a:pt x="1101" y="2642"/>
                    <a:pt x="1335" y="3109"/>
                  </a:cubicBezTo>
                  <a:cubicBezTo>
                    <a:pt x="1401" y="3142"/>
                    <a:pt x="1435" y="3142"/>
                    <a:pt x="1468" y="3142"/>
                  </a:cubicBezTo>
                  <a:cubicBezTo>
                    <a:pt x="1501" y="3109"/>
                    <a:pt x="1501" y="3076"/>
                    <a:pt x="1501" y="3009"/>
                  </a:cubicBezTo>
                  <a:cubicBezTo>
                    <a:pt x="1401" y="2508"/>
                    <a:pt x="1235" y="2008"/>
                    <a:pt x="1001" y="1574"/>
                  </a:cubicBezTo>
                  <a:cubicBezTo>
                    <a:pt x="801" y="1107"/>
                    <a:pt x="634" y="607"/>
                    <a:pt x="434" y="140"/>
                  </a:cubicBezTo>
                  <a:cubicBezTo>
                    <a:pt x="405" y="83"/>
                    <a:pt x="302" y="0"/>
                    <a:pt x="21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4740225" y="4244025"/>
              <a:ext cx="38375" cy="78700"/>
            </a:xfrm>
            <a:custGeom>
              <a:avLst/>
              <a:gdLst/>
              <a:ahLst/>
              <a:cxnLst/>
              <a:rect l="l" t="t" r="r" b="b"/>
              <a:pathLst>
                <a:path w="1535" h="3148" extrusionOk="0">
                  <a:moveTo>
                    <a:pt x="242" y="0"/>
                  </a:moveTo>
                  <a:cubicBezTo>
                    <a:pt x="216" y="0"/>
                    <a:pt x="191" y="4"/>
                    <a:pt x="167" y="12"/>
                  </a:cubicBezTo>
                  <a:cubicBezTo>
                    <a:pt x="67" y="79"/>
                    <a:pt x="0" y="179"/>
                    <a:pt x="67" y="312"/>
                  </a:cubicBezTo>
                  <a:cubicBezTo>
                    <a:pt x="267" y="813"/>
                    <a:pt x="467" y="1246"/>
                    <a:pt x="668" y="1713"/>
                  </a:cubicBezTo>
                  <a:cubicBezTo>
                    <a:pt x="901" y="2180"/>
                    <a:pt x="1101" y="2647"/>
                    <a:pt x="1335" y="3081"/>
                  </a:cubicBezTo>
                  <a:cubicBezTo>
                    <a:pt x="1401" y="3148"/>
                    <a:pt x="1435" y="3148"/>
                    <a:pt x="1468" y="3148"/>
                  </a:cubicBezTo>
                  <a:cubicBezTo>
                    <a:pt x="1535" y="3081"/>
                    <a:pt x="1535" y="3048"/>
                    <a:pt x="1535" y="3014"/>
                  </a:cubicBezTo>
                  <a:cubicBezTo>
                    <a:pt x="1401" y="2514"/>
                    <a:pt x="1235" y="2013"/>
                    <a:pt x="1034" y="1546"/>
                  </a:cubicBezTo>
                  <a:cubicBezTo>
                    <a:pt x="801" y="1079"/>
                    <a:pt x="634" y="579"/>
                    <a:pt x="434" y="145"/>
                  </a:cubicBezTo>
                  <a:cubicBezTo>
                    <a:pt x="409" y="44"/>
                    <a:pt x="325" y="0"/>
                    <a:pt x="24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4786100" y="4219300"/>
              <a:ext cx="38375" cy="78400"/>
            </a:xfrm>
            <a:custGeom>
              <a:avLst/>
              <a:gdLst/>
              <a:ahLst/>
              <a:cxnLst/>
              <a:rect l="l" t="t" r="r" b="b"/>
              <a:pathLst>
                <a:path w="1535" h="3136" extrusionOk="0">
                  <a:moveTo>
                    <a:pt x="167" y="0"/>
                  </a:moveTo>
                  <a:cubicBezTo>
                    <a:pt x="67" y="67"/>
                    <a:pt x="0" y="167"/>
                    <a:pt x="67" y="301"/>
                  </a:cubicBezTo>
                  <a:cubicBezTo>
                    <a:pt x="267" y="768"/>
                    <a:pt x="467" y="1235"/>
                    <a:pt x="667" y="1702"/>
                  </a:cubicBezTo>
                  <a:cubicBezTo>
                    <a:pt x="901" y="2169"/>
                    <a:pt x="1101" y="2602"/>
                    <a:pt x="1334" y="3069"/>
                  </a:cubicBezTo>
                  <a:cubicBezTo>
                    <a:pt x="1401" y="3136"/>
                    <a:pt x="1434" y="3136"/>
                    <a:pt x="1468" y="3136"/>
                  </a:cubicBezTo>
                  <a:cubicBezTo>
                    <a:pt x="1534" y="3069"/>
                    <a:pt x="1534" y="3036"/>
                    <a:pt x="1534" y="3002"/>
                  </a:cubicBezTo>
                  <a:cubicBezTo>
                    <a:pt x="1401" y="2502"/>
                    <a:pt x="1234" y="2002"/>
                    <a:pt x="1034" y="1535"/>
                  </a:cubicBezTo>
                  <a:cubicBezTo>
                    <a:pt x="801" y="1068"/>
                    <a:pt x="634" y="567"/>
                    <a:pt x="434" y="134"/>
                  </a:cubicBezTo>
                  <a:cubicBezTo>
                    <a:pt x="400" y="34"/>
                    <a:pt x="267" y="0"/>
                    <a:pt x="16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4829450" y="4201100"/>
              <a:ext cx="37550" cy="78275"/>
            </a:xfrm>
            <a:custGeom>
              <a:avLst/>
              <a:gdLst/>
              <a:ahLst/>
              <a:cxnLst/>
              <a:rect l="l" t="t" r="r" b="b"/>
              <a:pathLst>
                <a:path w="1502" h="3131" extrusionOk="0">
                  <a:moveTo>
                    <a:pt x="235" y="1"/>
                  </a:moveTo>
                  <a:cubicBezTo>
                    <a:pt x="210" y="1"/>
                    <a:pt x="186" y="9"/>
                    <a:pt x="167" y="28"/>
                  </a:cubicBezTo>
                  <a:cubicBezTo>
                    <a:pt x="34" y="95"/>
                    <a:pt x="1" y="195"/>
                    <a:pt x="34" y="295"/>
                  </a:cubicBezTo>
                  <a:cubicBezTo>
                    <a:pt x="234" y="795"/>
                    <a:pt x="434" y="1262"/>
                    <a:pt x="668" y="1729"/>
                  </a:cubicBezTo>
                  <a:cubicBezTo>
                    <a:pt x="868" y="2196"/>
                    <a:pt x="1068" y="2630"/>
                    <a:pt x="1335" y="3097"/>
                  </a:cubicBezTo>
                  <a:cubicBezTo>
                    <a:pt x="1368" y="3130"/>
                    <a:pt x="1402" y="3130"/>
                    <a:pt x="1468" y="3130"/>
                  </a:cubicBezTo>
                  <a:cubicBezTo>
                    <a:pt x="1502" y="3097"/>
                    <a:pt x="1502" y="3063"/>
                    <a:pt x="1502" y="3030"/>
                  </a:cubicBezTo>
                  <a:cubicBezTo>
                    <a:pt x="1368" y="2530"/>
                    <a:pt x="1201" y="2029"/>
                    <a:pt x="1001" y="1562"/>
                  </a:cubicBezTo>
                  <a:cubicBezTo>
                    <a:pt x="801" y="1095"/>
                    <a:pt x="634" y="595"/>
                    <a:pt x="401" y="128"/>
                  </a:cubicBezTo>
                  <a:cubicBezTo>
                    <a:pt x="377" y="56"/>
                    <a:pt x="301" y="1"/>
                    <a:pt x="23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4876150" y="4182300"/>
              <a:ext cx="56725" cy="119575"/>
            </a:xfrm>
            <a:custGeom>
              <a:avLst/>
              <a:gdLst/>
              <a:ahLst/>
              <a:cxnLst/>
              <a:rect l="l" t="t" r="r" b="b"/>
              <a:pathLst>
                <a:path w="2269" h="4783" extrusionOk="0">
                  <a:moveTo>
                    <a:pt x="242" y="0"/>
                  </a:moveTo>
                  <a:cubicBezTo>
                    <a:pt x="217" y="0"/>
                    <a:pt x="192" y="4"/>
                    <a:pt x="167" y="13"/>
                  </a:cubicBezTo>
                  <a:cubicBezTo>
                    <a:pt x="34" y="113"/>
                    <a:pt x="1" y="179"/>
                    <a:pt x="34" y="313"/>
                  </a:cubicBezTo>
                  <a:cubicBezTo>
                    <a:pt x="368" y="1047"/>
                    <a:pt x="701" y="1781"/>
                    <a:pt x="1035" y="2514"/>
                  </a:cubicBezTo>
                  <a:cubicBezTo>
                    <a:pt x="1368" y="3282"/>
                    <a:pt x="1702" y="4015"/>
                    <a:pt x="2102" y="4716"/>
                  </a:cubicBezTo>
                  <a:cubicBezTo>
                    <a:pt x="2135" y="4783"/>
                    <a:pt x="2169" y="4783"/>
                    <a:pt x="2202" y="4783"/>
                  </a:cubicBezTo>
                  <a:cubicBezTo>
                    <a:pt x="2269" y="4716"/>
                    <a:pt x="2269" y="4683"/>
                    <a:pt x="2269" y="4649"/>
                  </a:cubicBezTo>
                  <a:cubicBezTo>
                    <a:pt x="2002" y="3849"/>
                    <a:pt x="1702" y="3115"/>
                    <a:pt x="1368" y="2348"/>
                  </a:cubicBezTo>
                  <a:cubicBezTo>
                    <a:pt x="1035" y="1614"/>
                    <a:pt x="768" y="847"/>
                    <a:pt x="434" y="113"/>
                  </a:cubicBezTo>
                  <a:cubicBezTo>
                    <a:pt x="384" y="38"/>
                    <a:pt x="315" y="0"/>
                    <a:pt x="24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4917850" y="4164800"/>
              <a:ext cx="37550" cy="78700"/>
            </a:xfrm>
            <a:custGeom>
              <a:avLst/>
              <a:gdLst/>
              <a:ahLst/>
              <a:cxnLst/>
              <a:rect l="l" t="t" r="r" b="b"/>
              <a:pathLst>
                <a:path w="1502" h="3148" extrusionOk="0">
                  <a:moveTo>
                    <a:pt x="238" y="0"/>
                  </a:moveTo>
                  <a:cubicBezTo>
                    <a:pt x="215" y="0"/>
                    <a:pt x="191" y="4"/>
                    <a:pt x="167" y="12"/>
                  </a:cubicBezTo>
                  <a:cubicBezTo>
                    <a:pt x="34" y="79"/>
                    <a:pt x="0" y="179"/>
                    <a:pt x="34" y="312"/>
                  </a:cubicBezTo>
                  <a:cubicBezTo>
                    <a:pt x="234" y="813"/>
                    <a:pt x="467" y="1246"/>
                    <a:pt x="668" y="1713"/>
                  </a:cubicBezTo>
                  <a:cubicBezTo>
                    <a:pt x="868" y="2180"/>
                    <a:pt x="1068" y="2614"/>
                    <a:pt x="1335" y="3081"/>
                  </a:cubicBezTo>
                  <a:cubicBezTo>
                    <a:pt x="1368" y="3148"/>
                    <a:pt x="1401" y="3148"/>
                    <a:pt x="1468" y="3148"/>
                  </a:cubicBezTo>
                  <a:cubicBezTo>
                    <a:pt x="1502" y="3081"/>
                    <a:pt x="1502" y="3048"/>
                    <a:pt x="1502" y="3014"/>
                  </a:cubicBezTo>
                  <a:cubicBezTo>
                    <a:pt x="1368" y="2514"/>
                    <a:pt x="1201" y="2014"/>
                    <a:pt x="1001" y="1547"/>
                  </a:cubicBezTo>
                  <a:cubicBezTo>
                    <a:pt x="801" y="1080"/>
                    <a:pt x="634" y="579"/>
                    <a:pt x="434" y="146"/>
                  </a:cubicBezTo>
                  <a:cubicBezTo>
                    <a:pt x="383" y="44"/>
                    <a:pt x="313" y="0"/>
                    <a:pt x="238"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4963725" y="4140900"/>
              <a:ext cx="37550" cy="78425"/>
            </a:xfrm>
            <a:custGeom>
              <a:avLst/>
              <a:gdLst/>
              <a:ahLst/>
              <a:cxnLst/>
              <a:rect l="l" t="t" r="r" b="b"/>
              <a:pathLst>
                <a:path w="1502" h="3137" extrusionOk="0">
                  <a:moveTo>
                    <a:pt x="167" y="1"/>
                  </a:moveTo>
                  <a:cubicBezTo>
                    <a:pt x="33" y="101"/>
                    <a:pt x="0" y="168"/>
                    <a:pt x="33" y="301"/>
                  </a:cubicBezTo>
                  <a:cubicBezTo>
                    <a:pt x="234" y="801"/>
                    <a:pt x="467" y="1235"/>
                    <a:pt x="667" y="1702"/>
                  </a:cubicBezTo>
                  <a:cubicBezTo>
                    <a:pt x="867" y="2169"/>
                    <a:pt x="1068" y="2636"/>
                    <a:pt x="1334" y="3070"/>
                  </a:cubicBezTo>
                  <a:cubicBezTo>
                    <a:pt x="1368" y="3136"/>
                    <a:pt x="1401" y="3136"/>
                    <a:pt x="1468" y="3136"/>
                  </a:cubicBezTo>
                  <a:cubicBezTo>
                    <a:pt x="1501" y="3070"/>
                    <a:pt x="1501" y="3036"/>
                    <a:pt x="1501" y="3003"/>
                  </a:cubicBezTo>
                  <a:cubicBezTo>
                    <a:pt x="1368" y="2503"/>
                    <a:pt x="1201" y="2002"/>
                    <a:pt x="1001" y="1535"/>
                  </a:cubicBezTo>
                  <a:cubicBezTo>
                    <a:pt x="801" y="1102"/>
                    <a:pt x="634" y="601"/>
                    <a:pt x="434" y="134"/>
                  </a:cubicBezTo>
                  <a:cubicBezTo>
                    <a:pt x="367" y="34"/>
                    <a:pt x="267" y="1"/>
                    <a:pt x="16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5010425" y="4116425"/>
              <a:ext cx="37550" cy="78700"/>
            </a:xfrm>
            <a:custGeom>
              <a:avLst/>
              <a:gdLst/>
              <a:ahLst/>
              <a:cxnLst/>
              <a:rect l="l" t="t" r="r" b="b"/>
              <a:pathLst>
                <a:path w="1502" h="3148" extrusionOk="0">
                  <a:moveTo>
                    <a:pt x="242" y="0"/>
                  </a:moveTo>
                  <a:cubicBezTo>
                    <a:pt x="216" y="0"/>
                    <a:pt x="191" y="5"/>
                    <a:pt x="167" y="12"/>
                  </a:cubicBezTo>
                  <a:cubicBezTo>
                    <a:pt x="33" y="112"/>
                    <a:pt x="0" y="179"/>
                    <a:pt x="33" y="313"/>
                  </a:cubicBezTo>
                  <a:cubicBezTo>
                    <a:pt x="267" y="813"/>
                    <a:pt x="467" y="1280"/>
                    <a:pt x="667" y="1714"/>
                  </a:cubicBezTo>
                  <a:cubicBezTo>
                    <a:pt x="867" y="2181"/>
                    <a:pt x="1101" y="2648"/>
                    <a:pt x="1334" y="3115"/>
                  </a:cubicBezTo>
                  <a:cubicBezTo>
                    <a:pt x="1368" y="3148"/>
                    <a:pt x="1434" y="3148"/>
                    <a:pt x="1468" y="3148"/>
                  </a:cubicBezTo>
                  <a:cubicBezTo>
                    <a:pt x="1501" y="3115"/>
                    <a:pt x="1501" y="3081"/>
                    <a:pt x="1501" y="3015"/>
                  </a:cubicBezTo>
                  <a:cubicBezTo>
                    <a:pt x="1368" y="2514"/>
                    <a:pt x="1234" y="2014"/>
                    <a:pt x="1001" y="1547"/>
                  </a:cubicBezTo>
                  <a:cubicBezTo>
                    <a:pt x="801" y="1113"/>
                    <a:pt x="634" y="613"/>
                    <a:pt x="434" y="146"/>
                  </a:cubicBezTo>
                  <a:cubicBezTo>
                    <a:pt x="408" y="44"/>
                    <a:pt x="324" y="0"/>
                    <a:pt x="24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5052950" y="4098375"/>
              <a:ext cx="38375" cy="78425"/>
            </a:xfrm>
            <a:custGeom>
              <a:avLst/>
              <a:gdLst/>
              <a:ahLst/>
              <a:cxnLst/>
              <a:rect l="l" t="t" r="r" b="b"/>
              <a:pathLst>
                <a:path w="1535" h="3137" extrusionOk="0">
                  <a:moveTo>
                    <a:pt x="167" y="1"/>
                  </a:moveTo>
                  <a:cubicBezTo>
                    <a:pt x="67" y="67"/>
                    <a:pt x="0" y="167"/>
                    <a:pt x="67" y="301"/>
                  </a:cubicBezTo>
                  <a:cubicBezTo>
                    <a:pt x="267" y="801"/>
                    <a:pt x="467" y="1235"/>
                    <a:pt x="667" y="1702"/>
                  </a:cubicBezTo>
                  <a:cubicBezTo>
                    <a:pt x="901" y="2169"/>
                    <a:pt x="1101" y="2636"/>
                    <a:pt x="1335" y="3069"/>
                  </a:cubicBezTo>
                  <a:cubicBezTo>
                    <a:pt x="1401" y="3136"/>
                    <a:pt x="1435" y="3136"/>
                    <a:pt x="1468" y="3136"/>
                  </a:cubicBezTo>
                  <a:cubicBezTo>
                    <a:pt x="1535" y="3069"/>
                    <a:pt x="1535" y="3036"/>
                    <a:pt x="1535" y="3003"/>
                  </a:cubicBezTo>
                  <a:cubicBezTo>
                    <a:pt x="1401" y="2502"/>
                    <a:pt x="1235" y="2002"/>
                    <a:pt x="1034" y="1535"/>
                  </a:cubicBezTo>
                  <a:cubicBezTo>
                    <a:pt x="801" y="1068"/>
                    <a:pt x="634" y="568"/>
                    <a:pt x="434" y="134"/>
                  </a:cubicBezTo>
                  <a:cubicBezTo>
                    <a:pt x="401" y="34"/>
                    <a:pt x="267" y="1"/>
                    <a:pt x="16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4496725" y="4540775"/>
              <a:ext cx="45050" cy="42750"/>
            </a:xfrm>
            <a:custGeom>
              <a:avLst/>
              <a:gdLst/>
              <a:ahLst/>
              <a:cxnLst/>
              <a:rect l="l" t="t" r="r" b="b"/>
              <a:pathLst>
                <a:path w="1802" h="1710" extrusionOk="0">
                  <a:moveTo>
                    <a:pt x="805" y="0"/>
                  </a:moveTo>
                  <a:cubicBezTo>
                    <a:pt x="715" y="0"/>
                    <a:pt x="624" y="16"/>
                    <a:pt x="534" y="51"/>
                  </a:cubicBezTo>
                  <a:cubicBezTo>
                    <a:pt x="167" y="217"/>
                    <a:pt x="0" y="718"/>
                    <a:pt x="200" y="1151"/>
                  </a:cubicBezTo>
                  <a:cubicBezTo>
                    <a:pt x="379" y="1509"/>
                    <a:pt x="675" y="1710"/>
                    <a:pt x="983" y="1710"/>
                  </a:cubicBezTo>
                  <a:cubicBezTo>
                    <a:pt x="1078" y="1710"/>
                    <a:pt x="1174" y="1691"/>
                    <a:pt x="1268" y="1652"/>
                  </a:cubicBezTo>
                  <a:cubicBezTo>
                    <a:pt x="1635" y="1485"/>
                    <a:pt x="1801" y="985"/>
                    <a:pt x="1601" y="551"/>
                  </a:cubicBezTo>
                  <a:cubicBezTo>
                    <a:pt x="1469" y="234"/>
                    <a:pt x="1148" y="0"/>
                    <a:pt x="8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4687675" y="4457375"/>
              <a:ext cx="45075" cy="42775"/>
            </a:xfrm>
            <a:custGeom>
              <a:avLst/>
              <a:gdLst/>
              <a:ahLst/>
              <a:cxnLst/>
              <a:rect l="l" t="t" r="r" b="b"/>
              <a:pathLst>
                <a:path w="1803" h="1711" extrusionOk="0">
                  <a:moveTo>
                    <a:pt x="772" y="0"/>
                  </a:moveTo>
                  <a:cubicBezTo>
                    <a:pt x="691" y="0"/>
                    <a:pt x="611" y="16"/>
                    <a:pt x="535" y="51"/>
                  </a:cubicBezTo>
                  <a:cubicBezTo>
                    <a:pt x="168" y="218"/>
                    <a:pt x="1" y="718"/>
                    <a:pt x="201" y="1152"/>
                  </a:cubicBezTo>
                  <a:cubicBezTo>
                    <a:pt x="354" y="1509"/>
                    <a:pt x="664" y="1710"/>
                    <a:pt x="965" y="1710"/>
                  </a:cubicBezTo>
                  <a:cubicBezTo>
                    <a:pt x="1057" y="1710"/>
                    <a:pt x="1149" y="1691"/>
                    <a:pt x="1235" y="1652"/>
                  </a:cubicBezTo>
                  <a:cubicBezTo>
                    <a:pt x="1635" y="1485"/>
                    <a:pt x="1802" y="985"/>
                    <a:pt x="1569" y="551"/>
                  </a:cubicBezTo>
                  <a:cubicBezTo>
                    <a:pt x="1410" y="234"/>
                    <a:pt x="1084" y="0"/>
                    <a:pt x="7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4562600" y="4496150"/>
              <a:ext cx="110100" cy="76800"/>
            </a:xfrm>
            <a:custGeom>
              <a:avLst/>
              <a:gdLst/>
              <a:ahLst/>
              <a:cxnLst/>
              <a:rect l="l" t="t" r="r" b="b"/>
              <a:pathLst>
                <a:path w="4404" h="3072" extrusionOk="0">
                  <a:moveTo>
                    <a:pt x="4170" y="1"/>
                  </a:moveTo>
                  <a:cubicBezTo>
                    <a:pt x="4070" y="1"/>
                    <a:pt x="4003" y="101"/>
                    <a:pt x="4003" y="168"/>
                  </a:cubicBezTo>
                  <a:cubicBezTo>
                    <a:pt x="4003" y="635"/>
                    <a:pt x="3870" y="1102"/>
                    <a:pt x="3670" y="1469"/>
                  </a:cubicBezTo>
                  <a:cubicBezTo>
                    <a:pt x="3469" y="1836"/>
                    <a:pt x="3136" y="2136"/>
                    <a:pt x="2702" y="2336"/>
                  </a:cubicBezTo>
                  <a:cubicBezTo>
                    <a:pt x="2462" y="2489"/>
                    <a:pt x="2179" y="2556"/>
                    <a:pt x="1900" y="2556"/>
                  </a:cubicBezTo>
                  <a:cubicBezTo>
                    <a:pt x="1752" y="2556"/>
                    <a:pt x="1606" y="2537"/>
                    <a:pt x="1468" y="2503"/>
                  </a:cubicBezTo>
                  <a:cubicBezTo>
                    <a:pt x="1034" y="2436"/>
                    <a:pt x="567" y="2236"/>
                    <a:pt x="234" y="1936"/>
                  </a:cubicBezTo>
                  <a:cubicBezTo>
                    <a:pt x="167" y="1902"/>
                    <a:pt x="134" y="1902"/>
                    <a:pt x="67" y="1902"/>
                  </a:cubicBezTo>
                  <a:cubicBezTo>
                    <a:pt x="0" y="1936"/>
                    <a:pt x="0" y="2002"/>
                    <a:pt x="34" y="2102"/>
                  </a:cubicBezTo>
                  <a:cubicBezTo>
                    <a:pt x="367" y="2503"/>
                    <a:pt x="801" y="2803"/>
                    <a:pt x="1335" y="2970"/>
                  </a:cubicBezTo>
                  <a:cubicBezTo>
                    <a:pt x="1550" y="3037"/>
                    <a:pt x="1776" y="3072"/>
                    <a:pt x="2002" y="3072"/>
                  </a:cubicBezTo>
                  <a:cubicBezTo>
                    <a:pt x="2336" y="3072"/>
                    <a:pt x="2670" y="2996"/>
                    <a:pt x="2969" y="2836"/>
                  </a:cubicBezTo>
                  <a:cubicBezTo>
                    <a:pt x="3469" y="2636"/>
                    <a:pt x="3870" y="2236"/>
                    <a:pt x="4137" y="1736"/>
                  </a:cubicBezTo>
                  <a:cubicBezTo>
                    <a:pt x="4370" y="1235"/>
                    <a:pt x="4403" y="668"/>
                    <a:pt x="4303" y="134"/>
                  </a:cubicBezTo>
                  <a:cubicBezTo>
                    <a:pt x="4303" y="68"/>
                    <a:pt x="4237" y="1"/>
                    <a:pt x="41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4711025" y="4492800"/>
              <a:ext cx="103450" cy="78425"/>
            </a:xfrm>
            <a:custGeom>
              <a:avLst/>
              <a:gdLst/>
              <a:ahLst/>
              <a:cxnLst/>
              <a:rect l="l" t="t" r="r" b="b"/>
              <a:pathLst>
                <a:path w="4138" h="3137" extrusionOk="0">
                  <a:moveTo>
                    <a:pt x="2381" y="1"/>
                  </a:moveTo>
                  <a:cubicBezTo>
                    <a:pt x="2086" y="1"/>
                    <a:pt x="1774" y="65"/>
                    <a:pt x="1469" y="202"/>
                  </a:cubicBezTo>
                  <a:cubicBezTo>
                    <a:pt x="501" y="602"/>
                    <a:pt x="1" y="1569"/>
                    <a:pt x="368" y="2303"/>
                  </a:cubicBezTo>
                  <a:cubicBezTo>
                    <a:pt x="597" y="2830"/>
                    <a:pt x="1156" y="3137"/>
                    <a:pt x="1798" y="3137"/>
                  </a:cubicBezTo>
                  <a:cubicBezTo>
                    <a:pt x="2090" y="3137"/>
                    <a:pt x="2400" y="3073"/>
                    <a:pt x="2703" y="2937"/>
                  </a:cubicBezTo>
                  <a:cubicBezTo>
                    <a:pt x="3637" y="2537"/>
                    <a:pt x="4137" y="1569"/>
                    <a:pt x="3804" y="802"/>
                  </a:cubicBezTo>
                  <a:cubicBezTo>
                    <a:pt x="3575" y="300"/>
                    <a:pt x="3019" y="1"/>
                    <a:pt x="23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4475875" y="4605400"/>
              <a:ext cx="103425" cy="78400"/>
            </a:xfrm>
            <a:custGeom>
              <a:avLst/>
              <a:gdLst/>
              <a:ahLst/>
              <a:cxnLst/>
              <a:rect l="l" t="t" r="r" b="b"/>
              <a:pathLst>
                <a:path w="4137" h="3136" extrusionOk="0">
                  <a:moveTo>
                    <a:pt x="2380" y="0"/>
                  </a:moveTo>
                  <a:cubicBezTo>
                    <a:pt x="2086" y="0"/>
                    <a:pt x="1773" y="64"/>
                    <a:pt x="1468" y="201"/>
                  </a:cubicBezTo>
                  <a:cubicBezTo>
                    <a:pt x="501" y="601"/>
                    <a:pt x="0" y="1569"/>
                    <a:pt x="334" y="2302"/>
                  </a:cubicBezTo>
                  <a:cubicBezTo>
                    <a:pt x="563" y="2829"/>
                    <a:pt x="1122" y="3136"/>
                    <a:pt x="1763" y="3136"/>
                  </a:cubicBezTo>
                  <a:cubicBezTo>
                    <a:pt x="2056" y="3136"/>
                    <a:pt x="2366" y="3072"/>
                    <a:pt x="2669" y="2936"/>
                  </a:cubicBezTo>
                  <a:cubicBezTo>
                    <a:pt x="3636" y="2536"/>
                    <a:pt x="4136" y="1569"/>
                    <a:pt x="3803" y="801"/>
                  </a:cubicBezTo>
                  <a:cubicBezTo>
                    <a:pt x="3575" y="299"/>
                    <a:pt x="3019"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 name="Google Shape;90;p3"/>
          <p:cNvSpPr/>
          <p:nvPr/>
        </p:nvSpPr>
        <p:spPr>
          <a:xfrm>
            <a:off x="862297" y="657167"/>
            <a:ext cx="258588" cy="22799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1094988" y="472896"/>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rot="-5400000">
            <a:off x="7108205" y="3166729"/>
            <a:ext cx="1119149" cy="2952450"/>
          </a:xfrm>
          <a:custGeom>
            <a:avLst/>
            <a:gdLst/>
            <a:ahLst/>
            <a:cxnLst/>
            <a:rect l="l" t="t" r="r" b="b"/>
            <a:pathLst>
              <a:path w="34097" h="89952" extrusionOk="0">
                <a:moveTo>
                  <a:pt x="6827" y="1"/>
                </a:moveTo>
                <a:cubicBezTo>
                  <a:pt x="4501" y="1"/>
                  <a:pt x="2262" y="226"/>
                  <a:pt x="338" y="633"/>
                </a:cubicBezTo>
                <a:lnTo>
                  <a:pt x="0" y="89951"/>
                </a:lnTo>
                <a:lnTo>
                  <a:pt x="8097" y="89812"/>
                </a:lnTo>
                <a:cubicBezTo>
                  <a:pt x="17327" y="89235"/>
                  <a:pt x="25980" y="83347"/>
                  <a:pt x="30058" y="75032"/>
                </a:cubicBezTo>
                <a:cubicBezTo>
                  <a:pt x="34096" y="66757"/>
                  <a:pt x="32763" y="55935"/>
                  <a:pt x="26338" y="49291"/>
                </a:cubicBezTo>
                <a:cubicBezTo>
                  <a:pt x="23653" y="46546"/>
                  <a:pt x="20271" y="44556"/>
                  <a:pt x="17645" y="41771"/>
                </a:cubicBezTo>
                <a:cubicBezTo>
                  <a:pt x="14999" y="38947"/>
                  <a:pt x="13129" y="34869"/>
                  <a:pt x="14502" y="31288"/>
                </a:cubicBezTo>
                <a:cubicBezTo>
                  <a:pt x="16093" y="27150"/>
                  <a:pt x="21086" y="25519"/>
                  <a:pt x="24011" y="22177"/>
                </a:cubicBezTo>
                <a:cubicBezTo>
                  <a:pt x="28327" y="17144"/>
                  <a:pt x="26796" y="8769"/>
                  <a:pt x="21842" y="4373"/>
                </a:cubicBezTo>
                <a:cubicBezTo>
                  <a:pt x="18358" y="1267"/>
                  <a:pt x="12345" y="1"/>
                  <a:pt x="6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2">
  <p:cSld name="CUSTOM_5">
    <p:bg>
      <p:bgPr>
        <a:blipFill>
          <a:blip r:embed="rId2">
            <a:alphaModFix/>
          </a:blip>
          <a:stretch>
            <a:fillRect/>
          </a:stretch>
        </a:blipFill>
        <a:effectLst/>
      </p:bgPr>
    </p:bg>
    <p:spTree>
      <p:nvGrpSpPr>
        <p:cNvPr id="1" name="Shape 429"/>
        <p:cNvGrpSpPr/>
        <p:nvPr/>
      </p:nvGrpSpPr>
      <p:grpSpPr>
        <a:xfrm>
          <a:off x="0" y="0"/>
          <a:ext cx="0" cy="0"/>
          <a:chOff x="0" y="0"/>
          <a:chExt cx="0" cy="0"/>
        </a:xfrm>
      </p:grpSpPr>
      <p:sp>
        <p:nvSpPr>
          <p:cNvPr id="430" name="Google Shape;430;p21"/>
          <p:cNvSpPr txBox="1">
            <a:spLocks noGrp="1"/>
          </p:cNvSpPr>
          <p:nvPr>
            <p:ph type="ctrTitle"/>
          </p:nvPr>
        </p:nvSpPr>
        <p:spPr>
          <a:xfrm flipH="1">
            <a:off x="1159000" y="1691875"/>
            <a:ext cx="2185500" cy="577800"/>
          </a:xfrm>
          <a:prstGeom prst="rect">
            <a:avLst/>
          </a:prstGeom>
        </p:spPr>
        <p:txBody>
          <a:bodyPr spcFirstLastPara="1" wrap="square" lIns="91425" tIns="91425" rIns="91425" bIns="91425" anchor="b" anchorCtr="0">
            <a:normAutofit/>
          </a:bodyPr>
          <a:lstStyle>
            <a:lvl1pPr lvl="0" rtl="0">
              <a:lnSpc>
                <a:spcPct val="70000"/>
              </a:lnSpc>
              <a:spcBef>
                <a:spcPts val="0"/>
              </a:spcBef>
              <a:spcAft>
                <a:spcPts val="0"/>
              </a:spcAft>
              <a:buSzPts val="2400"/>
              <a:buNone/>
              <a:defRPr sz="2200"/>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a:endParaRPr/>
          </a:p>
        </p:txBody>
      </p:sp>
      <p:sp>
        <p:nvSpPr>
          <p:cNvPr id="431" name="Google Shape;431;p21"/>
          <p:cNvSpPr txBox="1">
            <a:spLocks noGrp="1"/>
          </p:cNvSpPr>
          <p:nvPr>
            <p:ph type="subTitle" idx="1"/>
          </p:nvPr>
        </p:nvSpPr>
        <p:spPr>
          <a:xfrm flipH="1">
            <a:off x="1158950" y="2146875"/>
            <a:ext cx="2185500" cy="5778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2000"/>
              <a:buNone/>
              <a:defRPr sz="1400" b="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432" name="Google Shape;432;p21"/>
          <p:cNvSpPr/>
          <p:nvPr/>
        </p:nvSpPr>
        <p:spPr>
          <a:xfrm rot="-5586105" flipH="1">
            <a:off x="658321" y="3118105"/>
            <a:ext cx="1431005" cy="2848090"/>
          </a:xfrm>
          <a:custGeom>
            <a:avLst/>
            <a:gdLst/>
            <a:ahLst/>
            <a:cxnLst/>
            <a:rect l="l" t="t" r="r" b="b"/>
            <a:pathLst>
              <a:path w="45953" h="91459" extrusionOk="0">
                <a:moveTo>
                  <a:pt x="45455" y="0"/>
                </a:moveTo>
                <a:lnTo>
                  <a:pt x="4158" y="2010"/>
                </a:lnTo>
                <a:cubicBezTo>
                  <a:pt x="2408" y="6505"/>
                  <a:pt x="1" y="11140"/>
                  <a:pt x="498" y="15934"/>
                </a:cubicBezTo>
                <a:cubicBezTo>
                  <a:pt x="3581" y="45614"/>
                  <a:pt x="39209" y="21942"/>
                  <a:pt x="34196" y="50170"/>
                </a:cubicBezTo>
                <a:cubicBezTo>
                  <a:pt x="32525" y="59500"/>
                  <a:pt x="25046" y="67596"/>
                  <a:pt x="25841" y="77025"/>
                </a:cubicBezTo>
                <a:cubicBezTo>
                  <a:pt x="26506" y="84932"/>
                  <a:pt x="35320" y="91459"/>
                  <a:pt x="43397" y="91459"/>
                </a:cubicBezTo>
                <a:cubicBezTo>
                  <a:pt x="44261" y="91459"/>
                  <a:pt x="45116" y="91384"/>
                  <a:pt x="45953" y="91228"/>
                </a:cubicBezTo>
                <a:lnTo>
                  <a:pt x="45455" y="13090"/>
                </a:lnTo>
                <a:lnTo>
                  <a:pt x="454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1"/>
          <p:cNvSpPr/>
          <p:nvPr/>
        </p:nvSpPr>
        <p:spPr>
          <a:xfrm>
            <a:off x="7724829" y="-63388"/>
            <a:ext cx="1637425" cy="69716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4" name="Google Shape;434;p21"/>
          <p:cNvGrpSpPr/>
          <p:nvPr/>
        </p:nvGrpSpPr>
        <p:grpSpPr>
          <a:xfrm>
            <a:off x="1096884" y="4214648"/>
            <a:ext cx="671774" cy="473274"/>
            <a:chOff x="4259550" y="437326"/>
            <a:chExt cx="376112" cy="264976"/>
          </a:xfrm>
        </p:grpSpPr>
        <p:sp>
          <p:nvSpPr>
            <p:cNvPr id="435" name="Google Shape;435;p21"/>
            <p:cNvSpPr/>
            <p:nvPr/>
          </p:nvSpPr>
          <p:spPr>
            <a:xfrm>
              <a:off x="4581912" y="437326"/>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1"/>
            <p:cNvSpPr/>
            <p:nvPr/>
          </p:nvSpPr>
          <p:spPr>
            <a:xfrm>
              <a:off x="4259550" y="485275"/>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1"/>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8" name="Google Shape;438;p21"/>
          <p:cNvGrpSpPr/>
          <p:nvPr/>
        </p:nvGrpSpPr>
        <p:grpSpPr>
          <a:xfrm>
            <a:off x="461750" y="2953275"/>
            <a:ext cx="596275" cy="831900"/>
            <a:chOff x="1656350" y="2894175"/>
            <a:chExt cx="596275" cy="831900"/>
          </a:xfrm>
        </p:grpSpPr>
        <p:sp>
          <p:nvSpPr>
            <p:cNvPr id="439" name="Google Shape;439;p21"/>
            <p:cNvSpPr/>
            <p:nvPr/>
          </p:nvSpPr>
          <p:spPr>
            <a:xfrm>
              <a:off x="1656350" y="2894175"/>
              <a:ext cx="596275" cy="831900"/>
            </a:xfrm>
            <a:custGeom>
              <a:avLst/>
              <a:gdLst/>
              <a:ahLst/>
              <a:cxnLst/>
              <a:rect l="l" t="t" r="r" b="b"/>
              <a:pathLst>
                <a:path w="23851" h="33276" extrusionOk="0">
                  <a:moveTo>
                    <a:pt x="15172" y="15177"/>
                  </a:moveTo>
                  <a:cubicBezTo>
                    <a:pt x="15174" y="15177"/>
                    <a:pt x="15176" y="15177"/>
                    <a:pt x="15178" y="15178"/>
                  </a:cubicBezTo>
                  <a:cubicBezTo>
                    <a:pt x="15512" y="15378"/>
                    <a:pt x="16979" y="25152"/>
                    <a:pt x="16646" y="25719"/>
                  </a:cubicBezTo>
                  <a:cubicBezTo>
                    <a:pt x="16549" y="25885"/>
                    <a:pt x="15935" y="25948"/>
                    <a:pt x="15103" y="25948"/>
                  </a:cubicBezTo>
                  <a:cubicBezTo>
                    <a:pt x="13082" y="25948"/>
                    <a:pt x="9772" y="25575"/>
                    <a:pt x="9441" y="25386"/>
                  </a:cubicBezTo>
                  <a:cubicBezTo>
                    <a:pt x="9209" y="25220"/>
                    <a:pt x="14837" y="15177"/>
                    <a:pt x="15172" y="15177"/>
                  </a:cubicBezTo>
                  <a:close/>
                  <a:moveTo>
                    <a:pt x="18382" y="1"/>
                  </a:moveTo>
                  <a:cubicBezTo>
                    <a:pt x="18382" y="1"/>
                    <a:pt x="18381" y="1"/>
                    <a:pt x="18380" y="1"/>
                  </a:cubicBezTo>
                  <a:cubicBezTo>
                    <a:pt x="17013" y="34"/>
                    <a:pt x="1" y="29722"/>
                    <a:pt x="501" y="30222"/>
                  </a:cubicBezTo>
                  <a:cubicBezTo>
                    <a:pt x="1669" y="31390"/>
                    <a:pt x="14511" y="33275"/>
                    <a:pt x="20352" y="33275"/>
                  </a:cubicBezTo>
                  <a:cubicBezTo>
                    <a:pt x="21853" y="33275"/>
                    <a:pt x="22891" y="33151"/>
                    <a:pt x="23151" y="32858"/>
                  </a:cubicBezTo>
                  <a:cubicBezTo>
                    <a:pt x="23851" y="32024"/>
                    <a:pt x="19519" y="1"/>
                    <a:pt x="183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1"/>
            <p:cNvSpPr/>
            <p:nvPr/>
          </p:nvSpPr>
          <p:spPr>
            <a:xfrm>
              <a:off x="2074150" y="3041775"/>
              <a:ext cx="85925" cy="20050"/>
            </a:xfrm>
            <a:custGeom>
              <a:avLst/>
              <a:gdLst/>
              <a:ahLst/>
              <a:cxnLst/>
              <a:rect l="l" t="t" r="r" b="b"/>
              <a:pathLst>
                <a:path w="3437" h="802" extrusionOk="0">
                  <a:moveTo>
                    <a:pt x="3170" y="1"/>
                  </a:moveTo>
                  <a:cubicBezTo>
                    <a:pt x="2669" y="68"/>
                    <a:pt x="2135" y="168"/>
                    <a:pt x="1635" y="268"/>
                  </a:cubicBezTo>
                  <a:cubicBezTo>
                    <a:pt x="1101" y="335"/>
                    <a:pt x="601" y="468"/>
                    <a:pt x="101" y="601"/>
                  </a:cubicBezTo>
                  <a:cubicBezTo>
                    <a:pt x="34" y="601"/>
                    <a:pt x="1" y="635"/>
                    <a:pt x="67" y="735"/>
                  </a:cubicBezTo>
                  <a:cubicBezTo>
                    <a:pt x="67" y="768"/>
                    <a:pt x="134" y="802"/>
                    <a:pt x="167" y="802"/>
                  </a:cubicBezTo>
                  <a:cubicBezTo>
                    <a:pt x="668" y="768"/>
                    <a:pt x="1201" y="735"/>
                    <a:pt x="1702" y="635"/>
                  </a:cubicBezTo>
                  <a:cubicBezTo>
                    <a:pt x="2202" y="568"/>
                    <a:pt x="2769" y="501"/>
                    <a:pt x="3270" y="435"/>
                  </a:cubicBezTo>
                  <a:cubicBezTo>
                    <a:pt x="3370" y="401"/>
                    <a:pt x="3436" y="301"/>
                    <a:pt x="3436" y="168"/>
                  </a:cubicBezTo>
                  <a:cubicBezTo>
                    <a:pt x="3370" y="101"/>
                    <a:pt x="3303" y="1"/>
                    <a:pt x="3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1"/>
            <p:cNvSpPr/>
            <p:nvPr/>
          </p:nvSpPr>
          <p:spPr>
            <a:xfrm>
              <a:off x="2106675" y="3254450"/>
              <a:ext cx="85075" cy="20050"/>
            </a:xfrm>
            <a:custGeom>
              <a:avLst/>
              <a:gdLst/>
              <a:ahLst/>
              <a:cxnLst/>
              <a:rect l="l" t="t" r="r" b="b"/>
              <a:pathLst>
                <a:path w="3403" h="802" extrusionOk="0">
                  <a:moveTo>
                    <a:pt x="3169" y="0"/>
                  </a:moveTo>
                  <a:cubicBezTo>
                    <a:pt x="2669" y="67"/>
                    <a:pt x="2135" y="167"/>
                    <a:pt x="1635" y="267"/>
                  </a:cubicBezTo>
                  <a:cubicBezTo>
                    <a:pt x="1068" y="334"/>
                    <a:pt x="568" y="467"/>
                    <a:pt x="67" y="601"/>
                  </a:cubicBezTo>
                  <a:cubicBezTo>
                    <a:pt x="34" y="601"/>
                    <a:pt x="1" y="634"/>
                    <a:pt x="67" y="701"/>
                  </a:cubicBezTo>
                  <a:cubicBezTo>
                    <a:pt x="67" y="768"/>
                    <a:pt x="101" y="801"/>
                    <a:pt x="167" y="801"/>
                  </a:cubicBezTo>
                  <a:cubicBezTo>
                    <a:pt x="668" y="768"/>
                    <a:pt x="1201" y="701"/>
                    <a:pt x="1702" y="634"/>
                  </a:cubicBezTo>
                  <a:cubicBezTo>
                    <a:pt x="2202" y="568"/>
                    <a:pt x="2736" y="501"/>
                    <a:pt x="3236" y="434"/>
                  </a:cubicBezTo>
                  <a:cubicBezTo>
                    <a:pt x="3370" y="367"/>
                    <a:pt x="3403" y="301"/>
                    <a:pt x="3403" y="167"/>
                  </a:cubicBezTo>
                  <a:cubicBezTo>
                    <a:pt x="3370" y="101"/>
                    <a:pt x="3303" y="0"/>
                    <a:pt x="3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1"/>
            <p:cNvSpPr/>
            <p:nvPr/>
          </p:nvSpPr>
          <p:spPr>
            <a:xfrm>
              <a:off x="2102500" y="3097650"/>
              <a:ext cx="66750" cy="17550"/>
            </a:xfrm>
            <a:custGeom>
              <a:avLst/>
              <a:gdLst/>
              <a:ahLst/>
              <a:cxnLst/>
              <a:rect l="l" t="t" r="r" b="b"/>
              <a:pathLst>
                <a:path w="2670" h="702" extrusionOk="0">
                  <a:moveTo>
                    <a:pt x="2402" y="1"/>
                  </a:moveTo>
                  <a:cubicBezTo>
                    <a:pt x="2036" y="34"/>
                    <a:pt x="1635" y="134"/>
                    <a:pt x="1235" y="201"/>
                  </a:cubicBezTo>
                  <a:cubicBezTo>
                    <a:pt x="835" y="301"/>
                    <a:pt x="468" y="368"/>
                    <a:pt x="67" y="501"/>
                  </a:cubicBezTo>
                  <a:cubicBezTo>
                    <a:pt x="34" y="501"/>
                    <a:pt x="1" y="535"/>
                    <a:pt x="67" y="635"/>
                  </a:cubicBezTo>
                  <a:cubicBezTo>
                    <a:pt x="67" y="668"/>
                    <a:pt x="134" y="701"/>
                    <a:pt x="168" y="701"/>
                  </a:cubicBezTo>
                  <a:cubicBezTo>
                    <a:pt x="534" y="668"/>
                    <a:pt x="935" y="635"/>
                    <a:pt x="1335" y="568"/>
                  </a:cubicBezTo>
                  <a:cubicBezTo>
                    <a:pt x="1702" y="535"/>
                    <a:pt x="2102" y="501"/>
                    <a:pt x="2503" y="401"/>
                  </a:cubicBezTo>
                  <a:cubicBezTo>
                    <a:pt x="2636" y="368"/>
                    <a:pt x="2669" y="301"/>
                    <a:pt x="2669" y="168"/>
                  </a:cubicBezTo>
                  <a:cubicBezTo>
                    <a:pt x="2636" y="34"/>
                    <a:pt x="2536" y="1"/>
                    <a:pt x="2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1"/>
            <p:cNvSpPr/>
            <p:nvPr/>
          </p:nvSpPr>
          <p:spPr>
            <a:xfrm>
              <a:off x="2110850" y="3147700"/>
              <a:ext cx="66725" cy="17525"/>
            </a:xfrm>
            <a:custGeom>
              <a:avLst/>
              <a:gdLst/>
              <a:ahLst/>
              <a:cxnLst/>
              <a:rect l="l" t="t" r="r" b="b"/>
              <a:pathLst>
                <a:path w="2669" h="701" extrusionOk="0">
                  <a:moveTo>
                    <a:pt x="2402" y="0"/>
                  </a:moveTo>
                  <a:cubicBezTo>
                    <a:pt x="2035" y="34"/>
                    <a:pt x="1635" y="134"/>
                    <a:pt x="1235" y="200"/>
                  </a:cubicBezTo>
                  <a:cubicBezTo>
                    <a:pt x="834" y="301"/>
                    <a:pt x="467" y="367"/>
                    <a:pt x="67" y="501"/>
                  </a:cubicBezTo>
                  <a:cubicBezTo>
                    <a:pt x="34" y="501"/>
                    <a:pt x="0" y="534"/>
                    <a:pt x="67" y="634"/>
                  </a:cubicBezTo>
                  <a:cubicBezTo>
                    <a:pt x="67" y="667"/>
                    <a:pt x="134" y="701"/>
                    <a:pt x="167" y="701"/>
                  </a:cubicBezTo>
                  <a:cubicBezTo>
                    <a:pt x="534" y="667"/>
                    <a:pt x="934" y="634"/>
                    <a:pt x="1335" y="567"/>
                  </a:cubicBezTo>
                  <a:cubicBezTo>
                    <a:pt x="1702" y="534"/>
                    <a:pt x="2102" y="501"/>
                    <a:pt x="2502" y="401"/>
                  </a:cubicBezTo>
                  <a:cubicBezTo>
                    <a:pt x="2636" y="367"/>
                    <a:pt x="2669" y="301"/>
                    <a:pt x="2669" y="167"/>
                  </a:cubicBezTo>
                  <a:cubicBezTo>
                    <a:pt x="2636" y="34"/>
                    <a:pt x="2535" y="0"/>
                    <a:pt x="24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1"/>
            <p:cNvSpPr/>
            <p:nvPr/>
          </p:nvSpPr>
          <p:spPr>
            <a:xfrm>
              <a:off x="2115850" y="3201075"/>
              <a:ext cx="65900" cy="17525"/>
            </a:xfrm>
            <a:custGeom>
              <a:avLst/>
              <a:gdLst/>
              <a:ahLst/>
              <a:cxnLst/>
              <a:rect l="l" t="t" r="r" b="b"/>
              <a:pathLst>
                <a:path w="2636" h="701" extrusionOk="0">
                  <a:moveTo>
                    <a:pt x="2369" y="0"/>
                  </a:moveTo>
                  <a:cubicBezTo>
                    <a:pt x="2002" y="34"/>
                    <a:pt x="1602" y="100"/>
                    <a:pt x="1201" y="200"/>
                  </a:cubicBezTo>
                  <a:cubicBezTo>
                    <a:pt x="801" y="267"/>
                    <a:pt x="434" y="367"/>
                    <a:pt x="34" y="467"/>
                  </a:cubicBezTo>
                  <a:cubicBezTo>
                    <a:pt x="0" y="534"/>
                    <a:pt x="0" y="567"/>
                    <a:pt x="34" y="601"/>
                  </a:cubicBezTo>
                  <a:cubicBezTo>
                    <a:pt x="34" y="634"/>
                    <a:pt x="101" y="701"/>
                    <a:pt x="134" y="701"/>
                  </a:cubicBezTo>
                  <a:cubicBezTo>
                    <a:pt x="501" y="634"/>
                    <a:pt x="901" y="601"/>
                    <a:pt x="1301" y="567"/>
                  </a:cubicBezTo>
                  <a:cubicBezTo>
                    <a:pt x="1668" y="534"/>
                    <a:pt x="2069" y="467"/>
                    <a:pt x="2469" y="400"/>
                  </a:cubicBezTo>
                  <a:cubicBezTo>
                    <a:pt x="2602" y="367"/>
                    <a:pt x="2636" y="267"/>
                    <a:pt x="2636" y="134"/>
                  </a:cubicBezTo>
                  <a:cubicBezTo>
                    <a:pt x="2602" y="34"/>
                    <a:pt x="2502" y="0"/>
                    <a:pt x="23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1"/>
            <p:cNvSpPr/>
            <p:nvPr/>
          </p:nvSpPr>
          <p:spPr>
            <a:xfrm>
              <a:off x="2129200" y="3302825"/>
              <a:ext cx="66725" cy="17525"/>
            </a:xfrm>
            <a:custGeom>
              <a:avLst/>
              <a:gdLst/>
              <a:ahLst/>
              <a:cxnLst/>
              <a:rect l="l" t="t" r="r" b="b"/>
              <a:pathLst>
                <a:path w="2669" h="701" extrusionOk="0">
                  <a:moveTo>
                    <a:pt x="2435" y="0"/>
                  </a:moveTo>
                  <a:cubicBezTo>
                    <a:pt x="2068" y="34"/>
                    <a:pt x="1635" y="134"/>
                    <a:pt x="1268" y="200"/>
                  </a:cubicBezTo>
                  <a:cubicBezTo>
                    <a:pt x="834" y="300"/>
                    <a:pt x="467" y="367"/>
                    <a:pt x="100" y="501"/>
                  </a:cubicBezTo>
                  <a:cubicBezTo>
                    <a:pt x="67" y="501"/>
                    <a:pt x="0" y="534"/>
                    <a:pt x="100" y="634"/>
                  </a:cubicBezTo>
                  <a:cubicBezTo>
                    <a:pt x="100" y="667"/>
                    <a:pt x="134" y="701"/>
                    <a:pt x="167" y="701"/>
                  </a:cubicBezTo>
                  <a:cubicBezTo>
                    <a:pt x="534" y="667"/>
                    <a:pt x="968" y="634"/>
                    <a:pt x="1334" y="567"/>
                  </a:cubicBezTo>
                  <a:cubicBezTo>
                    <a:pt x="1701" y="534"/>
                    <a:pt x="2135" y="501"/>
                    <a:pt x="2502" y="400"/>
                  </a:cubicBezTo>
                  <a:cubicBezTo>
                    <a:pt x="2635" y="367"/>
                    <a:pt x="2669" y="300"/>
                    <a:pt x="2669" y="167"/>
                  </a:cubicBezTo>
                  <a:cubicBezTo>
                    <a:pt x="2635" y="34"/>
                    <a:pt x="2535" y="0"/>
                    <a:pt x="2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1"/>
            <p:cNvSpPr/>
            <p:nvPr/>
          </p:nvSpPr>
          <p:spPr>
            <a:xfrm>
              <a:off x="2137525" y="3352850"/>
              <a:ext cx="66750" cy="17550"/>
            </a:xfrm>
            <a:custGeom>
              <a:avLst/>
              <a:gdLst/>
              <a:ahLst/>
              <a:cxnLst/>
              <a:rect l="l" t="t" r="r" b="b"/>
              <a:pathLst>
                <a:path w="2670" h="702" extrusionOk="0">
                  <a:moveTo>
                    <a:pt x="2436" y="1"/>
                  </a:moveTo>
                  <a:cubicBezTo>
                    <a:pt x="2069" y="34"/>
                    <a:pt x="1635" y="134"/>
                    <a:pt x="1268" y="201"/>
                  </a:cubicBezTo>
                  <a:cubicBezTo>
                    <a:pt x="835" y="301"/>
                    <a:pt x="468" y="368"/>
                    <a:pt x="101" y="501"/>
                  </a:cubicBezTo>
                  <a:cubicBezTo>
                    <a:pt x="67" y="501"/>
                    <a:pt x="1" y="534"/>
                    <a:pt x="101" y="634"/>
                  </a:cubicBezTo>
                  <a:cubicBezTo>
                    <a:pt x="101" y="668"/>
                    <a:pt x="134" y="701"/>
                    <a:pt x="168" y="701"/>
                  </a:cubicBezTo>
                  <a:cubicBezTo>
                    <a:pt x="534" y="668"/>
                    <a:pt x="968" y="634"/>
                    <a:pt x="1335" y="568"/>
                  </a:cubicBezTo>
                  <a:cubicBezTo>
                    <a:pt x="1702" y="534"/>
                    <a:pt x="2136" y="501"/>
                    <a:pt x="2503" y="401"/>
                  </a:cubicBezTo>
                  <a:cubicBezTo>
                    <a:pt x="2636" y="368"/>
                    <a:pt x="2669" y="301"/>
                    <a:pt x="2669" y="167"/>
                  </a:cubicBezTo>
                  <a:cubicBezTo>
                    <a:pt x="2636" y="34"/>
                    <a:pt x="2536" y="1"/>
                    <a:pt x="24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1"/>
            <p:cNvSpPr/>
            <p:nvPr/>
          </p:nvSpPr>
          <p:spPr>
            <a:xfrm>
              <a:off x="2143375" y="3406225"/>
              <a:ext cx="65075" cy="17525"/>
            </a:xfrm>
            <a:custGeom>
              <a:avLst/>
              <a:gdLst/>
              <a:ahLst/>
              <a:cxnLst/>
              <a:rect l="l" t="t" r="r" b="b"/>
              <a:pathLst>
                <a:path w="2603" h="701" extrusionOk="0">
                  <a:moveTo>
                    <a:pt x="2369" y="0"/>
                  </a:moveTo>
                  <a:cubicBezTo>
                    <a:pt x="2002" y="34"/>
                    <a:pt x="1568" y="101"/>
                    <a:pt x="1201" y="201"/>
                  </a:cubicBezTo>
                  <a:cubicBezTo>
                    <a:pt x="767" y="267"/>
                    <a:pt x="401" y="367"/>
                    <a:pt x="34" y="467"/>
                  </a:cubicBezTo>
                  <a:cubicBezTo>
                    <a:pt x="34" y="534"/>
                    <a:pt x="0" y="568"/>
                    <a:pt x="34" y="601"/>
                  </a:cubicBezTo>
                  <a:cubicBezTo>
                    <a:pt x="34" y="634"/>
                    <a:pt x="67" y="701"/>
                    <a:pt x="100" y="701"/>
                  </a:cubicBezTo>
                  <a:cubicBezTo>
                    <a:pt x="467" y="634"/>
                    <a:pt x="901" y="601"/>
                    <a:pt x="1268" y="568"/>
                  </a:cubicBezTo>
                  <a:cubicBezTo>
                    <a:pt x="1635" y="534"/>
                    <a:pt x="2068" y="467"/>
                    <a:pt x="2435" y="401"/>
                  </a:cubicBezTo>
                  <a:cubicBezTo>
                    <a:pt x="2569" y="367"/>
                    <a:pt x="2602" y="267"/>
                    <a:pt x="2602" y="134"/>
                  </a:cubicBezTo>
                  <a:cubicBezTo>
                    <a:pt x="2569" y="34"/>
                    <a:pt x="2502" y="0"/>
                    <a:pt x="23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1"/>
            <p:cNvSpPr/>
            <p:nvPr/>
          </p:nvSpPr>
          <p:spPr>
            <a:xfrm>
              <a:off x="2133350" y="3462925"/>
              <a:ext cx="85925" cy="20050"/>
            </a:xfrm>
            <a:custGeom>
              <a:avLst/>
              <a:gdLst/>
              <a:ahLst/>
              <a:cxnLst/>
              <a:rect l="l" t="t" r="r" b="b"/>
              <a:pathLst>
                <a:path w="3437" h="802" extrusionOk="0">
                  <a:moveTo>
                    <a:pt x="3170" y="1"/>
                  </a:moveTo>
                  <a:cubicBezTo>
                    <a:pt x="2670" y="67"/>
                    <a:pt x="2136" y="168"/>
                    <a:pt x="1635" y="268"/>
                  </a:cubicBezTo>
                  <a:cubicBezTo>
                    <a:pt x="1102" y="334"/>
                    <a:pt x="601" y="468"/>
                    <a:pt x="101" y="601"/>
                  </a:cubicBezTo>
                  <a:cubicBezTo>
                    <a:pt x="68" y="601"/>
                    <a:pt x="1" y="635"/>
                    <a:pt x="101" y="701"/>
                  </a:cubicBezTo>
                  <a:cubicBezTo>
                    <a:pt x="101" y="768"/>
                    <a:pt x="134" y="801"/>
                    <a:pt x="168" y="801"/>
                  </a:cubicBezTo>
                  <a:cubicBezTo>
                    <a:pt x="668" y="768"/>
                    <a:pt x="1235" y="701"/>
                    <a:pt x="1736" y="635"/>
                  </a:cubicBezTo>
                  <a:cubicBezTo>
                    <a:pt x="2236" y="568"/>
                    <a:pt x="2770" y="501"/>
                    <a:pt x="3270" y="434"/>
                  </a:cubicBezTo>
                  <a:cubicBezTo>
                    <a:pt x="3403" y="368"/>
                    <a:pt x="3437" y="301"/>
                    <a:pt x="3437" y="168"/>
                  </a:cubicBezTo>
                  <a:cubicBezTo>
                    <a:pt x="3403" y="101"/>
                    <a:pt x="3303" y="1"/>
                    <a:pt x="3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1"/>
            <p:cNvSpPr/>
            <p:nvPr/>
          </p:nvSpPr>
          <p:spPr>
            <a:xfrm>
              <a:off x="2156700" y="3511300"/>
              <a:ext cx="66750" cy="17525"/>
            </a:xfrm>
            <a:custGeom>
              <a:avLst/>
              <a:gdLst/>
              <a:ahLst/>
              <a:cxnLst/>
              <a:rect l="l" t="t" r="r" b="b"/>
              <a:pathLst>
                <a:path w="2670" h="701" extrusionOk="0">
                  <a:moveTo>
                    <a:pt x="2403" y="0"/>
                  </a:moveTo>
                  <a:cubicBezTo>
                    <a:pt x="2036" y="34"/>
                    <a:pt x="1635" y="134"/>
                    <a:pt x="1235" y="201"/>
                  </a:cubicBezTo>
                  <a:cubicBezTo>
                    <a:pt x="835" y="301"/>
                    <a:pt x="468" y="367"/>
                    <a:pt x="68" y="501"/>
                  </a:cubicBezTo>
                  <a:cubicBezTo>
                    <a:pt x="34" y="534"/>
                    <a:pt x="1" y="534"/>
                    <a:pt x="68" y="634"/>
                  </a:cubicBezTo>
                  <a:cubicBezTo>
                    <a:pt x="68" y="668"/>
                    <a:pt x="134" y="701"/>
                    <a:pt x="168" y="701"/>
                  </a:cubicBezTo>
                  <a:cubicBezTo>
                    <a:pt x="535" y="668"/>
                    <a:pt x="935" y="634"/>
                    <a:pt x="1335" y="568"/>
                  </a:cubicBezTo>
                  <a:cubicBezTo>
                    <a:pt x="1702" y="534"/>
                    <a:pt x="2102" y="501"/>
                    <a:pt x="2503" y="401"/>
                  </a:cubicBezTo>
                  <a:cubicBezTo>
                    <a:pt x="2636" y="367"/>
                    <a:pt x="2670" y="301"/>
                    <a:pt x="2670" y="167"/>
                  </a:cubicBezTo>
                  <a:cubicBezTo>
                    <a:pt x="2636" y="34"/>
                    <a:pt x="2536" y="0"/>
                    <a:pt x="24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1"/>
            <p:cNvSpPr/>
            <p:nvPr/>
          </p:nvSpPr>
          <p:spPr>
            <a:xfrm>
              <a:off x="2165875" y="3561325"/>
              <a:ext cx="65925" cy="17550"/>
            </a:xfrm>
            <a:custGeom>
              <a:avLst/>
              <a:gdLst/>
              <a:ahLst/>
              <a:cxnLst/>
              <a:rect l="l" t="t" r="r" b="b"/>
              <a:pathLst>
                <a:path w="2637" h="702" extrusionOk="0">
                  <a:moveTo>
                    <a:pt x="2369" y="1"/>
                  </a:moveTo>
                  <a:cubicBezTo>
                    <a:pt x="2002" y="34"/>
                    <a:pt x="1602" y="134"/>
                    <a:pt x="1202" y="201"/>
                  </a:cubicBezTo>
                  <a:cubicBezTo>
                    <a:pt x="801" y="301"/>
                    <a:pt x="435" y="368"/>
                    <a:pt x="34" y="501"/>
                  </a:cubicBezTo>
                  <a:cubicBezTo>
                    <a:pt x="1" y="501"/>
                    <a:pt x="1" y="535"/>
                    <a:pt x="34" y="635"/>
                  </a:cubicBezTo>
                  <a:cubicBezTo>
                    <a:pt x="34" y="668"/>
                    <a:pt x="101" y="701"/>
                    <a:pt x="134" y="701"/>
                  </a:cubicBezTo>
                  <a:cubicBezTo>
                    <a:pt x="501" y="668"/>
                    <a:pt x="902" y="635"/>
                    <a:pt x="1302" y="568"/>
                  </a:cubicBezTo>
                  <a:cubicBezTo>
                    <a:pt x="1669" y="535"/>
                    <a:pt x="2069" y="501"/>
                    <a:pt x="2469" y="401"/>
                  </a:cubicBezTo>
                  <a:cubicBezTo>
                    <a:pt x="2603" y="368"/>
                    <a:pt x="2636" y="301"/>
                    <a:pt x="2636" y="168"/>
                  </a:cubicBezTo>
                  <a:cubicBezTo>
                    <a:pt x="2603" y="34"/>
                    <a:pt x="2503" y="1"/>
                    <a:pt x="23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1"/>
            <p:cNvSpPr/>
            <p:nvPr/>
          </p:nvSpPr>
          <p:spPr>
            <a:xfrm>
              <a:off x="2170050" y="3615550"/>
              <a:ext cx="66750" cy="17525"/>
            </a:xfrm>
            <a:custGeom>
              <a:avLst/>
              <a:gdLst/>
              <a:ahLst/>
              <a:cxnLst/>
              <a:rect l="l" t="t" r="r" b="b"/>
              <a:pathLst>
                <a:path w="2670" h="701" extrusionOk="0">
                  <a:moveTo>
                    <a:pt x="2436" y="0"/>
                  </a:moveTo>
                  <a:cubicBezTo>
                    <a:pt x="2035" y="33"/>
                    <a:pt x="1635" y="134"/>
                    <a:pt x="1268" y="200"/>
                  </a:cubicBezTo>
                  <a:cubicBezTo>
                    <a:pt x="835" y="300"/>
                    <a:pt x="468" y="367"/>
                    <a:pt x="101" y="500"/>
                  </a:cubicBezTo>
                  <a:cubicBezTo>
                    <a:pt x="34" y="500"/>
                    <a:pt x="1" y="534"/>
                    <a:pt x="67" y="634"/>
                  </a:cubicBezTo>
                  <a:cubicBezTo>
                    <a:pt x="67" y="667"/>
                    <a:pt x="134" y="701"/>
                    <a:pt x="167" y="701"/>
                  </a:cubicBezTo>
                  <a:cubicBezTo>
                    <a:pt x="534" y="667"/>
                    <a:pt x="968" y="634"/>
                    <a:pt x="1335" y="567"/>
                  </a:cubicBezTo>
                  <a:cubicBezTo>
                    <a:pt x="1702" y="534"/>
                    <a:pt x="2136" y="500"/>
                    <a:pt x="2502" y="400"/>
                  </a:cubicBezTo>
                  <a:cubicBezTo>
                    <a:pt x="2636" y="367"/>
                    <a:pt x="2669" y="300"/>
                    <a:pt x="2669" y="167"/>
                  </a:cubicBezTo>
                  <a:cubicBezTo>
                    <a:pt x="2636" y="33"/>
                    <a:pt x="2536" y="0"/>
                    <a:pt x="24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1"/>
            <p:cNvSpPr/>
            <p:nvPr/>
          </p:nvSpPr>
          <p:spPr>
            <a:xfrm>
              <a:off x="1883175" y="3549650"/>
              <a:ext cx="33400" cy="45125"/>
            </a:xfrm>
            <a:custGeom>
              <a:avLst/>
              <a:gdLst/>
              <a:ahLst/>
              <a:cxnLst/>
              <a:rect l="l" t="t" r="r" b="b"/>
              <a:pathLst>
                <a:path w="1336" h="1805" extrusionOk="0">
                  <a:moveTo>
                    <a:pt x="368" y="0"/>
                  </a:moveTo>
                  <a:cubicBezTo>
                    <a:pt x="301" y="0"/>
                    <a:pt x="201" y="67"/>
                    <a:pt x="168" y="67"/>
                  </a:cubicBezTo>
                  <a:cubicBezTo>
                    <a:pt x="134" y="67"/>
                    <a:pt x="101" y="101"/>
                    <a:pt x="101" y="101"/>
                  </a:cubicBezTo>
                  <a:cubicBezTo>
                    <a:pt x="34" y="101"/>
                    <a:pt x="1" y="167"/>
                    <a:pt x="34" y="234"/>
                  </a:cubicBezTo>
                  <a:cubicBezTo>
                    <a:pt x="34" y="258"/>
                    <a:pt x="68" y="281"/>
                    <a:pt x="111" y="281"/>
                  </a:cubicBezTo>
                  <a:cubicBezTo>
                    <a:pt x="129" y="281"/>
                    <a:pt x="148" y="277"/>
                    <a:pt x="168" y="267"/>
                  </a:cubicBezTo>
                  <a:lnTo>
                    <a:pt x="535" y="267"/>
                  </a:lnTo>
                  <a:cubicBezTo>
                    <a:pt x="601" y="267"/>
                    <a:pt x="635" y="301"/>
                    <a:pt x="668" y="301"/>
                  </a:cubicBezTo>
                  <a:cubicBezTo>
                    <a:pt x="701" y="301"/>
                    <a:pt x="768" y="334"/>
                    <a:pt x="768" y="334"/>
                  </a:cubicBezTo>
                  <a:cubicBezTo>
                    <a:pt x="768" y="334"/>
                    <a:pt x="801" y="334"/>
                    <a:pt x="801" y="401"/>
                  </a:cubicBezTo>
                  <a:cubicBezTo>
                    <a:pt x="501" y="401"/>
                    <a:pt x="201" y="634"/>
                    <a:pt x="168" y="1001"/>
                  </a:cubicBezTo>
                  <a:cubicBezTo>
                    <a:pt x="134" y="1401"/>
                    <a:pt x="334" y="1768"/>
                    <a:pt x="668" y="1802"/>
                  </a:cubicBezTo>
                  <a:cubicBezTo>
                    <a:pt x="689" y="1804"/>
                    <a:pt x="710" y="1805"/>
                    <a:pt x="731" y="1805"/>
                  </a:cubicBezTo>
                  <a:cubicBezTo>
                    <a:pt x="1038" y="1805"/>
                    <a:pt x="1304" y="1574"/>
                    <a:pt x="1335" y="1168"/>
                  </a:cubicBezTo>
                  <a:cubicBezTo>
                    <a:pt x="1335" y="934"/>
                    <a:pt x="1302" y="768"/>
                    <a:pt x="1302" y="701"/>
                  </a:cubicBezTo>
                  <a:cubicBezTo>
                    <a:pt x="1302" y="668"/>
                    <a:pt x="1268" y="634"/>
                    <a:pt x="1268" y="568"/>
                  </a:cubicBezTo>
                  <a:cubicBezTo>
                    <a:pt x="1268" y="501"/>
                    <a:pt x="1235" y="434"/>
                    <a:pt x="1168" y="401"/>
                  </a:cubicBezTo>
                  <a:cubicBezTo>
                    <a:pt x="1135" y="334"/>
                    <a:pt x="1102" y="267"/>
                    <a:pt x="1068" y="234"/>
                  </a:cubicBezTo>
                  <a:cubicBezTo>
                    <a:pt x="1002" y="167"/>
                    <a:pt x="935" y="134"/>
                    <a:pt x="868" y="101"/>
                  </a:cubicBezTo>
                  <a:cubicBezTo>
                    <a:pt x="835" y="67"/>
                    <a:pt x="768" y="67"/>
                    <a:pt x="7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1"/>
            <p:cNvSpPr/>
            <p:nvPr/>
          </p:nvSpPr>
          <p:spPr>
            <a:xfrm>
              <a:off x="2015775" y="3566325"/>
              <a:ext cx="33375" cy="45150"/>
            </a:xfrm>
            <a:custGeom>
              <a:avLst/>
              <a:gdLst/>
              <a:ahLst/>
              <a:cxnLst/>
              <a:rect l="l" t="t" r="r" b="b"/>
              <a:pathLst>
                <a:path w="1335" h="1806" extrusionOk="0">
                  <a:moveTo>
                    <a:pt x="368" y="1"/>
                  </a:moveTo>
                  <a:cubicBezTo>
                    <a:pt x="301" y="1"/>
                    <a:pt x="201" y="67"/>
                    <a:pt x="167" y="67"/>
                  </a:cubicBezTo>
                  <a:cubicBezTo>
                    <a:pt x="134" y="67"/>
                    <a:pt x="67" y="101"/>
                    <a:pt x="67" y="101"/>
                  </a:cubicBezTo>
                  <a:cubicBezTo>
                    <a:pt x="34" y="101"/>
                    <a:pt x="1" y="167"/>
                    <a:pt x="34" y="234"/>
                  </a:cubicBezTo>
                  <a:cubicBezTo>
                    <a:pt x="34" y="258"/>
                    <a:pt x="51" y="281"/>
                    <a:pt x="96" y="281"/>
                  </a:cubicBezTo>
                  <a:cubicBezTo>
                    <a:pt x="114" y="281"/>
                    <a:pt x="138" y="277"/>
                    <a:pt x="167" y="267"/>
                  </a:cubicBezTo>
                  <a:lnTo>
                    <a:pt x="534" y="267"/>
                  </a:lnTo>
                  <a:cubicBezTo>
                    <a:pt x="568" y="267"/>
                    <a:pt x="634" y="301"/>
                    <a:pt x="668" y="301"/>
                  </a:cubicBezTo>
                  <a:cubicBezTo>
                    <a:pt x="701" y="301"/>
                    <a:pt x="734" y="334"/>
                    <a:pt x="734" y="334"/>
                  </a:cubicBezTo>
                  <a:cubicBezTo>
                    <a:pt x="734" y="334"/>
                    <a:pt x="801" y="334"/>
                    <a:pt x="801" y="401"/>
                  </a:cubicBezTo>
                  <a:cubicBezTo>
                    <a:pt x="501" y="401"/>
                    <a:pt x="201" y="634"/>
                    <a:pt x="167" y="1001"/>
                  </a:cubicBezTo>
                  <a:cubicBezTo>
                    <a:pt x="134" y="1402"/>
                    <a:pt x="334" y="1769"/>
                    <a:pt x="668" y="1802"/>
                  </a:cubicBezTo>
                  <a:cubicBezTo>
                    <a:pt x="689" y="1804"/>
                    <a:pt x="710" y="1805"/>
                    <a:pt x="730" y="1805"/>
                  </a:cubicBezTo>
                  <a:cubicBezTo>
                    <a:pt x="1038" y="1805"/>
                    <a:pt x="1304" y="1574"/>
                    <a:pt x="1335" y="1168"/>
                  </a:cubicBezTo>
                  <a:cubicBezTo>
                    <a:pt x="1335" y="935"/>
                    <a:pt x="1302" y="768"/>
                    <a:pt x="1302" y="734"/>
                  </a:cubicBezTo>
                  <a:cubicBezTo>
                    <a:pt x="1302" y="668"/>
                    <a:pt x="1268" y="634"/>
                    <a:pt x="1268" y="568"/>
                  </a:cubicBezTo>
                  <a:cubicBezTo>
                    <a:pt x="1268" y="501"/>
                    <a:pt x="1201" y="434"/>
                    <a:pt x="1168" y="401"/>
                  </a:cubicBezTo>
                  <a:cubicBezTo>
                    <a:pt x="1135" y="334"/>
                    <a:pt x="1101" y="267"/>
                    <a:pt x="1035" y="234"/>
                  </a:cubicBezTo>
                  <a:cubicBezTo>
                    <a:pt x="1001" y="167"/>
                    <a:pt x="935" y="134"/>
                    <a:pt x="868" y="101"/>
                  </a:cubicBezTo>
                  <a:cubicBezTo>
                    <a:pt x="835" y="67"/>
                    <a:pt x="768" y="67"/>
                    <a:pt x="7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1"/>
            <p:cNvSpPr/>
            <p:nvPr/>
          </p:nvSpPr>
          <p:spPr>
            <a:xfrm>
              <a:off x="2026625" y="3611950"/>
              <a:ext cx="98425" cy="93900"/>
            </a:xfrm>
            <a:custGeom>
              <a:avLst/>
              <a:gdLst/>
              <a:ahLst/>
              <a:cxnLst/>
              <a:rect l="l" t="t" r="r" b="b"/>
              <a:pathLst>
                <a:path w="3937" h="3756" extrusionOk="0">
                  <a:moveTo>
                    <a:pt x="2006" y="1"/>
                  </a:moveTo>
                  <a:cubicBezTo>
                    <a:pt x="1052" y="1"/>
                    <a:pt x="225" y="677"/>
                    <a:pt x="100" y="1645"/>
                  </a:cubicBezTo>
                  <a:cubicBezTo>
                    <a:pt x="0" y="2679"/>
                    <a:pt x="701" y="3613"/>
                    <a:pt x="1735" y="3746"/>
                  </a:cubicBezTo>
                  <a:cubicBezTo>
                    <a:pt x="1801" y="3753"/>
                    <a:pt x="1866" y="3756"/>
                    <a:pt x="1931" y="3756"/>
                  </a:cubicBezTo>
                  <a:cubicBezTo>
                    <a:pt x="2885" y="3756"/>
                    <a:pt x="3711" y="3080"/>
                    <a:pt x="3836" y="2112"/>
                  </a:cubicBezTo>
                  <a:cubicBezTo>
                    <a:pt x="3936" y="1078"/>
                    <a:pt x="3203" y="144"/>
                    <a:pt x="2202" y="10"/>
                  </a:cubicBezTo>
                  <a:cubicBezTo>
                    <a:pt x="2136" y="4"/>
                    <a:pt x="2071" y="1"/>
                    <a:pt x="2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1"/>
            <p:cNvSpPr/>
            <p:nvPr/>
          </p:nvSpPr>
          <p:spPr>
            <a:xfrm>
              <a:off x="1791450" y="3581775"/>
              <a:ext cx="99275" cy="93400"/>
            </a:xfrm>
            <a:custGeom>
              <a:avLst/>
              <a:gdLst/>
              <a:ahLst/>
              <a:cxnLst/>
              <a:rect l="l" t="t" r="r" b="b"/>
              <a:pathLst>
                <a:path w="3971" h="3736" extrusionOk="0">
                  <a:moveTo>
                    <a:pt x="1986" y="1"/>
                  </a:moveTo>
                  <a:cubicBezTo>
                    <a:pt x="1031" y="1"/>
                    <a:pt x="257" y="699"/>
                    <a:pt x="134" y="1651"/>
                  </a:cubicBezTo>
                  <a:cubicBezTo>
                    <a:pt x="1" y="2652"/>
                    <a:pt x="734" y="3552"/>
                    <a:pt x="1768" y="3719"/>
                  </a:cubicBezTo>
                  <a:cubicBezTo>
                    <a:pt x="1853" y="3730"/>
                    <a:pt x="1937" y="3735"/>
                    <a:pt x="2020" y="3735"/>
                  </a:cubicBezTo>
                  <a:cubicBezTo>
                    <a:pt x="2950" y="3735"/>
                    <a:pt x="3745" y="3067"/>
                    <a:pt x="3837" y="2118"/>
                  </a:cubicBezTo>
                  <a:cubicBezTo>
                    <a:pt x="3970" y="1050"/>
                    <a:pt x="3270" y="150"/>
                    <a:pt x="2235" y="16"/>
                  </a:cubicBezTo>
                  <a:cubicBezTo>
                    <a:pt x="2151" y="6"/>
                    <a:pt x="2068" y="1"/>
                    <a:pt x="19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1"/>
            <p:cNvSpPr/>
            <p:nvPr/>
          </p:nvSpPr>
          <p:spPr>
            <a:xfrm>
              <a:off x="1928225" y="3590175"/>
              <a:ext cx="74225" cy="38050"/>
            </a:xfrm>
            <a:custGeom>
              <a:avLst/>
              <a:gdLst/>
              <a:ahLst/>
              <a:cxnLst/>
              <a:rect l="l" t="t" r="r" b="b"/>
              <a:pathLst>
                <a:path w="2969" h="1522" extrusionOk="0">
                  <a:moveTo>
                    <a:pt x="191" y="0"/>
                  </a:moveTo>
                  <a:cubicBezTo>
                    <a:pt x="173" y="0"/>
                    <a:pt x="153" y="4"/>
                    <a:pt x="134" y="14"/>
                  </a:cubicBezTo>
                  <a:cubicBezTo>
                    <a:pt x="33" y="14"/>
                    <a:pt x="0" y="81"/>
                    <a:pt x="0" y="181"/>
                  </a:cubicBezTo>
                  <a:cubicBezTo>
                    <a:pt x="67" y="514"/>
                    <a:pt x="234" y="815"/>
                    <a:pt x="467" y="1048"/>
                  </a:cubicBezTo>
                  <a:cubicBezTo>
                    <a:pt x="667" y="1315"/>
                    <a:pt x="1001" y="1482"/>
                    <a:pt x="1368" y="1515"/>
                  </a:cubicBezTo>
                  <a:cubicBezTo>
                    <a:pt x="1409" y="1519"/>
                    <a:pt x="1453" y="1521"/>
                    <a:pt x="1497" y="1521"/>
                  </a:cubicBezTo>
                  <a:cubicBezTo>
                    <a:pt x="1807" y="1521"/>
                    <a:pt x="2164" y="1419"/>
                    <a:pt x="2368" y="1215"/>
                  </a:cubicBezTo>
                  <a:cubicBezTo>
                    <a:pt x="2669" y="981"/>
                    <a:pt x="2835" y="714"/>
                    <a:pt x="2936" y="381"/>
                  </a:cubicBezTo>
                  <a:cubicBezTo>
                    <a:pt x="2969" y="314"/>
                    <a:pt x="2936" y="281"/>
                    <a:pt x="2869" y="214"/>
                  </a:cubicBezTo>
                  <a:cubicBezTo>
                    <a:pt x="2852" y="181"/>
                    <a:pt x="2810" y="164"/>
                    <a:pt x="2769" y="164"/>
                  </a:cubicBezTo>
                  <a:cubicBezTo>
                    <a:pt x="2727" y="164"/>
                    <a:pt x="2685" y="181"/>
                    <a:pt x="2669" y="214"/>
                  </a:cubicBezTo>
                  <a:cubicBezTo>
                    <a:pt x="2502" y="448"/>
                    <a:pt x="2302" y="614"/>
                    <a:pt x="2102" y="714"/>
                  </a:cubicBezTo>
                  <a:cubicBezTo>
                    <a:pt x="1923" y="816"/>
                    <a:pt x="1764" y="860"/>
                    <a:pt x="1610" y="860"/>
                  </a:cubicBezTo>
                  <a:cubicBezTo>
                    <a:pt x="1562" y="860"/>
                    <a:pt x="1515" y="856"/>
                    <a:pt x="1468" y="848"/>
                  </a:cubicBezTo>
                  <a:cubicBezTo>
                    <a:pt x="1268" y="848"/>
                    <a:pt x="1034" y="748"/>
                    <a:pt x="834" y="614"/>
                  </a:cubicBezTo>
                  <a:cubicBezTo>
                    <a:pt x="634" y="481"/>
                    <a:pt x="467" y="281"/>
                    <a:pt x="300" y="47"/>
                  </a:cubicBezTo>
                  <a:cubicBezTo>
                    <a:pt x="277" y="24"/>
                    <a:pt x="236"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7" name="Google Shape;457;p21"/>
          <p:cNvSpPr/>
          <p:nvPr/>
        </p:nvSpPr>
        <p:spPr>
          <a:xfrm>
            <a:off x="834455" y="633248"/>
            <a:ext cx="96003" cy="9506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1"/>
          <p:cNvSpPr/>
          <p:nvPr/>
        </p:nvSpPr>
        <p:spPr>
          <a:xfrm>
            <a:off x="986855" y="785648"/>
            <a:ext cx="96003" cy="9506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1"/>
          <p:cNvSpPr/>
          <p:nvPr/>
        </p:nvSpPr>
        <p:spPr>
          <a:xfrm>
            <a:off x="7659699" y="183770"/>
            <a:ext cx="343752" cy="303049"/>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Meet Our Professors by Slidesgo">
  <p:cSld name="CUSTOM_6">
    <p:bg>
      <p:bgPr>
        <a:blipFill>
          <a:blip r:embed="rId2">
            <a:alphaModFix/>
          </a:blip>
          <a:stretch>
            <a:fillRect/>
          </a:stretch>
        </a:blipFill>
        <a:effectLst/>
      </p:bgPr>
    </p:bg>
    <p:spTree>
      <p:nvGrpSpPr>
        <p:cNvPr id="1" name="Shape 460"/>
        <p:cNvGrpSpPr/>
        <p:nvPr/>
      </p:nvGrpSpPr>
      <p:grpSpPr>
        <a:xfrm>
          <a:off x="0" y="0"/>
          <a:ext cx="0" cy="0"/>
          <a:chOff x="0" y="0"/>
          <a:chExt cx="0" cy="0"/>
        </a:xfrm>
      </p:grpSpPr>
      <p:sp>
        <p:nvSpPr>
          <p:cNvPr id="461" name="Google Shape;461;p22"/>
          <p:cNvSpPr txBox="1">
            <a:spLocks noGrp="1"/>
          </p:cNvSpPr>
          <p:nvPr>
            <p:ph type="ctrTitle"/>
          </p:nvPr>
        </p:nvSpPr>
        <p:spPr>
          <a:xfrm>
            <a:off x="1434412" y="1674860"/>
            <a:ext cx="19065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2200"/>
              <a:buNone/>
              <a:defRPr sz="2200">
                <a:solidFill>
                  <a:schemeClr val="accent1"/>
                </a:solidFill>
              </a:defRPr>
            </a:lvl1pPr>
            <a:lvl2pPr lvl="1"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2pPr>
            <a:lvl3pPr lvl="2"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3pPr>
            <a:lvl4pPr lvl="3"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4pPr>
            <a:lvl5pPr lvl="4"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5pPr>
            <a:lvl6pPr lvl="5"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6pPr>
            <a:lvl7pPr lvl="6"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7pPr>
            <a:lvl8pPr lvl="7"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8pPr>
            <a:lvl9pPr lvl="8"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9pPr>
          </a:lstStyle>
          <a:p>
            <a:endParaRPr/>
          </a:p>
        </p:txBody>
      </p:sp>
      <p:sp>
        <p:nvSpPr>
          <p:cNvPr id="462" name="Google Shape;462;p22"/>
          <p:cNvSpPr txBox="1">
            <a:spLocks noGrp="1"/>
          </p:cNvSpPr>
          <p:nvPr>
            <p:ph type="subTitle" idx="1"/>
          </p:nvPr>
        </p:nvSpPr>
        <p:spPr>
          <a:xfrm>
            <a:off x="1422088" y="2121288"/>
            <a:ext cx="1931100" cy="36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463" name="Google Shape;463;p22"/>
          <p:cNvSpPr txBox="1">
            <a:spLocks noGrp="1"/>
          </p:cNvSpPr>
          <p:nvPr>
            <p:ph type="ctrTitle" idx="2"/>
          </p:nvPr>
        </p:nvSpPr>
        <p:spPr>
          <a:xfrm>
            <a:off x="3602350" y="1671460"/>
            <a:ext cx="19065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2200"/>
              <a:buNone/>
              <a:defRPr sz="2200">
                <a:solidFill>
                  <a:schemeClr val="accent4"/>
                </a:solidFill>
              </a:defRPr>
            </a:lvl1pPr>
            <a:lvl2pPr lvl="1"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2pPr>
            <a:lvl3pPr lvl="2"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3pPr>
            <a:lvl4pPr lvl="3"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4pPr>
            <a:lvl5pPr lvl="4"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5pPr>
            <a:lvl6pPr lvl="5"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6pPr>
            <a:lvl7pPr lvl="6"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7pPr>
            <a:lvl8pPr lvl="7"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8pPr>
            <a:lvl9pPr lvl="8"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9pPr>
          </a:lstStyle>
          <a:p>
            <a:endParaRPr/>
          </a:p>
        </p:txBody>
      </p:sp>
      <p:sp>
        <p:nvSpPr>
          <p:cNvPr id="464" name="Google Shape;464;p22"/>
          <p:cNvSpPr txBox="1">
            <a:spLocks noGrp="1"/>
          </p:cNvSpPr>
          <p:nvPr>
            <p:ph type="subTitle" idx="3"/>
          </p:nvPr>
        </p:nvSpPr>
        <p:spPr>
          <a:xfrm>
            <a:off x="3581649" y="2121300"/>
            <a:ext cx="1906500" cy="36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465" name="Google Shape;465;p22"/>
          <p:cNvSpPr txBox="1">
            <a:spLocks noGrp="1"/>
          </p:cNvSpPr>
          <p:nvPr>
            <p:ph type="ctrTitle" idx="4"/>
          </p:nvPr>
        </p:nvSpPr>
        <p:spPr>
          <a:xfrm>
            <a:off x="5770300" y="1671485"/>
            <a:ext cx="19065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2200"/>
              <a:buNone/>
              <a:defRPr sz="2200">
                <a:solidFill>
                  <a:schemeClr val="accent3"/>
                </a:solidFill>
              </a:defRPr>
            </a:lvl1pPr>
            <a:lvl2pPr lvl="1"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2pPr>
            <a:lvl3pPr lvl="2"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3pPr>
            <a:lvl4pPr lvl="3"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4pPr>
            <a:lvl5pPr lvl="4"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5pPr>
            <a:lvl6pPr lvl="5"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6pPr>
            <a:lvl7pPr lvl="6"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7pPr>
            <a:lvl8pPr lvl="7"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8pPr>
            <a:lvl9pPr lvl="8"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9pPr>
          </a:lstStyle>
          <a:p>
            <a:endParaRPr/>
          </a:p>
        </p:txBody>
      </p:sp>
      <p:sp>
        <p:nvSpPr>
          <p:cNvPr id="466" name="Google Shape;466;p22"/>
          <p:cNvSpPr txBox="1">
            <a:spLocks noGrp="1"/>
          </p:cNvSpPr>
          <p:nvPr>
            <p:ph type="subTitle" idx="5"/>
          </p:nvPr>
        </p:nvSpPr>
        <p:spPr>
          <a:xfrm>
            <a:off x="5770300" y="2121300"/>
            <a:ext cx="1989300" cy="36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467" name="Google Shape;467;p22"/>
          <p:cNvSpPr txBox="1">
            <a:spLocks noGrp="1"/>
          </p:cNvSpPr>
          <p:nvPr>
            <p:ph type="ctrTitle" idx="6"/>
          </p:nvPr>
        </p:nvSpPr>
        <p:spPr>
          <a:xfrm>
            <a:off x="1434412" y="3352985"/>
            <a:ext cx="19065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2200"/>
              <a:buNone/>
              <a:defRPr sz="2200">
                <a:solidFill>
                  <a:schemeClr val="accent6"/>
                </a:solidFill>
              </a:defRPr>
            </a:lvl1pPr>
            <a:lvl2pPr lvl="1"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2pPr>
            <a:lvl3pPr lvl="2"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3pPr>
            <a:lvl4pPr lvl="3"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4pPr>
            <a:lvl5pPr lvl="4"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5pPr>
            <a:lvl6pPr lvl="5"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6pPr>
            <a:lvl7pPr lvl="6"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7pPr>
            <a:lvl8pPr lvl="7"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8pPr>
            <a:lvl9pPr lvl="8"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9pPr>
          </a:lstStyle>
          <a:p>
            <a:endParaRPr/>
          </a:p>
        </p:txBody>
      </p:sp>
      <p:sp>
        <p:nvSpPr>
          <p:cNvPr id="468" name="Google Shape;468;p22"/>
          <p:cNvSpPr txBox="1">
            <a:spLocks noGrp="1"/>
          </p:cNvSpPr>
          <p:nvPr>
            <p:ph type="subTitle" idx="7"/>
          </p:nvPr>
        </p:nvSpPr>
        <p:spPr>
          <a:xfrm>
            <a:off x="1434375" y="3875625"/>
            <a:ext cx="1906500" cy="36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469" name="Google Shape;469;p22"/>
          <p:cNvSpPr txBox="1">
            <a:spLocks noGrp="1"/>
          </p:cNvSpPr>
          <p:nvPr>
            <p:ph type="ctrTitle" idx="8"/>
          </p:nvPr>
        </p:nvSpPr>
        <p:spPr>
          <a:xfrm>
            <a:off x="3602350" y="3349585"/>
            <a:ext cx="19065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2200"/>
              <a:buNone/>
              <a:defRPr sz="2200">
                <a:solidFill>
                  <a:schemeClr val="accent2"/>
                </a:solidFill>
              </a:defRPr>
            </a:lvl1pPr>
            <a:lvl2pPr lvl="1"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2pPr>
            <a:lvl3pPr lvl="2"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3pPr>
            <a:lvl4pPr lvl="3"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4pPr>
            <a:lvl5pPr lvl="4"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5pPr>
            <a:lvl6pPr lvl="5"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6pPr>
            <a:lvl7pPr lvl="6"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7pPr>
            <a:lvl8pPr lvl="7"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8pPr>
            <a:lvl9pPr lvl="8"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9pPr>
          </a:lstStyle>
          <a:p>
            <a:endParaRPr/>
          </a:p>
        </p:txBody>
      </p:sp>
      <p:sp>
        <p:nvSpPr>
          <p:cNvPr id="470" name="Google Shape;470;p22"/>
          <p:cNvSpPr txBox="1">
            <a:spLocks noGrp="1"/>
          </p:cNvSpPr>
          <p:nvPr>
            <p:ph type="subTitle" idx="9"/>
          </p:nvPr>
        </p:nvSpPr>
        <p:spPr>
          <a:xfrm>
            <a:off x="3540262" y="3875625"/>
            <a:ext cx="1989300" cy="36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471" name="Google Shape;471;p22"/>
          <p:cNvSpPr txBox="1">
            <a:spLocks noGrp="1"/>
          </p:cNvSpPr>
          <p:nvPr>
            <p:ph type="ctrTitle" idx="13"/>
          </p:nvPr>
        </p:nvSpPr>
        <p:spPr>
          <a:xfrm>
            <a:off x="5770300" y="3349610"/>
            <a:ext cx="19065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2200"/>
              <a:buNone/>
              <a:defRPr sz="2200">
                <a:solidFill>
                  <a:schemeClr val="accent5"/>
                </a:solidFill>
              </a:defRPr>
            </a:lvl1pPr>
            <a:lvl2pPr lvl="1"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2pPr>
            <a:lvl3pPr lvl="2"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3pPr>
            <a:lvl4pPr lvl="3"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4pPr>
            <a:lvl5pPr lvl="4"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5pPr>
            <a:lvl6pPr lvl="5"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6pPr>
            <a:lvl7pPr lvl="6"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7pPr>
            <a:lvl8pPr lvl="7"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8pPr>
            <a:lvl9pPr lvl="8"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9pPr>
          </a:lstStyle>
          <a:p>
            <a:endParaRPr/>
          </a:p>
        </p:txBody>
      </p:sp>
      <p:sp>
        <p:nvSpPr>
          <p:cNvPr id="472" name="Google Shape;472;p22"/>
          <p:cNvSpPr txBox="1">
            <a:spLocks noGrp="1"/>
          </p:cNvSpPr>
          <p:nvPr>
            <p:ph type="subTitle" idx="14"/>
          </p:nvPr>
        </p:nvSpPr>
        <p:spPr>
          <a:xfrm>
            <a:off x="5728913" y="3875613"/>
            <a:ext cx="1989300" cy="36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473" name="Google Shape;473;p22"/>
          <p:cNvSpPr txBox="1">
            <a:spLocks noGrp="1"/>
          </p:cNvSpPr>
          <p:nvPr>
            <p:ph type="title" idx="15"/>
          </p:nvPr>
        </p:nvSpPr>
        <p:spPr>
          <a:xfrm>
            <a:off x="660225" y="382675"/>
            <a:ext cx="77637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74" name="Google Shape;474;p22"/>
          <p:cNvSpPr/>
          <p:nvPr/>
        </p:nvSpPr>
        <p:spPr>
          <a:xfrm>
            <a:off x="-348720" y="2737729"/>
            <a:ext cx="1119149" cy="2952450"/>
          </a:xfrm>
          <a:custGeom>
            <a:avLst/>
            <a:gdLst/>
            <a:ahLst/>
            <a:cxnLst/>
            <a:rect l="l" t="t" r="r" b="b"/>
            <a:pathLst>
              <a:path w="34097" h="89952" extrusionOk="0">
                <a:moveTo>
                  <a:pt x="6827" y="1"/>
                </a:moveTo>
                <a:cubicBezTo>
                  <a:pt x="4501" y="1"/>
                  <a:pt x="2262" y="226"/>
                  <a:pt x="338" y="633"/>
                </a:cubicBezTo>
                <a:lnTo>
                  <a:pt x="0" y="89951"/>
                </a:lnTo>
                <a:lnTo>
                  <a:pt x="8097" y="89812"/>
                </a:lnTo>
                <a:cubicBezTo>
                  <a:pt x="17327" y="89235"/>
                  <a:pt x="25980" y="83347"/>
                  <a:pt x="30058" y="75032"/>
                </a:cubicBezTo>
                <a:cubicBezTo>
                  <a:pt x="34096" y="66757"/>
                  <a:pt x="32763" y="55935"/>
                  <a:pt x="26338" y="49291"/>
                </a:cubicBezTo>
                <a:cubicBezTo>
                  <a:pt x="23653" y="46546"/>
                  <a:pt x="20271" y="44556"/>
                  <a:pt x="17645" y="41771"/>
                </a:cubicBezTo>
                <a:cubicBezTo>
                  <a:pt x="14999" y="38947"/>
                  <a:pt x="13129" y="34869"/>
                  <a:pt x="14502" y="31288"/>
                </a:cubicBezTo>
                <a:cubicBezTo>
                  <a:pt x="16093" y="27150"/>
                  <a:pt x="21086" y="25519"/>
                  <a:pt x="24011" y="22177"/>
                </a:cubicBezTo>
                <a:cubicBezTo>
                  <a:pt x="28327" y="17144"/>
                  <a:pt x="26796" y="8769"/>
                  <a:pt x="21842" y="4373"/>
                </a:cubicBezTo>
                <a:cubicBezTo>
                  <a:pt x="18358" y="1267"/>
                  <a:pt x="12345" y="1"/>
                  <a:pt x="68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2"/>
          <p:cNvSpPr/>
          <p:nvPr/>
        </p:nvSpPr>
        <p:spPr>
          <a:xfrm>
            <a:off x="8071229" y="-51813"/>
            <a:ext cx="1637425" cy="69716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6" name="Google Shape;476;p22"/>
          <p:cNvGrpSpPr/>
          <p:nvPr/>
        </p:nvGrpSpPr>
        <p:grpSpPr>
          <a:xfrm rot="7196434">
            <a:off x="380328" y="3256723"/>
            <a:ext cx="390898" cy="454177"/>
            <a:chOff x="4376830" y="352000"/>
            <a:chExt cx="301495" cy="350302"/>
          </a:xfrm>
        </p:grpSpPr>
        <p:sp>
          <p:nvSpPr>
            <p:cNvPr id="477" name="Google Shape;477;p22"/>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2"/>
            <p:cNvSpPr/>
            <p:nvPr/>
          </p:nvSpPr>
          <p:spPr>
            <a:xfrm>
              <a:off x="4376830" y="520685"/>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2"/>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0" name="Google Shape;480;p22"/>
          <p:cNvGrpSpPr/>
          <p:nvPr/>
        </p:nvGrpSpPr>
        <p:grpSpPr>
          <a:xfrm rot="-10132663">
            <a:off x="8547984" y="540808"/>
            <a:ext cx="253457" cy="288618"/>
            <a:chOff x="4670703" y="657266"/>
            <a:chExt cx="253461" cy="288623"/>
          </a:xfrm>
        </p:grpSpPr>
        <p:sp>
          <p:nvSpPr>
            <p:cNvPr id="481" name="Google Shape;481;p22"/>
            <p:cNvSpPr/>
            <p:nvPr/>
          </p:nvSpPr>
          <p:spPr>
            <a:xfrm>
              <a:off x="4670703" y="657266"/>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2"/>
            <p:cNvSpPr/>
            <p:nvPr/>
          </p:nvSpPr>
          <p:spPr>
            <a:xfrm>
              <a:off x="4730866" y="751011"/>
              <a:ext cx="193299" cy="194878"/>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3">
  <p:cSld name="CUSTOM_7">
    <p:bg>
      <p:bgPr>
        <a:blipFill>
          <a:blip r:embed="rId2">
            <a:alphaModFix/>
          </a:blip>
          <a:stretch>
            <a:fillRect/>
          </a:stretch>
        </a:blipFill>
        <a:effectLst/>
      </p:bgPr>
    </p:bg>
    <p:spTree>
      <p:nvGrpSpPr>
        <p:cNvPr id="1" name="Shape 483"/>
        <p:cNvGrpSpPr/>
        <p:nvPr/>
      </p:nvGrpSpPr>
      <p:grpSpPr>
        <a:xfrm>
          <a:off x="0" y="0"/>
          <a:ext cx="0" cy="0"/>
          <a:chOff x="0" y="0"/>
          <a:chExt cx="0" cy="0"/>
        </a:xfrm>
      </p:grpSpPr>
      <p:sp>
        <p:nvSpPr>
          <p:cNvPr id="484" name="Google Shape;484;p23"/>
          <p:cNvSpPr txBox="1">
            <a:spLocks noGrp="1"/>
          </p:cNvSpPr>
          <p:nvPr>
            <p:ph type="subTitle" idx="1"/>
          </p:nvPr>
        </p:nvSpPr>
        <p:spPr>
          <a:xfrm flipH="1">
            <a:off x="4876599" y="3189900"/>
            <a:ext cx="3137100" cy="670500"/>
          </a:xfrm>
          <a:prstGeom prst="rect">
            <a:avLst/>
          </a:prstGeom>
        </p:spPr>
        <p:txBody>
          <a:bodyPr spcFirstLastPara="1" wrap="square" lIns="91425" tIns="91425" rIns="91425" bIns="91425" anchor="ctr" anchorCtr="0">
            <a:normAutofit/>
          </a:bodyPr>
          <a:lstStyle>
            <a:lvl1pPr lvl="0" rtl="0">
              <a:lnSpc>
                <a:spcPct val="100000"/>
              </a:lnSpc>
              <a:spcBef>
                <a:spcPts val="0"/>
              </a:spcBef>
              <a:spcAft>
                <a:spcPts val="0"/>
              </a:spcAft>
              <a:buSzPts val="1600"/>
              <a:buNone/>
              <a:defRPr sz="1400" b="0"/>
            </a:lvl1pPr>
            <a:lvl2pPr lvl="1" rtl="0">
              <a:lnSpc>
                <a:spcPct val="100000"/>
              </a:lnSpc>
              <a:spcBef>
                <a:spcPts val="0"/>
              </a:spcBef>
              <a:spcAft>
                <a:spcPts val="0"/>
              </a:spcAft>
              <a:buSzPts val="1400"/>
              <a:buNone/>
              <a:defRPr sz="1400"/>
            </a:lvl2pPr>
            <a:lvl3pPr lvl="2" rtl="0">
              <a:lnSpc>
                <a:spcPct val="100000"/>
              </a:lnSpc>
              <a:spcBef>
                <a:spcPts val="0"/>
              </a:spcBef>
              <a:spcAft>
                <a:spcPts val="0"/>
              </a:spcAft>
              <a:buSzPts val="1400"/>
              <a:buNone/>
              <a:defRPr sz="1400"/>
            </a:lvl3pPr>
            <a:lvl4pPr lvl="3" rtl="0">
              <a:lnSpc>
                <a:spcPct val="100000"/>
              </a:lnSpc>
              <a:spcBef>
                <a:spcPts val="0"/>
              </a:spcBef>
              <a:spcAft>
                <a:spcPts val="0"/>
              </a:spcAft>
              <a:buSzPts val="1400"/>
              <a:buNone/>
              <a:defRPr sz="1400"/>
            </a:lvl4pPr>
            <a:lvl5pPr lvl="4" rtl="0">
              <a:lnSpc>
                <a:spcPct val="100000"/>
              </a:lnSpc>
              <a:spcBef>
                <a:spcPts val="0"/>
              </a:spcBef>
              <a:spcAft>
                <a:spcPts val="0"/>
              </a:spcAft>
              <a:buSzPts val="1400"/>
              <a:buNone/>
              <a:defRPr sz="1400"/>
            </a:lvl5pPr>
            <a:lvl6pPr lvl="5" rtl="0">
              <a:lnSpc>
                <a:spcPct val="100000"/>
              </a:lnSpc>
              <a:spcBef>
                <a:spcPts val="0"/>
              </a:spcBef>
              <a:spcAft>
                <a:spcPts val="0"/>
              </a:spcAft>
              <a:buSzPts val="1400"/>
              <a:buNone/>
              <a:defRPr sz="1400"/>
            </a:lvl6pPr>
            <a:lvl7pPr lvl="6" rtl="0">
              <a:lnSpc>
                <a:spcPct val="100000"/>
              </a:lnSpc>
              <a:spcBef>
                <a:spcPts val="0"/>
              </a:spcBef>
              <a:spcAft>
                <a:spcPts val="0"/>
              </a:spcAft>
              <a:buSzPts val="1400"/>
              <a:buNone/>
              <a:defRPr sz="1400"/>
            </a:lvl7pPr>
            <a:lvl8pPr lvl="7" rtl="0">
              <a:lnSpc>
                <a:spcPct val="100000"/>
              </a:lnSpc>
              <a:spcBef>
                <a:spcPts val="0"/>
              </a:spcBef>
              <a:spcAft>
                <a:spcPts val="0"/>
              </a:spcAft>
              <a:buSzPts val="1400"/>
              <a:buNone/>
              <a:defRPr sz="1400"/>
            </a:lvl8pPr>
            <a:lvl9pPr lvl="8" rtl="0">
              <a:lnSpc>
                <a:spcPct val="100000"/>
              </a:lnSpc>
              <a:spcBef>
                <a:spcPts val="0"/>
              </a:spcBef>
              <a:spcAft>
                <a:spcPts val="0"/>
              </a:spcAft>
              <a:buSzPts val="1400"/>
              <a:buNone/>
              <a:defRPr sz="1400"/>
            </a:lvl9pPr>
          </a:lstStyle>
          <a:p>
            <a:endParaRPr/>
          </a:p>
        </p:txBody>
      </p:sp>
      <p:sp>
        <p:nvSpPr>
          <p:cNvPr id="485" name="Google Shape;485;p23"/>
          <p:cNvSpPr txBox="1">
            <a:spLocks noGrp="1"/>
          </p:cNvSpPr>
          <p:nvPr>
            <p:ph type="ctrTitle"/>
          </p:nvPr>
        </p:nvSpPr>
        <p:spPr>
          <a:xfrm flipH="1">
            <a:off x="4876800" y="1073400"/>
            <a:ext cx="3547200" cy="1887900"/>
          </a:xfrm>
          <a:prstGeom prst="rect">
            <a:avLst/>
          </a:prstGeom>
        </p:spPr>
        <p:txBody>
          <a:bodyPr spcFirstLastPara="1" wrap="square" lIns="91425" tIns="91425" rIns="91425" bIns="91425" anchor="b" anchorCtr="0">
            <a:normAutofit/>
          </a:bodyPr>
          <a:lstStyle>
            <a:lvl1pPr lvl="0" rtl="0">
              <a:spcBef>
                <a:spcPts val="0"/>
              </a:spcBef>
              <a:spcAft>
                <a:spcPts val="0"/>
              </a:spcAft>
              <a:buSzPts val="6000"/>
              <a:buNone/>
              <a:defRPr sz="6000"/>
            </a:lvl1pPr>
            <a:lvl2pPr lvl="1" rtl="0">
              <a:spcBef>
                <a:spcPts val="0"/>
              </a:spcBef>
              <a:spcAft>
                <a:spcPts val="0"/>
              </a:spcAft>
              <a:buClr>
                <a:schemeClr val="dk2"/>
              </a:buClr>
              <a:buSzPts val="12000"/>
              <a:buNone/>
              <a:defRPr sz="12000">
                <a:solidFill>
                  <a:schemeClr val="dk2"/>
                </a:solidFill>
              </a:defRPr>
            </a:lvl2pPr>
            <a:lvl3pPr lvl="2" rtl="0">
              <a:spcBef>
                <a:spcPts val="0"/>
              </a:spcBef>
              <a:spcAft>
                <a:spcPts val="0"/>
              </a:spcAft>
              <a:buClr>
                <a:schemeClr val="dk2"/>
              </a:buClr>
              <a:buSzPts val="12000"/>
              <a:buNone/>
              <a:defRPr sz="12000">
                <a:solidFill>
                  <a:schemeClr val="dk2"/>
                </a:solidFill>
              </a:defRPr>
            </a:lvl3pPr>
            <a:lvl4pPr lvl="3" rtl="0">
              <a:spcBef>
                <a:spcPts val="0"/>
              </a:spcBef>
              <a:spcAft>
                <a:spcPts val="0"/>
              </a:spcAft>
              <a:buClr>
                <a:schemeClr val="dk2"/>
              </a:buClr>
              <a:buSzPts val="12000"/>
              <a:buNone/>
              <a:defRPr sz="12000">
                <a:solidFill>
                  <a:schemeClr val="dk2"/>
                </a:solidFill>
              </a:defRPr>
            </a:lvl4pPr>
            <a:lvl5pPr lvl="4" rtl="0">
              <a:spcBef>
                <a:spcPts val="0"/>
              </a:spcBef>
              <a:spcAft>
                <a:spcPts val="0"/>
              </a:spcAft>
              <a:buClr>
                <a:schemeClr val="dk2"/>
              </a:buClr>
              <a:buSzPts val="12000"/>
              <a:buNone/>
              <a:defRPr sz="12000">
                <a:solidFill>
                  <a:schemeClr val="dk2"/>
                </a:solidFill>
              </a:defRPr>
            </a:lvl5pPr>
            <a:lvl6pPr lvl="5" rtl="0">
              <a:spcBef>
                <a:spcPts val="0"/>
              </a:spcBef>
              <a:spcAft>
                <a:spcPts val="0"/>
              </a:spcAft>
              <a:buClr>
                <a:schemeClr val="dk2"/>
              </a:buClr>
              <a:buSzPts val="12000"/>
              <a:buNone/>
              <a:defRPr sz="12000">
                <a:solidFill>
                  <a:schemeClr val="dk2"/>
                </a:solidFill>
              </a:defRPr>
            </a:lvl6pPr>
            <a:lvl7pPr lvl="6" rtl="0">
              <a:spcBef>
                <a:spcPts val="0"/>
              </a:spcBef>
              <a:spcAft>
                <a:spcPts val="0"/>
              </a:spcAft>
              <a:buClr>
                <a:schemeClr val="dk2"/>
              </a:buClr>
              <a:buSzPts val="12000"/>
              <a:buNone/>
              <a:defRPr sz="12000">
                <a:solidFill>
                  <a:schemeClr val="dk2"/>
                </a:solidFill>
              </a:defRPr>
            </a:lvl7pPr>
            <a:lvl8pPr lvl="7" rtl="0">
              <a:spcBef>
                <a:spcPts val="0"/>
              </a:spcBef>
              <a:spcAft>
                <a:spcPts val="0"/>
              </a:spcAft>
              <a:buClr>
                <a:schemeClr val="dk2"/>
              </a:buClr>
              <a:buSzPts val="12000"/>
              <a:buNone/>
              <a:defRPr sz="12000">
                <a:solidFill>
                  <a:schemeClr val="dk2"/>
                </a:solidFill>
              </a:defRPr>
            </a:lvl8pPr>
            <a:lvl9pPr lvl="8" rtl="0">
              <a:spcBef>
                <a:spcPts val="0"/>
              </a:spcBef>
              <a:spcAft>
                <a:spcPts val="0"/>
              </a:spcAft>
              <a:buClr>
                <a:schemeClr val="dk2"/>
              </a:buClr>
              <a:buSzPts val="12000"/>
              <a:buNone/>
              <a:defRPr sz="12000">
                <a:solidFill>
                  <a:schemeClr val="dk2"/>
                </a:solidFill>
              </a:defRPr>
            </a:lvl9pPr>
          </a:lstStyle>
          <a:p>
            <a:endParaRPr/>
          </a:p>
        </p:txBody>
      </p:sp>
      <p:sp>
        <p:nvSpPr>
          <p:cNvPr id="486" name="Google Shape;486;p23"/>
          <p:cNvSpPr/>
          <p:nvPr/>
        </p:nvSpPr>
        <p:spPr>
          <a:xfrm>
            <a:off x="7647225" y="3916251"/>
            <a:ext cx="1560209" cy="1276573"/>
          </a:xfrm>
          <a:custGeom>
            <a:avLst/>
            <a:gdLst/>
            <a:ahLst/>
            <a:cxnLst/>
            <a:rect l="l" t="t" r="r" b="b"/>
            <a:pathLst>
              <a:path w="59301" h="55837" extrusionOk="0">
                <a:moveTo>
                  <a:pt x="53972" y="1"/>
                </a:moveTo>
                <a:cubicBezTo>
                  <a:pt x="47710" y="1"/>
                  <a:pt x="44048" y="6413"/>
                  <a:pt x="43048" y="10621"/>
                </a:cubicBezTo>
                <a:cubicBezTo>
                  <a:pt x="41735" y="15892"/>
                  <a:pt x="42451" y="21621"/>
                  <a:pt x="40422" y="26654"/>
                </a:cubicBezTo>
                <a:cubicBezTo>
                  <a:pt x="36821" y="35666"/>
                  <a:pt x="25940" y="39386"/>
                  <a:pt x="16232" y="39425"/>
                </a:cubicBezTo>
                <a:cubicBezTo>
                  <a:pt x="15382" y="39425"/>
                  <a:pt x="14519" y="39408"/>
                  <a:pt x="13657" y="39408"/>
                </a:cubicBezTo>
                <a:cubicBezTo>
                  <a:pt x="11069" y="39408"/>
                  <a:pt x="8484" y="39565"/>
                  <a:pt x="6246" y="40818"/>
                </a:cubicBezTo>
                <a:cubicBezTo>
                  <a:pt x="1293" y="43563"/>
                  <a:pt x="338" y="50167"/>
                  <a:pt x="0" y="55837"/>
                </a:cubicBezTo>
                <a:lnTo>
                  <a:pt x="59300" y="55837"/>
                </a:lnTo>
                <a:lnTo>
                  <a:pt x="59221" y="1371"/>
                </a:lnTo>
                <a:cubicBezTo>
                  <a:pt x="57305" y="411"/>
                  <a:pt x="55555" y="1"/>
                  <a:pt x="539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3"/>
          <p:cNvSpPr/>
          <p:nvPr/>
        </p:nvSpPr>
        <p:spPr>
          <a:xfrm rot="5400000">
            <a:off x="8040129" y="191425"/>
            <a:ext cx="1637425" cy="69716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3"/>
          <p:cNvSpPr/>
          <p:nvPr/>
        </p:nvSpPr>
        <p:spPr>
          <a:xfrm>
            <a:off x="8423999" y="770345"/>
            <a:ext cx="343752" cy="303049"/>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9" name="Google Shape;489;p23"/>
          <p:cNvGrpSpPr/>
          <p:nvPr/>
        </p:nvGrpSpPr>
        <p:grpSpPr>
          <a:xfrm rot="1660629">
            <a:off x="7958560" y="4487007"/>
            <a:ext cx="418785" cy="350310"/>
            <a:chOff x="4259550" y="352000"/>
            <a:chExt cx="418775" cy="350302"/>
          </a:xfrm>
        </p:grpSpPr>
        <p:sp>
          <p:nvSpPr>
            <p:cNvPr id="490" name="Google Shape;490;p23"/>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3"/>
            <p:cNvSpPr/>
            <p:nvPr/>
          </p:nvSpPr>
          <p:spPr>
            <a:xfrm>
              <a:off x="4259550" y="485275"/>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3"/>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3" name="Google Shape;493;p23"/>
          <p:cNvGrpSpPr/>
          <p:nvPr/>
        </p:nvGrpSpPr>
        <p:grpSpPr>
          <a:xfrm rot="6058277">
            <a:off x="475081" y="746232"/>
            <a:ext cx="214088" cy="259418"/>
            <a:chOff x="4259550" y="381618"/>
            <a:chExt cx="137279" cy="166357"/>
          </a:xfrm>
        </p:grpSpPr>
        <p:sp>
          <p:nvSpPr>
            <p:cNvPr id="494" name="Google Shape;494;p23"/>
            <p:cNvSpPr/>
            <p:nvPr/>
          </p:nvSpPr>
          <p:spPr>
            <a:xfrm>
              <a:off x="4343079" y="381618"/>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3"/>
            <p:cNvSpPr/>
            <p:nvPr/>
          </p:nvSpPr>
          <p:spPr>
            <a:xfrm>
              <a:off x="4259550" y="485275"/>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6" name="Google Shape;496;p23"/>
          <p:cNvSpPr/>
          <p:nvPr/>
        </p:nvSpPr>
        <p:spPr>
          <a:xfrm rot="544908" flipH="1">
            <a:off x="4567787" y="1615206"/>
            <a:ext cx="2735705" cy="1520093"/>
          </a:xfrm>
          <a:custGeom>
            <a:avLst/>
            <a:gdLst/>
            <a:ahLst/>
            <a:cxnLst/>
            <a:rect l="l" t="t" r="r" b="b"/>
            <a:pathLst>
              <a:path w="110793" h="91933" extrusionOk="0">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4">
  <p:cSld name="CUSTOM_8">
    <p:bg>
      <p:bgPr>
        <a:blipFill>
          <a:blip r:embed="rId2">
            <a:alphaModFix/>
          </a:blip>
          <a:stretch>
            <a:fillRect/>
          </a:stretch>
        </a:blipFill>
        <a:effectLst/>
      </p:bgPr>
    </p:bg>
    <p:spTree>
      <p:nvGrpSpPr>
        <p:cNvPr id="1" name="Shape 497"/>
        <p:cNvGrpSpPr/>
        <p:nvPr/>
      </p:nvGrpSpPr>
      <p:grpSpPr>
        <a:xfrm>
          <a:off x="0" y="0"/>
          <a:ext cx="0" cy="0"/>
          <a:chOff x="0" y="0"/>
          <a:chExt cx="0" cy="0"/>
        </a:xfrm>
      </p:grpSpPr>
      <p:sp>
        <p:nvSpPr>
          <p:cNvPr id="498" name="Google Shape;498;p24"/>
          <p:cNvSpPr txBox="1">
            <a:spLocks noGrp="1"/>
          </p:cNvSpPr>
          <p:nvPr>
            <p:ph type="ctrTitle"/>
          </p:nvPr>
        </p:nvSpPr>
        <p:spPr>
          <a:xfrm flipH="1">
            <a:off x="5323925" y="2522575"/>
            <a:ext cx="2820900" cy="577800"/>
          </a:xfrm>
          <a:prstGeom prst="rect">
            <a:avLst/>
          </a:prstGeom>
        </p:spPr>
        <p:txBody>
          <a:bodyPr spcFirstLastPara="1" wrap="square" lIns="91425" tIns="91425" rIns="91425" bIns="91425" anchor="b" anchorCtr="0">
            <a:normAutofit/>
          </a:bodyPr>
          <a:lstStyle>
            <a:lvl1pPr lvl="0" rtl="0">
              <a:spcBef>
                <a:spcPts val="0"/>
              </a:spcBef>
              <a:spcAft>
                <a:spcPts val="0"/>
              </a:spcAft>
              <a:buSzPts val="3300"/>
              <a:buNone/>
              <a:defRPr sz="3300"/>
            </a:lvl1pPr>
            <a:lvl2pPr lvl="1" algn="r" rtl="0">
              <a:spcBef>
                <a:spcPts val="0"/>
              </a:spcBef>
              <a:spcAft>
                <a:spcPts val="0"/>
              </a:spcAft>
              <a:buClr>
                <a:schemeClr val="dk2"/>
              </a:buClr>
              <a:buSzPts val="1800"/>
              <a:buNone/>
              <a:defRPr sz="1800">
                <a:solidFill>
                  <a:schemeClr val="dk2"/>
                </a:solidFill>
              </a:defRPr>
            </a:lvl2pPr>
            <a:lvl3pPr lvl="2" algn="r" rtl="0">
              <a:spcBef>
                <a:spcPts val="0"/>
              </a:spcBef>
              <a:spcAft>
                <a:spcPts val="0"/>
              </a:spcAft>
              <a:buClr>
                <a:schemeClr val="dk2"/>
              </a:buClr>
              <a:buSzPts val="1800"/>
              <a:buNone/>
              <a:defRPr sz="1800">
                <a:solidFill>
                  <a:schemeClr val="dk2"/>
                </a:solidFill>
              </a:defRPr>
            </a:lvl3pPr>
            <a:lvl4pPr lvl="3" algn="r" rtl="0">
              <a:spcBef>
                <a:spcPts val="0"/>
              </a:spcBef>
              <a:spcAft>
                <a:spcPts val="0"/>
              </a:spcAft>
              <a:buClr>
                <a:schemeClr val="dk2"/>
              </a:buClr>
              <a:buSzPts val="1800"/>
              <a:buNone/>
              <a:defRPr sz="1800">
                <a:solidFill>
                  <a:schemeClr val="dk2"/>
                </a:solidFill>
              </a:defRPr>
            </a:lvl4pPr>
            <a:lvl5pPr lvl="4" algn="r" rtl="0">
              <a:spcBef>
                <a:spcPts val="0"/>
              </a:spcBef>
              <a:spcAft>
                <a:spcPts val="0"/>
              </a:spcAft>
              <a:buClr>
                <a:schemeClr val="dk2"/>
              </a:buClr>
              <a:buSzPts val="1800"/>
              <a:buNone/>
              <a:defRPr sz="1800">
                <a:solidFill>
                  <a:schemeClr val="dk2"/>
                </a:solidFill>
              </a:defRPr>
            </a:lvl5pPr>
            <a:lvl6pPr lvl="5" algn="r" rtl="0">
              <a:spcBef>
                <a:spcPts val="0"/>
              </a:spcBef>
              <a:spcAft>
                <a:spcPts val="0"/>
              </a:spcAft>
              <a:buClr>
                <a:schemeClr val="dk2"/>
              </a:buClr>
              <a:buSzPts val="1800"/>
              <a:buNone/>
              <a:defRPr sz="1800">
                <a:solidFill>
                  <a:schemeClr val="dk2"/>
                </a:solidFill>
              </a:defRPr>
            </a:lvl6pPr>
            <a:lvl7pPr lvl="6" algn="r" rtl="0">
              <a:spcBef>
                <a:spcPts val="0"/>
              </a:spcBef>
              <a:spcAft>
                <a:spcPts val="0"/>
              </a:spcAft>
              <a:buClr>
                <a:schemeClr val="dk2"/>
              </a:buClr>
              <a:buSzPts val="1800"/>
              <a:buNone/>
              <a:defRPr sz="1800">
                <a:solidFill>
                  <a:schemeClr val="dk2"/>
                </a:solidFill>
              </a:defRPr>
            </a:lvl7pPr>
            <a:lvl8pPr lvl="7" algn="r" rtl="0">
              <a:spcBef>
                <a:spcPts val="0"/>
              </a:spcBef>
              <a:spcAft>
                <a:spcPts val="0"/>
              </a:spcAft>
              <a:buClr>
                <a:schemeClr val="dk2"/>
              </a:buClr>
              <a:buSzPts val="1800"/>
              <a:buNone/>
              <a:defRPr sz="1800">
                <a:solidFill>
                  <a:schemeClr val="dk2"/>
                </a:solidFill>
              </a:defRPr>
            </a:lvl8pPr>
            <a:lvl9pPr lvl="8" algn="r" rtl="0">
              <a:spcBef>
                <a:spcPts val="0"/>
              </a:spcBef>
              <a:spcAft>
                <a:spcPts val="0"/>
              </a:spcAft>
              <a:buClr>
                <a:schemeClr val="dk2"/>
              </a:buClr>
              <a:buSzPts val="1800"/>
              <a:buNone/>
              <a:defRPr sz="1800">
                <a:solidFill>
                  <a:schemeClr val="dk2"/>
                </a:solidFill>
              </a:defRPr>
            </a:lvl9pPr>
          </a:lstStyle>
          <a:p>
            <a:endParaRPr/>
          </a:p>
        </p:txBody>
      </p:sp>
      <p:sp>
        <p:nvSpPr>
          <p:cNvPr id="499" name="Google Shape;499;p24"/>
          <p:cNvSpPr txBox="1">
            <a:spLocks noGrp="1"/>
          </p:cNvSpPr>
          <p:nvPr>
            <p:ph type="subTitle" idx="1"/>
          </p:nvPr>
        </p:nvSpPr>
        <p:spPr>
          <a:xfrm flipH="1">
            <a:off x="5323900" y="2984025"/>
            <a:ext cx="2820900" cy="1107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600"/>
              <a:buNone/>
              <a:defRPr sz="1400" b="0"/>
            </a:lvl1pPr>
            <a:lvl2pPr lvl="1" algn="r" rtl="0">
              <a:lnSpc>
                <a:spcPct val="100000"/>
              </a:lnSpc>
              <a:spcBef>
                <a:spcPts val="0"/>
              </a:spcBef>
              <a:spcAft>
                <a:spcPts val="0"/>
              </a:spcAft>
              <a:buSzPts val="1600"/>
              <a:buNone/>
              <a:defRPr/>
            </a:lvl2pPr>
            <a:lvl3pPr lvl="2" algn="r" rtl="0">
              <a:lnSpc>
                <a:spcPct val="100000"/>
              </a:lnSpc>
              <a:spcBef>
                <a:spcPts val="0"/>
              </a:spcBef>
              <a:spcAft>
                <a:spcPts val="0"/>
              </a:spcAft>
              <a:buSzPts val="1600"/>
              <a:buNone/>
              <a:defRPr/>
            </a:lvl3pPr>
            <a:lvl4pPr lvl="3" algn="r" rtl="0">
              <a:lnSpc>
                <a:spcPct val="100000"/>
              </a:lnSpc>
              <a:spcBef>
                <a:spcPts val="0"/>
              </a:spcBef>
              <a:spcAft>
                <a:spcPts val="0"/>
              </a:spcAft>
              <a:buSzPts val="1600"/>
              <a:buNone/>
              <a:defRPr/>
            </a:lvl4pPr>
            <a:lvl5pPr lvl="4" algn="r" rtl="0">
              <a:lnSpc>
                <a:spcPct val="100000"/>
              </a:lnSpc>
              <a:spcBef>
                <a:spcPts val="0"/>
              </a:spcBef>
              <a:spcAft>
                <a:spcPts val="0"/>
              </a:spcAft>
              <a:buSzPts val="1600"/>
              <a:buNone/>
              <a:defRPr/>
            </a:lvl5pPr>
            <a:lvl6pPr lvl="5" algn="r" rtl="0">
              <a:lnSpc>
                <a:spcPct val="100000"/>
              </a:lnSpc>
              <a:spcBef>
                <a:spcPts val="0"/>
              </a:spcBef>
              <a:spcAft>
                <a:spcPts val="0"/>
              </a:spcAft>
              <a:buSzPts val="1600"/>
              <a:buNone/>
              <a:defRPr/>
            </a:lvl6pPr>
            <a:lvl7pPr lvl="6" algn="r" rtl="0">
              <a:lnSpc>
                <a:spcPct val="100000"/>
              </a:lnSpc>
              <a:spcBef>
                <a:spcPts val="0"/>
              </a:spcBef>
              <a:spcAft>
                <a:spcPts val="0"/>
              </a:spcAft>
              <a:buSzPts val="1600"/>
              <a:buNone/>
              <a:defRPr/>
            </a:lvl7pPr>
            <a:lvl8pPr lvl="7" algn="r" rtl="0">
              <a:lnSpc>
                <a:spcPct val="100000"/>
              </a:lnSpc>
              <a:spcBef>
                <a:spcPts val="0"/>
              </a:spcBef>
              <a:spcAft>
                <a:spcPts val="0"/>
              </a:spcAft>
              <a:buSzPts val="1600"/>
              <a:buNone/>
              <a:defRPr/>
            </a:lvl8pPr>
            <a:lvl9pPr lvl="8" algn="r" rtl="0">
              <a:lnSpc>
                <a:spcPct val="100000"/>
              </a:lnSpc>
              <a:spcBef>
                <a:spcPts val="0"/>
              </a:spcBef>
              <a:spcAft>
                <a:spcPts val="0"/>
              </a:spcAft>
              <a:buSzPts val="1600"/>
              <a:buNone/>
              <a:defRPr/>
            </a:lvl9pPr>
          </a:lstStyle>
          <a:p>
            <a:endParaRPr/>
          </a:p>
        </p:txBody>
      </p:sp>
      <p:grpSp>
        <p:nvGrpSpPr>
          <p:cNvPr id="500" name="Google Shape;500;p24"/>
          <p:cNvGrpSpPr/>
          <p:nvPr/>
        </p:nvGrpSpPr>
        <p:grpSpPr>
          <a:xfrm>
            <a:off x="7148530" y="290152"/>
            <a:ext cx="1613497" cy="1353799"/>
            <a:chOff x="7142430" y="539989"/>
            <a:chExt cx="1319942" cy="1107583"/>
          </a:xfrm>
        </p:grpSpPr>
        <p:grpSp>
          <p:nvGrpSpPr>
            <p:cNvPr id="501" name="Google Shape;501;p24"/>
            <p:cNvGrpSpPr/>
            <p:nvPr/>
          </p:nvGrpSpPr>
          <p:grpSpPr>
            <a:xfrm>
              <a:off x="7142430" y="539989"/>
              <a:ext cx="1319942" cy="1107583"/>
              <a:chOff x="3849575" y="3342525"/>
              <a:chExt cx="1118500" cy="938550"/>
            </a:xfrm>
          </p:grpSpPr>
          <p:sp>
            <p:nvSpPr>
              <p:cNvPr id="502" name="Google Shape;502;p24"/>
              <p:cNvSpPr/>
              <p:nvPr/>
            </p:nvSpPr>
            <p:spPr>
              <a:xfrm>
                <a:off x="4436675" y="3665425"/>
                <a:ext cx="531400" cy="346750"/>
              </a:xfrm>
              <a:custGeom>
                <a:avLst/>
                <a:gdLst/>
                <a:ahLst/>
                <a:cxnLst/>
                <a:rect l="l" t="t" r="r" b="b"/>
                <a:pathLst>
                  <a:path w="21256" h="13870" extrusionOk="0">
                    <a:moveTo>
                      <a:pt x="13611" y="3069"/>
                    </a:moveTo>
                    <a:cubicBezTo>
                      <a:pt x="14071" y="3069"/>
                      <a:pt x="14541" y="3134"/>
                      <a:pt x="15011" y="3275"/>
                    </a:cubicBezTo>
                    <a:cubicBezTo>
                      <a:pt x="16679" y="3776"/>
                      <a:pt x="18847" y="5944"/>
                      <a:pt x="17379" y="8546"/>
                    </a:cubicBezTo>
                    <a:cubicBezTo>
                      <a:pt x="16665" y="9829"/>
                      <a:pt x="15151" y="10440"/>
                      <a:pt x="13577" y="10440"/>
                    </a:cubicBezTo>
                    <a:cubicBezTo>
                      <a:pt x="11920" y="10440"/>
                      <a:pt x="10198" y="9762"/>
                      <a:pt x="9274" y="8479"/>
                    </a:cubicBezTo>
                    <a:cubicBezTo>
                      <a:pt x="7668" y="6260"/>
                      <a:pt x="10382" y="3069"/>
                      <a:pt x="13611" y="3069"/>
                    </a:cubicBezTo>
                    <a:close/>
                    <a:moveTo>
                      <a:pt x="14017" y="1"/>
                    </a:moveTo>
                    <a:cubicBezTo>
                      <a:pt x="13438" y="1"/>
                      <a:pt x="12853" y="68"/>
                      <a:pt x="12276" y="206"/>
                    </a:cubicBezTo>
                    <a:cubicBezTo>
                      <a:pt x="9907" y="807"/>
                      <a:pt x="8573" y="1974"/>
                      <a:pt x="7072" y="2608"/>
                    </a:cubicBezTo>
                    <a:cubicBezTo>
                      <a:pt x="3369" y="6544"/>
                      <a:pt x="1868" y="8946"/>
                      <a:pt x="1001" y="9780"/>
                    </a:cubicBezTo>
                    <a:cubicBezTo>
                      <a:pt x="789" y="9966"/>
                      <a:pt x="513" y="10067"/>
                      <a:pt x="224" y="10067"/>
                    </a:cubicBezTo>
                    <a:cubicBezTo>
                      <a:pt x="150" y="10067"/>
                      <a:pt x="75" y="10060"/>
                      <a:pt x="0" y="10047"/>
                    </a:cubicBezTo>
                    <a:lnTo>
                      <a:pt x="0" y="10047"/>
                    </a:lnTo>
                    <a:cubicBezTo>
                      <a:pt x="201" y="10547"/>
                      <a:pt x="401" y="10781"/>
                      <a:pt x="701" y="10814"/>
                    </a:cubicBezTo>
                    <a:cubicBezTo>
                      <a:pt x="761" y="10824"/>
                      <a:pt x="824" y="10828"/>
                      <a:pt x="889" y="10828"/>
                    </a:cubicBezTo>
                    <a:cubicBezTo>
                      <a:pt x="1528" y="10828"/>
                      <a:pt x="2399" y="10386"/>
                      <a:pt x="3610" y="10386"/>
                    </a:cubicBezTo>
                    <a:cubicBezTo>
                      <a:pt x="3909" y="10386"/>
                      <a:pt x="4228" y="10413"/>
                      <a:pt x="4570" y="10480"/>
                    </a:cubicBezTo>
                    <a:cubicBezTo>
                      <a:pt x="5671" y="10680"/>
                      <a:pt x="7506" y="13549"/>
                      <a:pt x="12076" y="13849"/>
                    </a:cubicBezTo>
                    <a:cubicBezTo>
                      <a:pt x="12306" y="13863"/>
                      <a:pt x="12536" y="13869"/>
                      <a:pt x="12764" y="13869"/>
                    </a:cubicBezTo>
                    <a:cubicBezTo>
                      <a:pt x="17090" y="13869"/>
                      <a:pt x="20892" y="11472"/>
                      <a:pt x="21082" y="6878"/>
                    </a:cubicBezTo>
                    <a:cubicBezTo>
                      <a:pt x="21255" y="2777"/>
                      <a:pt x="17753" y="1"/>
                      <a:pt x="140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4"/>
              <p:cNvSpPr/>
              <p:nvPr/>
            </p:nvSpPr>
            <p:spPr>
              <a:xfrm>
                <a:off x="4017200" y="3816500"/>
                <a:ext cx="415325" cy="464575"/>
              </a:xfrm>
              <a:custGeom>
                <a:avLst/>
                <a:gdLst/>
                <a:ahLst/>
                <a:cxnLst/>
                <a:rect l="l" t="t" r="r" b="b"/>
                <a:pathLst>
                  <a:path w="16613" h="18583" extrusionOk="0">
                    <a:moveTo>
                      <a:pt x="11509" y="1"/>
                    </a:moveTo>
                    <a:cubicBezTo>
                      <a:pt x="11509" y="1"/>
                      <a:pt x="11509" y="68"/>
                      <a:pt x="11476" y="101"/>
                    </a:cubicBezTo>
                    <a:cubicBezTo>
                      <a:pt x="11042" y="635"/>
                      <a:pt x="8373" y="4070"/>
                      <a:pt x="5872" y="7439"/>
                    </a:cubicBezTo>
                    <a:cubicBezTo>
                      <a:pt x="3803" y="10241"/>
                      <a:pt x="1802" y="13010"/>
                      <a:pt x="1268" y="14178"/>
                    </a:cubicBezTo>
                    <a:cubicBezTo>
                      <a:pt x="501" y="15779"/>
                      <a:pt x="1" y="18347"/>
                      <a:pt x="501" y="18581"/>
                    </a:cubicBezTo>
                    <a:cubicBezTo>
                      <a:pt x="505" y="18582"/>
                      <a:pt x="509" y="18583"/>
                      <a:pt x="514" y="18583"/>
                    </a:cubicBezTo>
                    <a:cubicBezTo>
                      <a:pt x="1110" y="18583"/>
                      <a:pt x="11374" y="8910"/>
                      <a:pt x="15178" y="5305"/>
                    </a:cubicBezTo>
                    <a:cubicBezTo>
                      <a:pt x="16046" y="4471"/>
                      <a:pt x="16613" y="3970"/>
                      <a:pt x="16546" y="3970"/>
                    </a:cubicBezTo>
                    <a:cubicBezTo>
                      <a:pt x="14811" y="3603"/>
                      <a:pt x="12209" y="1068"/>
                      <a:pt x="115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4"/>
              <p:cNvSpPr/>
              <p:nvPr/>
            </p:nvSpPr>
            <p:spPr>
              <a:xfrm>
                <a:off x="3849575" y="3816500"/>
                <a:ext cx="454525" cy="195425"/>
              </a:xfrm>
              <a:custGeom>
                <a:avLst/>
                <a:gdLst/>
                <a:ahLst/>
                <a:cxnLst/>
                <a:rect l="l" t="t" r="r" b="b"/>
                <a:pathLst>
                  <a:path w="18181" h="7817" extrusionOk="0">
                    <a:moveTo>
                      <a:pt x="18047" y="1"/>
                    </a:moveTo>
                    <a:cubicBezTo>
                      <a:pt x="12176" y="2503"/>
                      <a:pt x="1" y="6105"/>
                      <a:pt x="1" y="6439"/>
                    </a:cubicBezTo>
                    <a:cubicBezTo>
                      <a:pt x="34" y="6939"/>
                      <a:pt x="2903" y="7740"/>
                      <a:pt x="4871" y="7806"/>
                    </a:cubicBezTo>
                    <a:cubicBezTo>
                      <a:pt x="5079" y="7812"/>
                      <a:pt x="5371" y="7816"/>
                      <a:pt x="5728" y="7816"/>
                    </a:cubicBezTo>
                    <a:cubicBezTo>
                      <a:pt x="7323" y="7816"/>
                      <a:pt x="10206" y="7739"/>
                      <a:pt x="12577" y="7439"/>
                    </a:cubicBezTo>
                    <a:cubicBezTo>
                      <a:pt x="15078" y="4004"/>
                      <a:pt x="17747" y="635"/>
                      <a:pt x="18181" y="101"/>
                    </a:cubicBezTo>
                    <a:lnTo>
                      <a:pt x="180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4"/>
              <p:cNvSpPr/>
              <p:nvPr/>
            </p:nvSpPr>
            <p:spPr>
              <a:xfrm>
                <a:off x="4295750" y="3342525"/>
                <a:ext cx="492025" cy="574575"/>
              </a:xfrm>
              <a:custGeom>
                <a:avLst/>
                <a:gdLst/>
                <a:ahLst/>
                <a:cxnLst/>
                <a:rect l="l" t="t" r="r" b="b"/>
                <a:pathLst>
                  <a:path w="19681" h="22983" extrusionOk="0">
                    <a:moveTo>
                      <a:pt x="11201" y="3249"/>
                    </a:moveTo>
                    <a:cubicBezTo>
                      <a:pt x="14003" y="3249"/>
                      <a:pt x="15203" y="5822"/>
                      <a:pt x="15077" y="7452"/>
                    </a:cubicBezTo>
                    <a:cubicBezTo>
                      <a:pt x="14892" y="10194"/>
                      <a:pt x="12278" y="12078"/>
                      <a:pt x="10066" y="12078"/>
                    </a:cubicBezTo>
                    <a:cubicBezTo>
                      <a:pt x="9103" y="12078"/>
                      <a:pt x="8216" y="11720"/>
                      <a:pt x="7639" y="10921"/>
                    </a:cubicBezTo>
                    <a:cubicBezTo>
                      <a:pt x="5804" y="8285"/>
                      <a:pt x="7405" y="3649"/>
                      <a:pt x="10641" y="3282"/>
                    </a:cubicBezTo>
                    <a:cubicBezTo>
                      <a:pt x="10834" y="3260"/>
                      <a:pt x="11021" y="3249"/>
                      <a:pt x="11201" y="3249"/>
                    </a:cubicBezTo>
                    <a:close/>
                    <a:moveTo>
                      <a:pt x="11176" y="0"/>
                    </a:moveTo>
                    <a:cubicBezTo>
                      <a:pt x="7435" y="0"/>
                      <a:pt x="4494" y="2722"/>
                      <a:pt x="3236" y="6251"/>
                    </a:cubicBezTo>
                    <a:cubicBezTo>
                      <a:pt x="1768" y="10620"/>
                      <a:pt x="3736" y="13423"/>
                      <a:pt x="2935" y="14223"/>
                    </a:cubicBezTo>
                    <a:cubicBezTo>
                      <a:pt x="2168" y="15057"/>
                      <a:pt x="0" y="17859"/>
                      <a:pt x="167" y="18593"/>
                    </a:cubicBezTo>
                    <a:cubicBezTo>
                      <a:pt x="200" y="18693"/>
                      <a:pt x="234" y="18793"/>
                      <a:pt x="367" y="18960"/>
                    </a:cubicBezTo>
                    <a:cubicBezTo>
                      <a:pt x="1067" y="19994"/>
                      <a:pt x="3669" y="22562"/>
                      <a:pt x="5404" y="22929"/>
                    </a:cubicBezTo>
                    <a:cubicBezTo>
                      <a:pt x="5471" y="22963"/>
                      <a:pt x="5537" y="22963"/>
                      <a:pt x="5604" y="22963"/>
                    </a:cubicBezTo>
                    <a:cubicBezTo>
                      <a:pt x="5693" y="22976"/>
                      <a:pt x="5777" y="22983"/>
                      <a:pt x="5857" y="22983"/>
                    </a:cubicBezTo>
                    <a:cubicBezTo>
                      <a:pt x="6170" y="22983"/>
                      <a:pt x="6419" y="22882"/>
                      <a:pt x="6605" y="22696"/>
                    </a:cubicBezTo>
                    <a:cubicBezTo>
                      <a:pt x="7505" y="21862"/>
                      <a:pt x="9006" y="19527"/>
                      <a:pt x="12709" y="15524"/>
                    </a:cubicBezTo>
                    <a:cubicBezTo>
                      <a:pt x="13977" y="14190"/>
                      <a:pt x="15378" y="12722"/>
                      <a:pt x="17146" y="11054"/>
                    </a:cubicBezTo>
                    <a:cubicBezTo>
                      <a:pt x="19681" y="8619"/>
                      <a:pt x="18647" y="1948"/>
                      <a:pt x="13743" y="413"/>
                    </a:cubicBezTo>
                    <a:cubicBezTo>
                      <a:pt x="12855" y="131"/>
                      <a:pt x="11996" y="0"/>
                      <a:pt x="111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6" name="Google Shape;506;p24"/>
            <p:cNvGrpSpPr/>
            <p:nvPr/>
          </p:nvGrpSpPr>
          <p:grpSpPr>
            <a:xfrm rot="-3087821">
              <a:off x="7777062" y="948967"/>
              <a:ext cx="174274" cy="139950"/>
              <a:chOff x="2231838" y="3548381"/>
              <a:chExt cx="174277" cy="139952"/>
            </a:xfrm>
          </p:grpSpPr>
          <p:sp>
            <p:nvSpPr>
              <p:cNvPr id="507" name="Google Shape;507;p24"/>
              <p:cNvSpPr/>
              <p:nvPr/>
            </p:nvSpPr>
            <p:spPr>
              <a:xfrm rot="169907">
                <a:off x="2232935" y="3549178"/>
                <a:ext cx="33397" cy="45126"/>
              </a:xfrm>
              <a:custGeom>
                <a:avLst/>
                <a:gdLst/>
                <a:ahLst/>
                <a:cxnLst/>
                <a:rect l="l" t="t" r="r" b="b"/>
                <a:pathLst>
                  <a:path w="1336" h="1805" extrusionOk="0">
                    <a:moveTo>
                      <a:pt x="368" y="0"/>
                    </a:moveTo>
                    <a:cubicBezTo>
                      <a:pt x="301" y="0"/>
                      <a:pt x="201" y="67"/>
                      <a:pt x="168" y="67"/>
                    </a:cubicBezTo>
                    <a:cubicBezTo>
                      <a:pt x="134" y="67"/>
                      <a:pt x="101" y="101"/>
                      <a:pt x="101" y="101"/>
                    </a:cubicBezTo>
                    <a:cubicBezTo>
                      <a:pt x="34" y="101"/>
                      <a:pt x="1" y="167"/>
                      <a:pt x="34" y="234"/>
                    </a:cubicBezTo>
                    <a:cubicBezTo>
                      <a:pt x="34" y="258"/>
                      <a:pt x="68" y="281"/>
                      <a:pt x="111" y="281"/>
                    </a:cubicBezTo>
                    <a:cubicBezTo>
                      <a:pt x="129" y="281"/>
                      <a:pt x="148" y="277"/>
                      <a:pt x="168" y="267"/>
                    </a:cubicBezTo>
                    <a:lnTo>
                      <a:pt x="535" y="267"/>
                    </a:lnTo>
                    <a:cubicBezTo>
                      <a:pt x="601" y="267"/>
                      <a:pt x="635" y="301"/>
                      <a:pt x="668" y="301"/>
                    </a:cubicBezTo>
                    <a:cubicBezTo>
                      <a:pt x="701" y="301"/>
                      <a:pt x="768" y="334"/>
                      <a:pt x="768" y="334"/>
                    </a:cubicBezTo>
                    <a:cubicBezTo>
                      <a:pt x="768" y="334"/>
                      <a:pt x="801" y="334"/>
                      <a:pt x="801" y="401"/>
                    </a:cubicBezTo>
                    <a:cubicBezTo>
                      <a:pt x="501" y="401"/>
                      <a:pt x="201" y="634"/>
                      <a:pt x="168" y="1001"/>
                    </a:cubicBezTo>
                    <a:cubicBezTo>
                      <a:pt x="134" y="1401"/>
                      <a:pt x="334" y="1768"/>
                      <a:pt x="668" y="1802"/>
                    </a:cubicBezTo>
                    <a:cubicBezTo>
                      <a:pt x="689" y="1804"/>
                      <a:pt x="710" y="1805"/>
                      <a:pt x="731" y="1805"/>
                    </a:cubicBezTo>
                    <a:cubicBezTo>
                      <a:pt x="1038" y="1805"/>
                      <a:pt x="1304" y="1574"/>
                      <a:pt x="1335" y="1168"/>
                    </a:cubicBezTo>
                    <a:cubicBezTo>
                      <a:pt x="1335" y="934"/>
                      <a:pt x="1302" y="768"/>
                      <a:pt x="1302" y="701"/>
                    </a:cubicBezTo>
                    <a:cubicBezTo>
                      <a:pt x="1302" y="668"/>
                      <a:pt x="1268" y="634"/>
                      <a:pt x="1268" y="568"/>
                    </a:cubicBezTo>
                    <a:cubicBezTo>
                      <a:pt x="1268" y="501"/>
                      <a:pt x="1235" y="434"/>
                      <a:pt x="1168" y="401"/>
                    </a:cubicBezTo>
                    <a:cubicBezTo>
                      <a:pt x="1135" y="334"/>
                      <a:pt x="1102" y="267"/>
                      <a:pt x="1068" y="234"/>
                    </a:cubicBezTo>
                    <a:cubicBezTo>
                      <a:pt x="1002" y="167"/>
                      <a:pt x="935" y="134"/>
                      <a:pt x="868" y="101"/>
                    </a:cubicBezTo>
                    <a:cubicBezTo>
                      <a:pt x="835" y="67"/>
                      <a:pt x="768" y="67"/>
                      <a:pt x="7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4"/>
              <p:cNvSpPr/>
              <p:nvPr/>
            </p:nvSpPr>
            <p:spPr>
              <a:xfrm rot="636863">
                <a:off x="2320363" y="3551427"/>
                <a:ext cx="33375" cy="45151"/>
              </a:xfrm>
              <a:custGeom>
                <a:avLst/>
                <a:gdLst/>
                <a:ahLst/>
                <a:cxnLst/>
                <a:rect l="l" t="t" r="r" b="b"/>
                <a:pathLst>
                  <a:path w="1335" h="1806" extrusionOk="0">
                    <a:moveTo>
                      <a:pt x="368" y="1"/>
                    </a:moveTo>
                    <a:cubicBezTo>
                      <a:pt x="301" y="1"/>
                      <a:pt x="201" y="67"/>
                      <a:pt x="167" y="67"/>
                    </a:cubicBezTo>
                    <a:cubicBezTo>
                      <a:pt x="134" y="67"/>
                      <a:pt x="67" y="101"/>
                      <a:pt x="67" y="101"/>
                    </a:cubicBezTo>
                    <a:cubicBezTo>
                      <a:pt x="34" y="101"/>
                      <a:pt x="1" y="167"/>
                      <a:pt x="34" y="234"/>
                    </a:cubicBezTo>
                    <a:cubicBezTo>
                      <a:pt x="34" y="258"/>
                      <a:pt x="51" y="281"/>
                      <a:pt x="96" y="281"/>
                    </a:cubicBezTo>
                    <a:cubicBezTo>
                      <a:pt x="114" y="281"/>
                      <a:pt x="138" y="277"/>
                      <a:pt x="167" y="267"/>
                    </a:cubicBezTo>
                    <a:lnTo>
                      <a:pt x="534" y="267"/>
                    </a:lnTo>
                    <a:cubicBezTo>
                      <a:pt x="568" y="267"/>
                      <a:pt x="634" y="301"/>
                      <a:pt x="668" y="301"/>
                    </a:cubicBezTo>
                    <a:cubicBezTo>
                      <a:pt x="701" y="301"/>
                      <a:pt x="734" y="334"/>
                      <a:pt x="734" y="334"/>
                    </a:cubicBezTo>
                    <a:cubicBezTo>
                      <a:pt x="734" y="334"/>
                      <a:pt x="801" y="334"/>
                      <a:pt x="801" y="401"/>
                    </a:cubicBezTo>
                    <a:cubicBezTo>
                      <a:pt x="501" y="401"/>
                      <a:pt x="201" y="634"/>
                      <a:pt x="167" y="1001"/>
                    </a:cubicBezTo>
                    <a:cubicBezTo>
                      <a:pt x="134" y="1402"/>
                      <a:pt x="334" y="1769"/>
                      <a:pt x="668" y="1802"/>
                    </a:cubicBezTo>
                    <a:cubicBezTo>
                      <a:pt x="689" y="1804"/>
                      <a:pt x="710" y="1805"/>
                      <a:pt x="730" y="1805"/>
                    </a:cubicBezTo>
                    <a:cubicBezTo>
                      <a:pt x="1038" y="1805"/>
                      <a:pt x="1304" y="1574"/>
                      <a:pt x="1335" y="1168"/>
                    </a:cubicBezTo>
                    <a:cubicBezTo>
                      <a:pt x="1335" y="935"/>
                      <a:pt x="1302" y="768"/>
                      <a:pt x="1302" y="734"/>
                    </a:cubicBezTo>
                    <a:cubicBezTo>
                      <a:pt x="1302" y="668"/>
                      <a:pt x="1268" y="634"/>
                      <a:pt x="1268" y="568"/>
                    </a:cubicBezTo>
                    <a:cubicBezTo>
                      <a:pt x="1268" y="501"/>
                      <a:pt x="1201" y="434"/>
                      <a:pt x="1168" y="401"/>
                    </a:cubicBezTo>
                    <a:cubicBezTo>
                      <a:pt x="1135" y="334"/>
                      <a:pt x="1101" y="267"/>
                      <a:pt x="1035" y="234"/>
                    </a:cubicBezTo>
                    <a:cubicBezTo>
                      <a:pt x="1001" y="167"/>
                      <a:pt x="935" y="134"/>
                      <a:pt x="868" y="101"/>
                    </a:cubicBezTo>
                    <a:cubicBezTo>
                      <a:pt x="835" y="67"/>
                      <a:pt x="768" y="67"/>
                      <a:pt x="7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4"/>
              <p:cNvSpPr/>
              <p:nvPr/>
            </p:nvSpPr>
            <p:spPr>
              <a:xfrm rot="-2918318">
                <a:off x="2333968" y="3617992"/>
                <a:ext cx="61083" cy="57097"/>
              </a:xfrm>
              <a:custGeom>
                <a:avLst/>
                <a:gdLst/>
                <a:ahLst/>
                <a:cxnLst/>
                <a:rect l="l" t="t" r="r" b="b"/>
                <a:pathLst>
                  <a:path w="3937" h="3756" extrusionOk="0">
                    <a:moveTo>
                      <a:pt x="2006" y="1"/>
                    </a:moveTo>
                    <a:cubicBezTo>
                      <a:pt x="1052" y="1"/>
                      <a:pt x="225" y="677"/>
                      <a:pt x="100" y="1645"/>
                    </a:cubicBezTo>
                    <a:cubicBezTo>
                      <a:pt x="0" y="2679"/>
                      <a:pt x="701" y="3613"/>
                      <a:pt x="1735" y="3746"/>
                    </a:cubicBezTo>
                    <a:cubicBezTo>
                      <a:pt x="1801" y="3753"/>
                      <a:pt x="1866" y="3756"/>
                      <a:pt x="1931" y="3756"/>
                    </a:cubicBezTo>
                    <a:cubicBezTo>
                      <a:pt x="2885" y="3756"/>
                      <a:pt x="3711" y="3080"/>
                      <a:pt x="3836" y="2112"/>
                    </a:cubicBezTo>
                    <a:cubicBezTo>
                      <a:pt x="3936" y="1078"/>
                      <a:pt x="3203" y="144"/>
                      <a:pt x="2202" y="10"/>
                    </a:cubicBezTo>
                    <a:cubicBezTo>
                      <a:pt x="2136" y="4"/>
                      <a:pt x="2071" y="1"/>
                      <a:pt x="2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4"/>
              <p:cNvSpPr/>
              <p:nvPr/>
            </p:nvSpPr>
            <p:spPr>
              <a:xfrm rot="-210849">
                <a:off x="2256538" y="3621618"/>
                <a:ext cx="74231" cy="38049"/>
              </a:xfrm>
              <a:custGeom>
                <a:avLst/>
                <a:gdLst/>
                <a:ahLst/>
                <a:cxnLst/>
                <a:rect l="l" t="t" r="r" b="b"/>
                <a:pathLst>
                  <a:path w="2969" h="1522" extrusionOk="0">
                    <a:moveTo>
                      <a:pt x="191" y="0"/>
                    </a:moveTo>
                    <a:cubicBezTo>
                      <a:pt x="173" y="0"/>
                      <a:pt x="153" y="4"/>
                      <a:pt x="134" y="14"/>
                    </a:cubicBezTo>
                    <a:cubicBezTo>
                      <a:pt x="33" y="14"/>
                      <a:pt x="0" y="81"/>
                      <a:pt x="0" y="181"/>
                    </a:cubicBezTo>
                    <a:cubicBezTo>
                      <a:pt x="67" y="514"/>
                      <a:pt x="234" y="815"/>
                      <a:pt x="467" y="1048"/>
                    </a:cubicBezTo>
                    <a:cubicBezTo>
                      <a:pt x="667" y="1315"/>
                      <a:pt x="1001" y="1482"/>
                      <a:pt x="1368" y="1515"/>
                    </a:cubicBezTo>
                    <a:cubicBezTo>
                      <a:pt x="1409" y="1519"/>
                      <a:pt x="1453" y="1521"/>
                      <a:pt x="1497" y="1521"/>
                    </a:cubicBezTo>
                    <a:cubicBezTo>
                      <a:pt x="1807" y="1521"/>
                      <a:pt x="2164" y="1419"/>
                      <a:pt x="2368" y="1215"/>
                    </a:cubicBezTo>
                    <a:cubicBezTo>
                      <a:pt x="2669" y="981"/>
                      <a:pt x="2835" y="714"/>
                      <a:pt x="2936" y="381"/>
                    </a:cubicBezTo>
                    <a:cubicBezTo>
                      <a:pt x="2969" y="314"/>
                      <a:pt x="2936" y="281"/>
                      <a:pt x="2869" y="214"/>
                    </a:cubicBezTo>
                    <a:cubicBezTo>
                      <a:pt x="2852" y="181"/>
                      <a:pt x="2810" y="164"/>
                      <a:pt x="2769" y="164"/>
                    </a:cubicBezTo>
                    <a:cubicBezTo>
                      <a:pt x="2727" y="164"/>
                      <a:pt x="2685" y="181"/>
                      <a:pt x="2669" y="214"/>
                    </a:cubicBezTo>
                    <a:cubicBezTo>
                      <a:pt x="2502" y="448"/>
                      <a:pt x="2302" y="614"/>
                      <a:pt x="2102" y="714"/>
                    </a:cubicBezTo>
                    <a:cubicBezTo>
                      <a:pt x="1923" y="816"/>
                      <a:pt x="1764" y="860"/>
                      <a:pt x="1610" y="860"/>
                    </a:cubicBezTo>
                    <a:cubicBezTo>
                      <a:pt x="1562" y="860"/>
                      <a:pt x="1515" y="856"/>
                      <a:pt x="1468" y="848"/>
                    </a:cubicBezTo>
                    <a:cubicBezTo>
                      <a:pt x="1268" y="848"/>
                      <a:pt x="1034" y="748"/>
                      <a:pt x="834" y="614"/>
                    </a:cubicBezTo>
                    <a:cubicBezTo>
                      <a:pt x="634" y="481"/>
                      <a:pt x="467" y="281"/>
                      <a:pt x="300" y="47"/>
                    </a:cubicBezTo>
                    <a:cubicBezTo>
                      <a:pt x="277" y="24"/>
                      <a:pt x="236"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1" name="Google Shape;511;p24"/>
            <p:cNvSpPr/>
            <p:nvPr/>
          </p:nvSpPr>
          <p:spPr>
            <a:xfrm rot="-6006351">
              <a:off x="7778412" y="1081027"/>
              <a:ext cx="61085" cy="57102"/>
            </a:xfrm>
            <a:custGeom>
              <a:avLst/>
              <a:gdLst/>
              <a:ahLst/>
              <a:cxnLst/>
              <a:rect l="l" t="t" r="r" b="b"/>
              <a:pathLst>
                <a:path w="3937" h="3756" extrusionOk="0">
                  <a:moveTo>
                    <a:pt x="2006" y="1"/>
                  </a:moveTo>
                  <a:cubicBezTo>
                    <a:pt x="1052" y="1"/>
                    <a:pt x="225" y="677"/>
                    <a:pt x="100" y="1645"/>
                  </a:cubicBezTo>
                  <a:cubicBezTo>
                    <a:pt x="0" y="2679"/>
                    <a:pt x="701" y="3613"/>
                    <a:pt x="1735" y="3746"/>
                  </a:cubicBezTo>
                  <a:cubicBezTo>
                    <a:pt x="1801" y="3753"/>
                    <a:pt x="1866" y="3756"/>
                    <a:pt x="1931" y="3756"/>
                  </a:cubicBezTo>
                  <a:cubicBezTo>
                    <a:pt x="2885" y="3756"/>
                    <a:pt x="3711" y="3080"/>
                    <a:pt x="3836" y="2112"/>
                  </a:cubicBezTo>
                  <a:cubicBezTo>
                    <a:pt x="3936" y="1078"/>
                    <a:pt x="3203" y="144"/>
                    <a:pt x="2202" y="10"/>
                  </a:cubicBezTo>
                  <a:cubicBezTo>
                    <a:pt x="2136" y="4"/>
                    <a:pt x="2071" y="1"/>
                    <a:pt x="2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2" name="Google Shape;512;p24"/>
          <p:cNvSpPr/>
          <p:nvPr/>
        </p:nvSpPr>
        <p:spPr>
          <a:xfrm>
            <a:off x="5560775" y="861775"/>
            <a:ext cx="1886875" cy="635000"/>
          </a:xfrm>
          <a:custGeom>
            <a:avLst/>
            <a:gdLst/>
            <a:ahLst/>
            <a:cxnLst/>
            <a:rect l="l" t="t" r="r" b="b"/>
            <a:pathLst>
              <a:path w="75475" h="25400" extrusionOk="0">
                <a:moveTo>
                  <a:pt x="75475" y="18869"/>
                </a:moveTo>
                <a:cubicBezTo>
                  <a:pt x="72935" y="19958"/>
                  <a:pt x="66404" y="25400"/>
                  <a:pt x="60235" y="25400"/>
                </a:cubicBezTo>
                <a:cubicBezTo>
                  <a:pt x="54066" y="25400"/>
                  <a:pt x="42817" y="22498"/>
                  <a:pt x="38463" y="18869"/>
                </a:cubicBezTo>
                <a:cubicBezTo>
                  <a:pt x="34109" y="15241"/>
                  <a:pt x="33383" y="6774"/>
                  <a:pt x="34109" y="3629"/>
                </a:cubicBezTo>
                <a:cubicBezTo>
                  <a:pt x="34835" y="484"/>
                  <a:pt x="40278" y="0"/>
                  <a:pt x="42818" y="0"/>
                </a:cubicBezTo>
                <a:cubicBezTo>
                  <a:pt x="45358" y="0"/>
                  <a:pt x="48261" y="1391"/>
                  <a:pt x="49349" y="3629"/>
                </a:cubicBezTo>
                <a:cubicBezTo>
                  <a:pt x="50438" y="5867"/>
                  <a:pt x="52131" y="10826"/>
                  <a:pt x="49349" y="13426"/>
                </a:cubicBezTo>
                <a:cubicBezTo>
                  <a:pt x="46567" y="16027"/>
                  <a:pt x="37920" y="21228"/>
                  <a:pt x="32658" y="19232"/>
                </a:cubicBezTo>
                <a:cubicBezTo>
                  <a:pt x="27397" y="17236"/>
                  <a:pt x="23223" y="2359"/>
                  <a:pt x="17780" y="1452"/>
                </a:cubicBezTo>
                <a:cubicBezTo>
                  <a:pt x="12337" y="545"/>
                  <a:pt x="2963" y="11733"/>
                  <a:pt x="0" y="13789"/>
                </a:cubicBezTo>
              </a:path>
            </a:pathLst>
          </a:custGeom>
          <a:noFill/>
          <a:ln w="19050" cap="flat" cmpd="sng">
            <a:solidFill>
              <a:schemeClr val="dk2"/>
            </a:solidFill>
            <a:prstDash val="dash"/>
            <a:round/>
            <a:headEnd type="none" w="med" len="med"/>
            <a:tailEnd type="none" w="med" len="med"/>
          </a:ln>
        </p:spPr>
      </p:sp>
      <p:sp>
        <p:nvSpPr>
          <p:cNvPr id="513" name="Google Shape;513;p24"/>
          <p:cNvSpPr/>
          <p:nvPr/>
        </p:nvSpPr>
        <p:spPr>
          <a:xfrm rot="-5400000">
            <a:off x="932285" y="3007737"/>
            <a:ext cx="1264340" cy="3524526"/>
          </a:xfrm>
          <a:custGeom>
            <a:avLst/>
            <a:gdLst/>
            <a:ahLst/>
            <a:cxnLst/>
            <a:rect l="l" t="t" r="r" b="b"/>
            <a:pathLst>
              <a:path w="32605" h="90891" extrusionOk="0">
                <a:moveTo>
                  <a:pt x="0" y="1"/>
                </a:moveTo>
                <a:lnTo>
                  <a:pt x="0" y="90890"/>
                </a:lnTo>
                <a:cubicBezTo>
                  <a:pt x="7361" y="89757"/>
                  <a:pt x="16312" y="85062"/>
                  <a:pt x="19893" y="78557"/>
                </a:cubicBezTo>
                <a:cubicBezTo>
                  <a:pt x="23454" y="72032"/>
                  <a:pt x="23792" y="63836"/>
                  <a:pt x="20788" y="57033"/>
                </a:cubicBezTo>
                <a:cubicBezTo>
                  <a:pt x="18640" y="52239"/>
                  <a:pt x="15039" y="48260"/>
                  <a:pt x="12453" y="43705"/>
                </a:cubicBezTo>
                <a:cubicBezTo>
                  <a:pt x="9887" y="39130"/>
                  <a:pt x="8415" y="33341"/>
                  <a:pt x="10941" y="28746"/>
                </a:cubicBezTo>
                <a:cubicBezTo>
                  <a:pt x="12871" y="25205"/>
                  <a:pt x="16690" y="23176"/>
                  <a:pt x="20311" y="21445"/>
                </a:cubicBezTo>
                <a:cubicBezTo>
                  <a:pt x="23971" y="19734"/>
                  <a:pt x="27830" y="18023"/>
                  <a:pt x="30217" y="14761"/>
                </a:cubicBezTo>
                <a:cubicBezTo>
                  <a:pt x="32604" y="11538"/>
                  <a:pt x="29780" y="2189"/>
                  <a:pt x="26398" y="20"/>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4" name="Google Shape;514;p24"/>
          <p:cNvGrpSpPr/>
          <p:nvPr/>
        </p:nvGrpSpPr>
        <p:grpSpPr>
          <a:xfrm rot="-10132663">
            <a:off x="556972" y="4015183"/>
            <a:ext cx="253457" cy="288618"/>
            <a:chOff x="4670703" y="657266"/>
            <a:chExt cx="253461" cy="288623"/>
          </a:xfrm>
        </p:grpSpPr>
        <p:sp>
          <p:nvSpPr>
            <p:cNvPr id="515" name="Google Shape;515;p24"/>
            <p:cNvSpPr/>
            <p:nvPr/>
          </p:nvSpPr>
          <p:spPr>
            <a:xfrm>
              <a:off x="4670703" y="657266"/>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4"/>
            <p:cNvSpPr/>
            <p:nvPr/>
          </p:nvSpPr>
          <p:spPr>
            <a:xfrm>
              <a:off x="4730866" y="751011"/>
              <a:ext cx="193299" cy="194878"/>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7" name="Google Shape;517;p24"/>
          <p:cNvGrpSpPr/>
          <p:nvPr/>
        </p:nvGrpSpPr>
        <p:grpSpPr>
          <a:xfrm rot="4582755">
            <a:off x="8196402" y="4440256"/>
            <a:ext cx="418785" cy="350310"/>
            <a:chOff x="4259550" y="352000"/>
            <a:chExt cx="418775" cy="350302"/>
          </a:xfrm>
        </p:grpSpPr>
        <p:sp>
          <p:nvSpPr>
            <p:cNvPr id="518" name="Google Shape;518;p24"/>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4"/>
            <p:cNvSpPr/>
            <p:nvPr/>
          </p:nvSpPr>
          <p:spPr>
            <a:xfrm>
              <a:off x="4259550" y="485275"/>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4"/>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1" name="Google Shape;521;p24"/>
          <p:cNvGrpSpPr/>
          <p:nvPr/>
        </p:nvGrpSpPr>
        <p:grpSpPr>
          <a:xfrm rot="9402217">
            <a:off x="7696210" y="1458415"/>
            <a:ext cx="245983" cy="222157"/>
            <a:chOff x="4947100" y="881950"/>
            <a:chExt cx="245975" cy="222150"/>
          </a:xfrm>
        </p:grpSpPr>
        <p:sp>
          <p:nvSpPr>
            <p:cNvPr id="522" name="Google Shape;522;p24"/>
            <p:cNvSpPr/>
            <p:nvPr/>
          </p:nvSpPr>
          <p:spPr>
            <a:xfrm>
              <a:off x="5166350" y="881950"/>
              <a:ext cx="26725" cy="152625"/>
            </a:xfrm>
            <a:custGeom>
              <a:avLst/>
              <a:gdLst/>
              <a:ahLst/>
              <a:cxnLst/>
              <a:rect l="l" t="t" r="r" b="b"/>
              <a:pathLst>
                <a:path w="1069" h="6105" extrusionOk="0">
                  <a:moveTo>
                    <a:pt x="461" y="1"/>
                  </a:moveTo>
                  <a:cubicBezTo>
                    <a:pt x="335" y="1"/>
                    <a:pt x="205" y="69"/>
                    <a:pt x="168" y="199"/>
                  </a:cubicBezTo>
                  <a:cubicBezTo>
                    <a:pt x="1" y="599"/>
                    <a:pt x="68" y="1133"/>
                    <a:pt x="101" y="1600"/>
                  </a:cubicBezTo>
                  <a:lnTo>
                    <a:pt x="234" y="3101"/>
                  </a:lnTo>
                  <a:cubicBezTo>
                    <a:pt x="334" y="4068"/>
                    <a:pt x="535" y="5036"/>
                    <a:pt x="735" y="5970"/>
                  </a:cubicBezTo>
                  <a:cubicBezTo>
                    <a:pt x="750" y="6061"/>
                    <a:pt x="822" y="6104"/>
                    <a:pt x="894" y="6104"/>
                  </a:cubicBezTo>
                  <a:cubicBezTo>
                    <a:pt x="980" y="6104"/>
                    <a:pt x="1068" y="6045"/>
                    <a:pt x="1068" y="5936"/>
                  </a:cubicBezTo>
                  <a:cubicBezTo>
                    <a:pt x="1035" y="4969"/>
                    <a:pt x="1035" y="4035"/>
                    <a:pt x="935" y="3034"/>
                  </a:cubicBezTo>
                  <a:cubicBezTo>
                    <a:pt x="902" y="2534"/>
                    <a:pt x="902" y="2067"/>
                    <a:pt x="868" y="1567"/>
                  </a:cubicBezTo>
                  <a:cubicBezTo>
                    <a:pt x="868" y="1100"/>
                    <a:pt x="902" y="566"/>
                    <a:pt x="701" y="132"/>
                  </a:cubicBezTo>
                  <a:cubicBezTo>
                    <a:pt x="657" y="44"/>
                    <a:pt x="561" y="1"/>
                    <a:pt x="4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4"/>
            <p:cNvSpPr/>
            <p:nvPr/>
          </p:nvSpPr>
          <p:spPr>
            <a:xfrm>
              <a:off x="5046275" y="939575"/>
              <a:ext cx="78175" cy="118175"/>
            </a:xfrm>
            <a:custGeom>
              <a:avLst/>
              <a:gdLst/>
              <a:ahLst/>
              <a:cxnLst/>
              <a:rect l="l" t="t" r="r" b="b"/>
              <a:pathLst>
                <a:path w="3127" h="4727" extrusionOk="0">
                  <a:moveTo>
                    <a:pt x="163" y="1"/>
                  </a:moveTo>
                  <a:cubicBezTo>
                    <a:pt x="75" y="1"/>
                    <a:pt x="0" y="73"/>
                    <a:pt x="0" y="196"/>
                  </a:cubicBezTo>
                  <a:cubicBezTo>
                    <a:pt x="0" y="1029"/>
                    <a:pt x="501" y="1797"/>
                    <a:pt x="968" y="2464"/>
                  </a:cubicBezTo>
                  <a:cubicBezTo>
                    <a:pt x="1502" y="3198"/>
                    <a:pt x="2035" y="3965"/>
                    <a:pt x="2636" y="4665"/>
                  </a:cubicBezTo>
                  <a:cubicBezTo>
                    <a:pt x="2687" y="4708"/>
                    <a:pt x="2748" y="4727"/>
                    <a:pt x="2806" y="4727"/>
                  </a:cubicBezTo>
                  <a:cubicBezTo>
                    <a:pt x="2974" y="4727"/>
                    <a:pt x="3126" y="4572"/>
                    <a:pt x="3003" y="4399"/>
                  </a:cubicBezTo>
                  <a:cubicBezTo>
                    <a:pt x="2536" y="3598"/>
                    <a:pt x="2035" y="2831"/>
                    <a:pt x="1568" y="2097"/>
                  </a:cubicBezTo>
                  <a:lnTo>
                    <a:pt x="968" y="1096"/>
                  </a:lnTo>
                  <a:cubicBezTo>
                    <a:pt x="734" y="763"/>
                    <a:pt x="568" y="362"/>
                    <a:pt x="334" y="95"/>
                  </a:cubicBezTo>
                  <a:cubicBezTo>
                    <a:pt x="282" y="30"/>
                    <a:pt x="220" y="1"/>
                    <a:pt x="1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4"/>
            <p:cNvSpPr/>
            <p:nvPr/>
          </p:nvSpPr>
          <p:spPr>
            <a:xfrm>
              <a:off x="4947100" y="1017725"/>
              <a:ext cx="137100" cy="86375"/>
            </a:xfrm>
            <a:custGeom>
              <a:avLst/>
              <a:gdLst/>
              <a:ahLst/>
              <a:cxnLst/>
              <a:rect l="l" t="t" r="r" b="b"/>
              <a:pathLst>
                <a:path w="5484" h="3455" extrusionOk="0">
                  <a:moveTo>
                    <a:pt x="223" y="1"/>
                  </a:moveTo>
                  <a:cubicBezTo>
                    <a:pt x="82" y="1"/>
                    <a:pt x="1" y="153"/>
                    <a:pt x="31" y="305"/>
                  </a:cubicBezTo>
                  <a:cubicBezTo>
                    <a:pt x="298" y="705"/>
                    <a:pt x="799" y="1006"/>
                    <a:pt x="1199" y="1273"/>
                  </a:cubicBezTo>
                  <a:cubicBezTo>
                    <a:pt x="1632" y="1539"/>
                    <a:pt x="2033" y="1806"/>
                    <a:pt x="2466" y="2040"/>
                  </a:cubicBezTo>
                  <a:cubicBezTo>
                    <a:pt x="3334" y="2607"/>
                    <a:pt x="4268" y="3107"/>
                    <a:pt x="5268" y="3441"/>
                  </a:cubicBezTo>
                  <a:cubicBezTo>
                    <a:pt x="5291" y="3450"/>
                    <a:pt x="5313" y="3454"/>
                    <a:pt x="5332" y="3454"/>
                  </a:cubicBezTo>
                  <a:cubicBezTo>
                    <a:pt x="5450" y="3454"/>
                    <a:pt x="5483" y="3294"/>
                    <a:pt x="5368" y="3207"/>
                  </a:cubicBezTo>
                  <a:cubicBezTo>
                    <a:pt x="4535" y="2640"/>
                    <a:pt x="3667" y="2140"/>
                    <a:pt x="2800" y="1573"/>
                  </a:cubicBezTo>
                  <a:cubicBezTo>
                    <a:pt x="2366" y="1339"/>
                    <a:pt x="1966" y="1039"/>
                    <a:pt x="1532" y="739"/>
                  </a:cubicBezTo>
                  <a:cubicBezTo>
                    <a:pt x="1165" y="505"/>
                    <a:pt x="698" y="138"/>
                    <a:pt x="265" y="5"/>
                  </a:cubicBezTo>
                  <a:cubicBezTo>
                    <a:pt x="250" y="2"/>
                    <a:pt x="236" y="1"/>
                    <a:pt x="2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5">
  <p:cSld name="CUSTOM_8_1">
    <p:bg>
      <p:bgPr>
        <a:blipFill>
          <a:blip r:embed="rId2">
            <a:alphaModFix/>
          </a:blip>
          <a:stretch>
            <a:fillRect/>
          </a:stretch>
        </a:blipFill>
        <a:effectLst/>
      </p:bgPr>
    </p:bg>
    <p:spTree>
      <p:nvGrpSpPr>
        <p:cNvPr id="1" name="Shape 525"/>
        <p:cNvGrpSpPr/>
        <p:nvPr/>
      </p:nvGrpSpPr>
      <p:grpSpPr>
        <a:xfrm>
          <a:off x="0" y="0"/>
          <a:ext cx="0" cy="0"/>
          <a:chOff x="0" y="0"/>
          <a:chExt cx="0" cy="0"/>
        </a:xfrm>
      </p:grpSpPr>
      <p:grpSp>
        <p:nvGrpSpPr>
          <p:cNvPr id="526" name="Google Shape;526;p25"/>
          <p:cNvGrpSpPr/>
          <p:nvPr/>
        </p:nvGrpSpPr>
        <p:grpSpPr>
          <a:xfrm rot="8100000">
            <a:off x="4191193" y="968262"/>
            <a:ext cx="316767" cy="248808"/>
            <a:chOff x="4181197" y="354494"/>
            <a:chExt cx="316771" cy="248811"/>
          </a:xfrm>
        </p:grpSpPr>
        <p:sp>
          <p:nvSpPr>
            <p:cNvPr id="527" name="Google Shape;527;p25"/>
            <p:cNvSpPr/>
            <p:nvPr/>
          </p:nvSpPr>
          <p:spPr>
            <a:xfrm>
              <a:off x="4181197" y="55008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5"/>
            <p:cNvSpPr/>
            <p:nvPr/>
          </p:nvSpPr>
          <p:spPr>
            <a:xfrm>
              <a:off x="4257040" y="354494"/>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5"/>
            <p:cNvSpPr/>
            <p:nvPr/>
          </p:nvSpPr>
          <p:spPr>
            <a:xfrm>
              <a:off x="4367816" y="426006"/>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0" name="Google Shape;530;p25"/>
          <p:cNvGrpSpPr/>
          <p:nvPr/>
        </p:nvGrpSpPr>
        <p:grpSpPr>
          <a:xfrm>
            <a:off x="593899" y="359364"/>
            <a:ext cx="1527426" cy="1080846"/>
            <a:chOff x="593898" y="359378"/>
            <a:chExt cx="1382912" cy="978584"/>
          </a:xfrm>
        </p:grpSpPr>
        <p:grpSp>
          <p:nvGrpSpPr>
            <p:cNvPr id="531" name="Google Shape;531;p25"/>
            <p:cNvGrpSpPr/>
            <p:nvPr/>
          </p:nvGrpSpPr>
          <p:grpSpPr>
            <a:xfrm flipH="1">
              <a:off x="593898" y="359378"/>
              <a:ext cx="1382912" cy="978584"/>
              <a:chOff x="3134075" y="691300"/>
              <a:chExt cx="1188375" cy="840925"/>
            </a:xfrm>
          </p:grpSpPr>
          <p:sp>
            <p:nvSpPr>
              <p:cNvPr id="532" name="Google Shape;532;p25"/>
              <p:cNvSpPr/>
              <p:nvPr/>
            </p:nvSpPr>
            <p:spPr>
              <a:xfrm>
                <a:off x="3671125" y="907750"/>
                <a:ext cx="146800" cy="508725"/>
              </a:xfrm>
              <a:custGeom>
                <a:avLst/>
                <a:gdLst/>
                <a:ahLst/>
                <a:cxnLst/>
                <a:rect l="l" t="t" r="r" b="b"/>
                <a:pathLst>
                  <a:path w="5872" h="20349" extrusionOk="0">
                    <a:moveTo>
                      <a:pt x="4837" y="1"/>
                    </a:moveTo>
                    <a:lnTo>
                      <a:pt x="1" y="20049"/>
                    </a:lnTo>
                    <a:cubicBezTo>
                      <a:pt x="1" y="20049"/>
                      <a:pt x="167" y="20215"/>
                      <a:pt x="1101" y="20349"/>
                    </a:cubicBezTo>
                    <a:cubicBezTo>
                      <a:pt x="1101" y="20349"/>
                      <a:pt x="5705" y="568"/>
                      <a:pt x="5871" y="368"/>
                    </a:cubicBezTo>
                    <a:cubicBezTo>
                      <a:pt x="5871" y="368"/>
                      <a:pt x="5438" y="234"/>
                      <a:pt x="48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5"/>
              <p:cNvSpPr/>
              <p:nvPr/>
            </p:nvSpPr>
            <p:spPr>
              <a:xfrm>
                <a:off x="3697800" y="824625"/>
                <a:ext cx="587125" cy="673650"/>
              </a:xfrm>
              <a:custGeom>
                <a:avLst/>
                <a:gdLst/>
                <a:ahLst/>
                <a:cxnLst/>
                <a:rect l="l" t="t" r="r" b="b"/>
                <a:pathLst>
                  <a:path w="23485" h="26946" extrusionOk="0">
                    <a:moveTo>
                      <a:pt x="14965" y="1"/>
                    </a:moveTo>
                    <a:cubicBezTo>
                      <a:pt x="11637" y="1"/>
                      <a:pt x="7885" y="860"/>
                      <a:pt x="4804" y="3726"/>
                    </a:cubicBezTo>
                    <a:cubicBezTo>
                      <a:pt x="4671" y="3926"/>
                      <a:pt x="1" y="23707"/>
                      <a:pt x="1" y="23707"/>
                    </a:cubicBezTo>
                    <a:cubicBezTo>
                      <a:pt x="1" y="23707"/>
                      <a:pt x="1115" y="23394"/>
                      <a:pt x="3248" y="23394"/>
                    </a:cubicBezTo>
                    <a:cubicBezTo>
                      <a:pt x="6230" y="23394"/>
                      <a:pt x="11204" y="24006"/>
                      <a:pt x="17914" y="26943"/>
                    </a:cubicBezTo>
                    <a:lnTo>
                      <a:pt x="17947" y="26943"/>
                    </a:lnTo>
                    <a:cubicBezTo>
                      <a:pt x="17951" y="26944"/>
                      <a:pt x="17954" y="26945"/>
                      <a:pt x="17958" y="26945"/>
                    </a:cubicBezTo>
                    <a:cubicBezTo>
                      <a:pt x="18533" y="26945"/>
                      <a:pt x="22423" y="9790"/>
                      <a:pt x="23284" y="3826"/>
                    </a:cubicBezTo>
                    <a:cubicBezTo>
                      <a:pt x="23451" y="2659"/>
                      <a:pt x="23484" y="1891"/>
                      <a:pt x="23418" y="1858"/>
                    </a:cubicBezTo>
                    <a:cubicBezTo>
                      <a:pt x="23056" y="1516"/>
                      <a:pt x="19384" y="1"/>
                      <a:pt x="149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5"/>
              <p:cNvSpPr/>
              <p:nvPr/>
            </p:nvSpPr>
            <p:spPr>
              <a:xfrm>
                <a:off x="3181600" y="691300"/>
                <a:ext cx="610475" cy="717675"/>
              </a:xfrm>
              <a:custGeom>
                <a:avLst/>
                <a:gdLst/>
                <a:ahLst/>
                <a:cxnLst/>
                <a:rect l="l" t="t" r="r" b="b"/>
                <a:pathLst>
                  <a:path w="24419" h="28707" extrusionOk="0">
                    <a:moveTo>
                      <a:pt x="9031" y="1"/>
                    </a:moveTo>
                    <a:cubicBezTo>
                      <a:pt x="8557" y="1"/>
                      <a:pt x="8071" y="17"/>
                      <a:pt x="7573" y="53"/>
                    </a:cubicBezTo>
                    <a:cubicBezTo>
                      <a:pt x="7440" y="53"/>
                      <a:pt x="7239" y="420"/>
                      <a:pt x="6939" y="1053"/>
                    </a:cubicBezTo>
                    <a:cubicBezTo>
                      <a:pt x="5004" y="5323"/>
                      <a:pt x="1" y="21535"/>
                      <a:pt x="501" y="22335"/>
                    </a:cubicBezTo>
                    <a:cubicBezTo>
                      <a:pt x="1035" y="23203"/>
                      <a:pt x="14378" y="24437"/>
                      <a:pt x="19548" y="28707"/>
                    </a:cubicBezTo>
                    <a:lnTo>
                      <a:pt x="24418" y="8659"/>
                    </a:lnTo>
                    <a:cubicBezTo>
                      <a:pt x="24418" y="8659"/>
                      <a:pt x="19768" y="1"/>
                      <a:pt x="90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5"/>
              <p:cNvSpPr/>
              <p:nvPr/>
            </p:nvSpPr>
            <p:spPr>
              <a:xfrm>
                <a:off x="3697800" y="1408625"/>
                <a:ext cx="447850" cy="113775"/>
              </a:xfrm>
              <a:custGeom>
                <a:avLst/>
                <a:gdLst/>
                <a:ahLst/>
                <a:cxnLst/>
                <a:rect l="l" t="t" r="r" b="b"/>
                <a:pathLst>
                  <a:path w="17914" h="4551" extrusionOk="0">
                    <a:moveTo>
                      <a:pt x="3248" y="1"/>
                    </a:moveTo>
                    <a:cubicBezTo>
                      <a:pt x="1115" y="1"/>
                      <a:pt x="1" y="314"/>
                      <a:pt x="1" y="314"/>
                    </a:cubicBezTo>
                    <a:lnTo>
                      <a:pt x="168" y="747"/>
                    </a:lnTo>
                    <a:cubicBezTo>
                      <a:pt x="168" y="747"/>
                      <a:pt x="5138" y="1515"/>
                      <a:pt x="9941" y="2482"/>
                    </a:cubicBezTo>
                    <a:cubicBezTo>
                      <a:pt x="13077" y="3082"/>
                      <a:pt x="15812" y="4016"/>
                      <a:pt x="17480" y="4550"/>
                    </a:cubicBezTo>
                    <a:lnTo>
                      <a:pt x="17914" y="3549"/>
                    </a:lnTo>
                    <a:cubicBezTo>
                      <a:pt x="11204" y="613"/>
                      <a:pt x="6230" y="1"/>
                      <a:pt x="32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5"/>
              <p:cNvSpPr/>
              <p:nvPr/>
            </p:nvSpPr>
            <p:spPr>
              <a:xfrm>
                <a:off x="4133950" y="918600"/>
                <a:ext cx="188500" cy="613625"/>
              </a:xfrm>
              <a:custGeom>
                <a:avLst/>
                <a:gdLst/>
                <a:ahLst/>
                <a:cxnLst/>
                <a:rect l="l" t="t" r="r" b="b"/>
                <a:pathLst>
                  <a:path w="7540" h="24545" extrusionOk="0">
                    <a:moveTo>
                      <a:pt x="5838" y="0"/>
                    </a:moveTo>
                    <a:cubicBezTo>
                      <a:pt x="4978" y="5959"/>
                      <a:pt x="1094" y="23153"/>
                      <a:pt x="514" y="23153"/>
                    </a:cubicBezTo>
                    <a:cubicBezTo>
                      <a:pt x="509" y="23153"/>
                      <a:pt x="505" y="23152"/>
                      <a:pt x="501" y="23150"/>
                    </a:cubicBezTo>
                    <a:cubicBezTo>
                      <a:pt x="468" y="23150"/>
                      <a:pt x="468" y="23150"/>
                      <a:pt x="434" y="23117"/>
                    </a:cubicBezTo>
                    <a:lnTo>
                      <a:pt x="1" y="24118"/>
                    </a:lnTo>
                    <a:cubicBezTo>
                      <a:pt x="824" y="24365"/>
                      <a:pt x="1377" y="24544"/>
                      <a:pt x="1565" y="24544"/>
                    </a:cubicBezTo>
                    <a:cubicBezTo>
                      <a:pt x="1606" y="24544"/>
                      <a:pt x="1629" y="24536"/>
                      <a:pt x="1635" y="24518"/>
                    </a:cubicBezTo>
                    <a:cubicBezTo>
                      <a:pt x="1969" y="24151"/>
                      <a:pt x="7539" y="1001"/>
                      <a:pt x="7306" y="668"/>
                    </a:cubicBezTo>
                    <a:cubicBezTo>
                      <a:pt x="7106" y="334"/>
                      <a:pt x="5938" y="34"/>
                      <a:pt x="58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5"/>
              <p:cNvSpPr/>
              <p:nvPr/>
            </p:nvSpPr>
            <p:spPr>
              <a:xfrm>
                <a:off x="3134075" y="707575"/>
                <a:ext cx="567100" cy="725475"/>
              </a:xfrm>
              <a:custGeom>
                <a:avLst/>
                <a:gdLst/>
                <a:ahLst/>
                <a:cxnLst/>
                <a:rect l="l" t="t" r="r" b="b"/>
                <a:pathLst>
                  <a:path w="22684" h="29019" extrusionOk="0">
                    <a:moveTo>
                      <a:pt x="7087" y="0"/>
                    </a:moveTo>
                    <a:cubicBezTo>
                      <a:pt x="6960" y="0"/>
                      <a:pt x="6860" y="20"/>
                      <a:pt x="6805" y="69"/>
                    </a:cubicBezTo>
                    <a:cubicBezTo>
                      <a:pt x="6505" y="336"/>
                      <a:pt x="1" y="22051"/>
                      <a:pt x="734" y="22752"/>
                    </a:cubicBezTo>
                    <a:cubicBezTo>
                      <a:pt x="1101" y="23119"/>
                      <a:pt x="6172" y="24119"/>
                      <a:pt x="11175" y="25454"/>
                    </a:cubicBezTo>
                    <a:cubicBezTo>
                      <a:pt x="16145" y="26788"/>
                      <a:pt x="20982" y="28456"/>
                      <a:pt x="20982" y="28456"/>
                    </a:cubicBezTo>
                    <a:cubicBezTo>
                      <a:pt x="20982" y="28456"/>
                      <a:pt x="21339" y="29019"/>
                      <a:pt x="21967" y="29019"/>
                    </a:cubicBezTo>
                    <a:cubicBezTo>
                      <a:pt x="22177" y="29019"/>
                      <a:pt x="22417" y="28956"/>
                      <a:pt x="22683" y="28789"/>
                    </a:cubicBezTo>
                    <a:lnTo>
                      <a:pt x="22517" y="28356"/>
                    </a:lnTo>
                    <a:cubicBezTo>
                      <a:pt x="21616" y="28222"/>
                      <a:pt x="21449" y="28056"/>
                      <a:pt x="21449" y="28056"/>
                    </a:cubicBezTo>
                    <a:cubicBezTo>
                      <a:pt x="16279" y="23786"/>
                      <a:pt x="2936" y="22552"/>
                      <a:pt x="2302" y="21684"/>
                    </a:cubicBezTo>
                    <a:cubicBezTo>
                      <a:pt x="1835" y="20884"/>
                      <a:pt x="6805" y="4639"/>
                      <a:pt x="8773" y="402"/>
                    </a:cubicBezTo>
                    <a:cubicBezTo>
                      <a:pt x="8773" y="402"/>
                      <a:pt x="7657" y="0"/>
                      <a:pt x="70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5"/>
              <p:cNvSpPr/>
              <p:nvPr/>
            </p:nvSpPr>
            <p:spPr>
              <a:xfrm>
                <a:off x="3391750" y="745150"/>
                <a:ext cx="332775" cy="215400"/>
              </a:xfrm>
              <a:custGeom>
                <a:avLst/>
                <a:gdLst/>
                <a:ahLst/>
                <a:cxnLst/>
                <a:rect l="l" t="t" r="r" b="b"/>
                <a:pathLst>
                  <a:path w="13311" h="8616" extrusionOk="0">
                    <a:moveTo>
                      <a:pt x="4312" y="1150"/>
                    </a:moveTo>
                    <a:cubicBezTo>
                      <a:pt x="4384" y="1150"/>
                      <a:pt x="4443" y="1164"/>
                      <a:pt x="4471" y="1201"/>
                    </a:cubicBezTo>
                    <a:cubicBezTo>
                      <a:pt x="4537" y="1268"/>
                      <a:pt x="3870" y="1935"/>
                      <a:pt x="3837" y="2002"/>
                    </a:cubicBezTo>
                    <a:cubicBezTo>
                      <a:pt x="3670" y="2168"/>
                      <a:pt x="3303" y="2369"/>
                      <a:pt x="2870" y="2535"/>
                    </a:cubicBezTo>
                    <a:lnTo>
                      <a:pt x="2870" y="2435"/>
                    </a:lnTo>
                    <a:cubicBezTo>
                      <a:pt x="2936" y="1935"/>
                      <a:pt x="3303" y="1501"/>
                      <a:pt x="3770" y="1268"/>
                    </a:cubicBezTo>
                    <a:cubicBezTo>
                      <a:pt x="3842" y="1244"/>
                      <a:pt x="4123" y="1150"/>
                      <a:pt x="4312" y="1150"/>
                    </a:cubicBezTo>
                    <a:close/>
                    <a:moveTo>
                      <a:pt x="6968" y="2310"/>
                    </a:moveTo>
                    <a:cubicBezTo>
                      <a:pt x="7064" y="2310"/>
                      <a:pt x="7123" y="2385"/>
                      <a:pt x="7039" y="2669"/>
                    </a:cubicBezTo>
                    <a:cubicBezTo>
                      <a:pt x="7006" y="2735"/>
                      <a:pt x="6839" y="2869"/>
                      <a:pt x="6772" y="2902"/>
                    </a:cubicBezTo>
                    <a:cubicBezTo>
                      <a:pt x="6439" y="3169"/>
                      <a:pt x="6039" y="3436"/>
                      <a:pt x="5672" y="3669"/>
                    </a:cubicBezTo>
                    <a:cubicBezTo>
                      <a:pt x="5672" y="3369"/>
                      <a:pt x="5838" y="3069"/>
                      <a:pt x="6039" y="2869"/>
                    </a:cubicBezTo>
                    <a:cubicBezTo>
                      <a:pt x="6205" y="2702"/>
                      <a:pt x="6472" y="2502"/>
                      <a:pt x="6672" y="2402"/>
                    </a:cubicBezTo>
                    <a:cubicBezTo>
                      <a:pt x="6739" y="2385"/>
                      <a:pt x="6872" y="2310"/>
                      <a:pt x="6968" y="2310"/>
                    </a:cubicBezTo>
                    <a:close/>
                    <a:moveTo>
                      <a:pt x="9163" y="3584"/>
                    </a:moveTo>
                    <a:cubicBezTo>
                      <a:pt x="9183" y="3584"/>
                      <a:pt x="9199" y="3590"/>
                      <a:pt x="9207" y="3603"/>
                    </a:cubicBezTo>
                    <a:cubicBezTo>
                      <a:pt x="9274" y="3703"/>
                      <a:pt x="8707" y="4203"/>
                      <a:pt x="8674" y="4203"/>
                    </a:cubicBezTo>
                    <a:cubicBezTo>
                      <a:pt x="8507" y="4303"/>
                      <a:pt x="8307" y="4437"/>
                      <a:pt x="8140" y="4570"/>
                    </a:cubicBezTo>
                    <a:cubicBezTo>
                      <a:pt x="8207" y="4337"/>
                      <a:pt x="8340" y="4070"/>
                      <a:pt x="8607" y="3870"/>
                    </a:cubicBezTo>
                    <a:cubicBezTo>
                      <a:pt x="8665" y="3841"/>
                      <a:pt x="9026" y="3584"/>
                      <a:pt x="9163" y="3584"/>
                    </a:cubicBezTo>
                    <a:close/>
                    <a:moveTo>
                      <a:pt x="11030" y="4725"/>
                    </a:moveTo>
                    <a:cubicBezTo>
                      <a:pt x="11054" y="4725"/>
                      <a:pt x="11081" y="4729"/>
                      <a:pt x="11109" y="4737"/>
                    </a:cubicBezTo>
                    <a:cubicBezTo>
                      <a:pt x="11109" y="4770"/>
                      <a:pt x="11142" y="4870"/>
                      <a:pt x="11142" y="4904"/>
                    </a:cubicBezTo>
                    <a:cubicBezTo>
                      <a:pt x="11209" y="5037"/>
                      <a:pt x="11209" y="5104"/>
                      <a:pt x="11109" y="5204"/>
                    </a:cubicBezTo>
                    <a:cubicBezTo>
                      <a:pt x="10975" y="5404"/>
                      <a:pt x="10642" y="5604"/>
                      <a:pt x="10442" y="5771"/>
                    </a:cubicBezTo>
                    <a:cubicBezTo>
                      <a:pt x="10342" y="5838"/>
                      <a:pt x="10275" y="5904"/>
                      <a:pt x="10175" y="5938"/>
                    </a:cubicBezTo>
                    <a:cubicBezTo>
                      <a:pt x="10208" y="5604"/>
                      <a:pt x="10375" y="5237"/>
                      <a:pt x="10642" y="5037"/>
                    </a:cubicBezTo>
                    <a:cubicBezTo>
                      <a:pt x="10759" y="4920"/>
                      <a:pt x="10851" y="4725"/>
                      <a:pt x="11030" y="4725"/>
                    </a:cubicBezTo>
                    <a:close/>
                    <a:moveTo>
                      <a:pt x="2836" y="0"/>
                    </a:moveTo>
                    <a:cubicBezTo>
                      <a:pt x="1969" y="0"/>
                      <a:pt x="1002" y="234"/>
                      <a:pt x="468" y="1001"/>
                    </a:cubicBezTo>
                    <a:cubicBezTo>
                      <a:pt x="101" y="1535"/>
                      <a:pt x="1" y="2369"/>
                      <a:pt x="468" y="2902"/>
                    </a:cubicBezTo>
                    <a:cubicBezTo>
                      <a:pt x="754" y="3207"/>
                      <a:pt x="1138" y="3316"/>
                      <a:pt x="1539" y="3316"/>
                    </a:cubicBezTo>
                    <a:cubicBezTo>
                      <a:pt x="1840" y="3316"/>
                      <a:pt x="2150" y="3255"/>
                      <a:pt x="2436" y="3169"/>
                    </a:cubicBezTo>
                    <a:cubicBezTo>
                      <a:pt x="2636" y="3770"/>
                      <a:pt x="3170" y="4203"/>
                      <a:pt x="3837" y="4337"/>
                    </a:cubicBezTo>
                    <a:cubicBezTo>
                      <a:pt x="3953" y="4354"/>
                      <a:pt x="4065" y="4363"/>
                      <a:pt x="4172" y="4363"/>
                    </a:cubicBezTo>
                    <a:cubicBezTo>
                      <a:pt x="4467" y="4363"/>
                      <a:pt x="4736" y="4301"/>
                      <a:pt x="5004" y="4203"/>
                    </a:cubicBezTo>
                    <a:cubicBezTo>
                      <a:pt x="5038" y="4437"/>
                      <a:pt x="5171" y="4704"/>
                      <a:pt x="5371" y="4904"/>
                    </a:cubicBezTo>
                    <a:cubicBezTo>
                      <a:pt x="5781" y="5337"/>
                      <a:pt x="6329" y="5510"/>
                      <a:pt x="6865" y="5510"/>
                    </a:cubicBezTo>
                    <a:cubicBezTo>
                      <a:pt x="7072" y="5510"/>
                      <a:pt x="7278" y="5484"/>
                      <a:pt x="7473" y="5437"/>
                    </a:cubicBezTo>
                    <a:cubicBezTo>
                      <a:pt x="7473" y="5504"/>
                      <a:pt x="7473" y="5537"/>
                      <a:pt x="7506" y="5571"/>
                    </a:cubicBezTo>
                    <a:cubicBezTo>
                      <a:pt x="7776" y="6218"/>
                      <a:pt x="8350" y="6647"/>
                      <a:pt x="9001" y="6647"/>
                    </a:cubicBezTo>
                    <a:cubicBezTo>
                      <a:pt x="9156" y="6647"/>
                      <a:pt x="9314" y="6623"/>
                      <a:pt x="9474" y="6572"/>
                    </a:cubicBezTo>
                    <a:cubicBezTo>
                      <a:pt x="9508" y="6572"/>
                      <a:pt x="9608" y="6538"/>
                      <a:pt x="9641" y="6505"/>
                    </a:cubicBezTo>
                    <a:cubicBezTo>
                      <a:pt x="9708" y="6872"/>
                      <a:pt x="10008" y="7205"/>
                      <a:pt x="10475" y="7372"/>
                    </a:cubicBezTo>
                    <a:cubicBezTo>
                      <a:pt x="10629" y="7418"/>
                      <a:pt x="10776" y="7438"/>
                      <a:pt x="10918" y="7438"/>
                    </a:cubicBezTo>
                    <a:cubicBezTo>
                      <a:pt x="11296" y="7438"/>
                      <a:pt x="11636" y="7290"/>
                      <a:pt x="11976" y="7072"/>
                    </a:cubicBezTo>
                    <a:cubicBezTo>
                      <a:pt x="12009" y="7572"/>
                      <a:pt x="12276" y="8073"/>
                      <a:pt x="12510" y="8506"/>
                    </a:cubicBezTo>
                    <a:cubicBezTo>
                      <a:pt x="12567" y="8583"/>
                      <a:pt x="12654" y="8615"/>
                      <a:pt x="12746" y="8615"/>
                    </a:cubicBezTo>
                    <a:cubicBezTo>
                      <a:pt x="12974" y="8615"/>
                      <a:pt x="13229" y="8411"/>
                      <a:pt x="13110" y="8173"/>
                    </a:cubicBezTo>
                    <a:cubicBezTo>
                      <a:pt x="12843" y="7706"/>
                      <a:pt x="12510" y="6938"/>
                      <a:pt x="12710" y="6438"/>
                    </a:cubicBezTo>
                    <a:lnTo>
                      <a:pt x="13210" y="5938"/>
                    </a:lnTo>
                    <a:cubicBezTo>
                      <a:pt x="13310" y="5871"/>
                      <a:pt x="13310" y="5704"/>
                      <a:pt x="13177" y="5704"/>
                    </a:cubicBezTo>
                    <a:cubicBezTo>
                      <a:pt x="13154" y="5703"/>
                      <a:pt x="13132" y="5702"/>
                      <a:pt x="13110" y="5702"/>
                    </a:cubicBezTo>
                    <a:cubicBezTo>
                      <a:pt x="12613" y="5702"/>
                      <a:pt x="12269" y="6059"/>
                      <a:pt x="12110" y="6538"/>
                    </a:cubicBezTo>
                    <a:cubicBezTo>
                      <a:pt x="12110" y="6572"/>
                      <a:pt x="12110" y="6605"/>
                      <a:pt x="12043" y="6672"/>
                    </a:cubicBezTo>
                    <a:cubicBezTo>
                      <a:pt x="11722" y="6825"/>
                      <a:pt x="11365" y="6920"/>
                      <a:pt x="11050" y="6920"/>
                    </a:cubicBezTo>
                    <a:cubicBezTo>
                      <a:pt x="10612" y="6920"/>
                      <a:pt x="10252" y="6737"/>
                      <a:pt x="10175" y="6271"/>
                    </a:cubicBezTo>
                    <a:cubicBezTo>
                      <a:pt x="10442" y="6105"/>
                      <a:pt x="10675" y="5938"/>
                      <a:pt x="10875" y="5738"/>
                    </a:cubicBezTo>
                    <a:cubicBezTo>
                      <a:pt x="11142" y="5504"/>
                      <a:pt x="11576" y="5104"/>
                      <a:pt x="11542" y="4737"/>
                    </a:cubicBezTo>
                    <a:cubicBezTo>
                      <a:pt x="11509" y="4437"/>
                      <a:pt x="11209" y="4237"/>
                      <a:pt x="10909" y="4237"/>
                    </a:cubicBezTo>
                    <a:cubicBezTo>
                      <a:pt x="10508" y="4270"/>
                      <a:pt x="10141" y="4704"/>
                      <a:pt x="9908" y="5037"/>
                    </a:cubicBezTo>
                    <a:cubicBezTo>
                      <a:pt x="9708" y="5337"/>
                      <a:pt x="9641" y="5738"/>
                      <a:pt x="9641" y="6105"/>
                    </a:cubicBezTo>
                    <a:cubicBezTo>
                      <a:pt x="9541" y="6105"/>
                      <a:pt x="9474" y="6171"/>
                      <a:pt x="9374" y="6171"/>
                    </a:cubicBezTo>
                    <a:cubicBezTo>
                      <a:pt x="9352" y="6172"/>
                      <a:pt x="9329" y="6173"/>
                      <a:pt x="9307" y="6173"/>
                    </a:cubicBezTo>
                    <a:cubicBezTo>
                      <a:pt x="8678" y="6173"/>
                      <a:pt x="8269" y="5721"/>
                      <a:pt x="8140" y="5237"/>
                    </a:cubicBezTo>
                    <a:cubicBezTo>
                      <a:pt x="8474" y="5070"/>
                      <a:pt x="8807" y="4870"/>
                      <a:pt x="9041" y="4603"/>
                    </a:cubicBezTo>
                    <a:cubicBezTo>
                      <a:pt x="9308" y="4370"/>
                      <a:pt x="9708" y="4003"/>
                      <a:pt x="9708" y="3603"/>
                    </a:cubicBezTo>
                    <a:cubicBezTo>
                      <a:pt x="9724" y="3187"/>
                      <a:pt x="9472" y="3047"/>
                      <a:pt x="9161" y="3047"/>
                    </a:cubicBezTo>
                    <a:cubicBezTo>
                      <a:pt x="8823" y="3047"/>
                      <a:pt x="8415" y="3213"/>
                      <a:pt x="8207" y="3369"/>
                    </a:cubicBezTo>
                    <a:cubicBezTo>
                      <a:pt x="7773" y="3703"/>
                      <a:pt x="7406" y="4237"/>
                      <a:pt x="7373" y="4837"/>
                    </a:cubicBezTo>
                    <a:cubicBezTo>
                      <a:pt x="7306" y="4837"/>
                      <a:pt x="7239" y="4870"/>
                      <a:pt x="7173" y="4870"/>
                    </a:cubicBezTo>
                    <a:cubicBezTo>
                      <a:pt x="7076" y="4882"/>
                      <a:pt x="6978" y="4889"/>
                      <a:pt x="6879" y="4889"/>
                    </a:cubicBezTo>
                    <a:cubicBezTo>
                      <a:pt x="6431" y="4889"/>
                      <a:pt x="5978" y="4753"/>
                      <a:pt x="5705" y="4370"/>
                    </a:cubicBezTo>
                    <a:cubicBezTo>
                      <a:pt x="5638" y="4237"/>
                      <a:pt x="5572" y="4070"/>
                      <a:pt x="5538" y="3936"/>
                    </a:cubicBezTo>
                    <a:cubicBezTo>
                      <a:pt x="5805" y="3836"/>
                      <a:pt x="6039" y="3603"/>
                      <a:pt x="6305" y="3436"/>
                    </a:cubicBezTo>
                    <a:cubicBezTo>
                      <a:pt x="6572" y="3202"/>
                      <a:pt x="7673" y="2535"/>
                      <a:pt x="7273" y="2002"/>
                    </a:cubicBezTo>
                    <a:cubicBezTo>
                      <a:pt x="7156" y="1862"/>
                      <a:pt x="7006" y="1805"/>
                      <a:pt x="6839" y="1805"/>
                    </a:cubicBezTo>
                    <a:cubicBezTo>
                      <a:pt x="6290" y="1805"/>
                      <a:pt x="5568" y="2421"/>
                      <a:pt x="5338" y="2702"/>
                    </a:cubicBezTo>
                    <a:cubicBezTo>
                      <a:pt x="5038" y="3069"/>
                      <a:pt x="4938" y="3436"/>
                      <a:pt x="4938" y="3870"/>
                    </a:cubicBezTo>
                    <a:cubicBezTo>
                      <a:pt x="4802" y="3891"/>
                      <a:pt x="4664" y="3902"/>
                      <a:pt x="4527" y="3902"/>
                    </a:cubicBezTo>
                    <a:cubicBezTo>
                      <a:pt x="3819" y="3902"/>
                      <a:pt x="3132" y="3606"/>
                      <a:pt x="2936" y="2936"/>
                    </a:cubicBezTo>
                    <a:cubicBezTo>
                      <a:pt x="3637" y="2669"/>
                      <a:pt x="4638" y="2068"/>
                      <a:pt x="4804" y="1268"/>
                    </a:cubicBezTo>
                    <a:cubicBezTo>
                      <a:pt x="4880" y="929"/>
                      <a:pt x="4551" y="834"/>
                      <a:pt x="4191" y="834"/>
                    </a:cubicBezTo>
                    <a:cubicBezTo>
                      <a:pt x="3912" y="834"/>
                      <a:pt x="3615" y="891"/>
                      <a:pt x="3470" y="934"/>
                    </a:cubicBezTo>
                    <a:cubicBezTo>
                      <a:pt x="2703" y="1234"/>
                      <a:pt x="2269" y="1935"/>
                      <a:pt x="2336" y="2735"/>
                    </a:cubicBezTo>
                    <a:cubicBezTo>
                      <a:pt x="2084" y="2804"/>
                      <a:pt x="1832" y="2849"/>
                      <a:pt x="1606" y="2849"/>
                    </a:cubicBezTo>
                    <a:cubicBezTo>
                      <a:pt x="1173" y="2849"/>
                      <a:pt x="834" y="2684"/>
                      <a:pt x="768" y="2202"/>
                    </a:cubicBezTo>
                    <a:cubicBezTo>
                      <a:pt x="601" y="1001"/>
                      <a:pt x="2036" y="667"/>
                      <a:pt x="2936" y="334"/>
                    </a:cubicBezTo>
                    <a:cubicBezTo>
                      <a:pt x="3136" y="234"/>
                      <a:pt x="3036" y="0"/>
                      <a:pt x="28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5"/>
              <p:cNvSpPr/>
              <p:nvPr/>
            </p:nvSpPr>
            <p:spPr>
              <a:xfrm>
                <a:off x="3363400" y="879850"/>
                <a:ext cx="316625" cy="129125"/>
              </a:xfrm>
              <a:custGeom>
                <a:avLst/>
                <a:gdLst/>
                <a:ahLst/>
                <a:cxnLst/>
                <a:rect l="l" t="t" r="r" b="b"/>
                <a:pathLst>
                  <a:path w="12665" h="5165" extrusionOk="0">
                    <a:moveTo>
                      <a:pt x="589" y="1"/>
                    </a:moveTo>
                    <a:cubicBezTo>
                      <a:pt x="494" y="1"/>
                      <a:pt x="398" y="5"/>
                      <a:pt x="301" y="16"/>
                    </a:cubicBezTo>
                    <a:cubicBezTo>
                      <a:pt x="101" y="49"/>
                      <a:pt x="1" y="350"/>
                      <a:pt x="234" y="450"/>
                    </a:cubicBezTo>
                    <a:cubicBezTo>
                      <a:pt x="668" y="616"/>
                      <a:pt x="1235" y="650"/>
                      <a:pt x="1669" y="783"/>
                    </a:cubicBezTo>
                    <a:cubicBezTo>
                      <a:pt x="2236" y="850"/>
                      <a:pt x="2769" y="983"/>
                      <a:pt x="3270" y="1117"/>
                    </a:cubicBezTo>
                    <a:cubicBezTo>
                      <a:pt x="4337" y="1384"/>
                      <a:pt x="5438" y="1717"/>
                      <a:pt x="6472" y="2151"/>
                    </a:cubicBezTo>
                    <a:cubicBezTo>
                      <a:pt x="8507" y="2951"/>
                      <a:pt x="10341" y="4119"/>
                      <a:pt x="12276" y="5153"/>
                    </a:cubicBezTo>
                    <a:cubicBezTo>
                      <a:pt x="12304" y="5161"/>
                      <a:pt x="12332" y="5165"/>
                      <a:pt x="12358" y="5165"/>
                    </a:cubicBezTo>
                    <a:cubicBezTo>
                      <a:pt x="12546" y="5165"/>
                      <a:pt x="12664" y="4970"/>
                      <a:pt x="12576" y="4853"/>
                    </a:cubicBezTo>
                    <a:cubicBezTo>
                      <a:pt x="10909" y="3352"/>
                      <a:pt x="8807" y="2318"/>
                      <a:pt x="6739" y="1517"/>
                    </a:cubicBezTo>
                    <a:cubicBezTo>
                      <a:pt x="5738" y="1150"/>
                      <a:pt x="4671" y="817"/>
                      <a:pt x="3603" y="516"/>
                    </a:cubicBezTo>
                    <a:cubicBezTo>
                      <a:pt x="3070" y="383"/>
                      <a:pt x="2503" y="283"/>
                      <a:pt x="2002" y="183"/>
                    </a:cubicBezTo>
                    <a:cubicBezTo>
                      <a:pt x="1555" y="127"/>
                      <a:pt x="1084" y="1"/>
                      <a:pt x="5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5"/>
              <p:cNvSpPr/>
              <p:nvPr/>
            </p:nvSpPr>
            <p:spPr>
              <a:xfrm>
                <a:off x="3357575" y="972800"/>
                <a:ext cx="341100" cy="145125"/>
              </a:xfrm>
              <a:custGeom>
                <a:avLst/>
                <a:gdLst/>
                <a:ahLst/>
                <a:cxnLst/>
                <a:rect l="l" t="t" r="r" b="b"/>
                <a:pathLst>
                  <a:path w="13644" h="5805" extrusionOk="0">
                    <a:moveTo>
                      <a:pt x="167" y="1"/>
                    </a:moveTo>
                    <a:cubicBezTo>
                      <a:pt x="34" y="1"/>
                      <a:pt x="0" y="167"/>
                      <a:pt x="134" y="234"/>
                    </a:cubicBezTo>
                    <a:cubicBezTo>
                      <a:pt x="2502" y="801"/>
                      <a:pt x="4837" y="1468"/>
                      <a:pt x="7072" y="2436"/>
                    </a:cubicBezTo>
                    <a:cubicBezTo>
                      <a:pt x="8173" y="2869"/>
                      <a:pt x="9240" y="3370"/>
                      <a:pt x="10308" y="3970"/>
                    </a:cubicBezTo>
                    <a:cubicBezTo>
                      <a:pt x="10808" y="4270"/>
                      <a:pt x="11342" y="4571"/>
                      <a:pt x="11842" y="4838"/>
                    </a:cubicBezTo>
                    <a:cubicBezTo>
                      <a:pt x="12376" y="5171"/>
                      <a:pt x="12876" y="5571"/>
                      <a:pt x="13410" y="5805"/>
                    </a:cubicBezTo>
                    <a:cubicBezTo>
                      <a:pt x="13577" y="5805"/>
                      <a:pt x="13643" y="5671"/>
                      <a:pt x="13543" y="5605"/>
                    </a:cubicBezTo>
                    <a:cubicBezTo>
                      <a:pt x="12743" y="4771"/>
                      <a:pt x="11542" y="4170"/>
                      <a:pt x="10541" y="3603"/>
                    </a:cubicBezTo>
                    <a:cubicBezTo>
                      <a:pt x="9474" y="2969"/>
                      <a:pt x="8340" y="2436"/>
                      <a:pt x="7205" y="1969"/>
                    </a:cubicBezTo>
                    <a:cubicBezTo>
                      <a:pt x="4970" y="1068"/>
                      <a:pt x="2569" y="301"/>
                      <a:pt x="1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5"/>
              <p:cNvSpPr/>
              <p:nvPr/>
            </p:nvSpPr>
            <p:spPr>
              <a:xfrm>
                <a:off x="3315875" y="1085925"/>
                <a:ext cx="354450" cy="137200"/>
              </a:xfrm>
              <a:custGeom>
                <a:avLst/>
                <a:gdLst/>
                <a:ahLst/>
                <a:cxnLst/>
                <a:rect l="l" t="t" r="r" b="b"/>
                <a:pathLst>
                  <a:path w="14178" h="5488" extrusionOk="0">
                    <a:moveTo>
                      <a:pt x="2095" y="1"/>
                    </a:moveTo>
                    <a:cubicBezTo>
                      <a:pt x="1447" y="1"/>
                      <a:pt x="802" y="47"/>
                      <a:pt x="167" y="146"/>
                    </a:cubicBezTo>
                    <a:cubicBezTo>
                      <a:pt x="0" y="212"/>
                      <a:pt x="0" y="446"/>
                      <a:pt x="201" y="446"/>
                    </a:cubicBezTo>
                    <a:cubicBezTo>
                      <a:pt x="2802" y="446"/>
                      <a:pt x="5371" y="746"/>
                      <a:pt x="7806" y="1714"/>
                    </a:cubicBezTo>
                    <a:cubicBezTo>
                      <a:pt x="8973" y="2147"/>
                      <a:pt x="10141" y="2748"/>
                      <a:pt x="11175" y="3448"/>
                    </a:cubicBezTo>
                    <a:cubicBezTo>
                      <a:pt x="11709" y="3815"/>
                      <a:pt x="12209" y="4215"/>
                      <a:pt x="12676" y="4616"/>
                    </a:cubicBezTo>
                    <a:cubicBezTo>
                      <a:pt x="13025" y="4901"/>
                      <a:pt x="13434" y="5488"/>
                      <a:pt x="13875" y="5488"/>
                    </a:cubicBezTo>
                    <a:cubicBezTo>
                      <a:pt x="13898" y="5488"/>
                      <a:pt x="13921" y="5486"/>
                      <a:pt x="13944" y="5483"/>
                    </a:cubicBezTo>
                    <a:cubicBezTo>
                      <a:pt x="14077" y="5450"/>
                      <a:pt x="14177" y="5283"/>
                      <a:pt x="14177" y="5149"/>
                    </a:cubicBezTo>
                    <a:cubicBezTo>
                      <a:pt x="14177" y="4616"/>
                      <a:pt x="13377" y="4149"/>
                      <a:pt x="13010" y="3882"/>
                    </a:cubicBezTo>
                    <a:cubicBezTo>
                      <a:pt x="12509" y="3481"/>
                      <a:pt x="12009" y="3148"/>
                      <a:pt x="11509" y="2814"/>
                    </a:cubicBezTo>
                    <a:cubicBezTo>
                      <a:pt x="10341" y="2114"/>
                      <a:pt x="9140" y="1480"/>
                      <a:pt x="7873" y="1080"/>
                    </a:cubicBezTo>
                    <a:cubicBezTo>
                      <a:pt x="6065" y="427"/>
                      <a:pt x="4068" y="1"/>
                      <a:pt x="20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5"/>
              <p:cNvSpPr/>
              <p:nvPr/>
            </p:nvSpPr>
            <p:spPr>
              <a:xfrm>
                <a:off x="3440125" y="1197125"/>
                <a:ext cx="150750" cy="50175"/>
              </a:xfrm>
              <a:custGeom>
                <a:avLst/>
                <a:gdLst/>
                <a:ahLst/>
                <a:cxnLst/>
                <a:rect l="l" t="t" r="r" b="b"/>
                <a:pathLst>
                  <a:path w="6030" h="2007" extrusionOk="0">
                    <a:moveTo>
                      <a:pt x="67" y="1"/>
                    </a:moveTo>
                    <a:cubicBezTo>
                      <a:pt x="1" y="1"/>
                      <a:pt x="1" y="168"/>
                      <a:pt x="67" y="168"/>
                    </a:cubicBezTo>
                    <a:cubicBezTo>
                      <a:pt x="2102" y="334"/>
                      <a:pt x="4037" y="1035"/>
                      <a:pt x="5838" y="2002"/>
                    </a:cubicBezTo>
                    <a:cubicBezTo>
                      <a:pt x="5847" y="2005"/>
                      <a:pt x="5856" y="2007"/>
                      <a:pt x="5865" y="2007"/>
                    </a:cubicBezTo>
                    <a:cubicBezTo>
                      <a:pt x="5955" y="2007"/>
                      <a:pt x="6029" y="1866"/>
                      <a:pt x="5938" y="1835"/>
                    </a:cubicBezTo>
                    <a:cubicBezTo>
                      <a:pt x="4270" y="535"/>
                      <a:pt x="2202" y="1"/>
                      <a:pt x="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3" name="Google Shape;543;p25"/>
            <p:cNvGrpSpPr/>
            <p:nvPr/>
          </p:nvGrpSpPr>
          <p:grpSpPr>
            <a:xfrm rot="-2700000">
              <a:off x="838948" y="840954"/>
              <a:ext cx="310902" cy="239933"/>
              <a:chOff x="4882422" y="4353914"/>
              <a:chExt cx="235250" cy="181550"/>
            </a:xfrm>
          </p:grpSpPr>
          <p:sp>
            <p:nvSpPr>
              <p:cNvPr id="544" name="Google Shape;544;p25"/>
              <p:cNvSpPr/>
              <p:nvPr/>
            </p:nvSpPr>
            <p:spPr>
              <a:xfrm>
                <a:off x="4990847" y="4415089"/>
                <a:ext cx="39300" cy="35825"/>
              </a:xfrm>
              <a:custGeom>
                <a:avLst/>
                <a:gdLst/>
                <a:ahLst/>
                <a:cxnLst/>
                <a:rect l="l" t="t" r="r" b="b"/>
                <a:pathLst>
                  <a:path w="1572" h="1433" fill="none" extrusionOk="0">
                    <a:moveTo>
                      <a:pt x="219" y="0"/>
                    </a:moveTo>
                    <a:cubicBezTo>
                      <a:pt x="0" y="796"/>
                      <a:pt x="856" y="1433"/>
                      <a:pt x="1572" y="1075"/>
                    </a:cubicBezTo>
                  </a:path>
                </a:pathLst>
              </a:custGeom>
              <a:solidFill>
                <a:schemeClr val="lt2"/>
              </a:solidFill>
              <a:ln w="179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5"/>
              <p:cNvSpPr/>
              <p:nvPr/>
            </p:nvSpPr>
            <p:spPr>
              <a:xfrm>
                <a:off x="4976422" y="4364364"/>
                <a:ext cx="31850" cy="29000"/>
              </a:xfrm>
              <a:custGeom>
                <a:avLst/>
                <a:gdLst/>
                <a:ahLst/>
                <a:cxnLst/>
                <a:rect l="l" t="t" r="r" b="b"/>
                <a:pathLst>
                  <a:path w="1274" h="1160" extrusionOk="0">
                    <a:moveTo>
                      <a:pt x="647" y="0"/>
                    </a:moveTo>
                    <a:cubicBezTo>
                      <a:pt x="498" y="0"/>
                      <a:pt x="348" y="60"/>
                      <a:pt x="239" y="179"/>
                    </a:cubicBezTo>
                    <a:cubicBezTo>
                      <a:pt x="0" y="398"/>
                      <a:pt x="0" y="776"/>
                      <a:pt x="239" y="995"/>
                    </a:cubicBezTo>
                    <a:cubicBezTo>
                      <a:pt x="348" y="1104"/>
                      <a:pt x="498" y="1159"/>
                      <a:pt x="647" y="1159"/>
                    </a:cubicBezTo>
                    <a:cubicBezTo>
                      <a:pt x="796" y="1159"/>
                      <a:pt x="945" y="1104"/>
                      <a:pt x="1055" y="995"/>
                    </a:cubicBezTo>
                    <a:cubicBezTo>
                      <a:pt x="1273" y="776"/>
                      <a:pt x="1273" y="398"/>
                      <a:pt x="1055" y="179"/>
                    </a:cubicBezTo>
                    <a:cubicBezTo>
                      <a:pt x="945" y="60"/>
                      <a:pt x="796" y="0"/>
                      <a:pt x="6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5"/>
              <p:cNvSpPr/>
              <p:nvPr/>
            </p:nvSpPr>
            <p:spPr>
              <a:xfrm>
                <a:off x="5050022" y="4414089"/>
                <a:ext cx="31850" cy="29000"/>
              </a:xfrm>
              <a:custGeom>
                <a:avLst/>
                <a:gdLst/>
                <a:ahLst/>
                <a:cxnLst/>
                <a:rect l="l" t="t" r="r" b="b"/>
                <a:pathLst>
                  <a:path w="1274" h="1160" extrusionOk="0">
                    <a:moveTo>
                      <a:pt x="627" y="1"/>
                    </a:moveTo>
                    <a:cubicBezTo>
                      <a:pt x="478" y="1"/>
                      <a:pt x="329" y="60"/>
                      <a:pt x="219" y="180"/>
                    </a:cubicBezTo>
                    <a:cubicBezTo>
                      <a:pt x="0" y="398"/>
                      <a:pt x="0" y="776"/>
                      <a:pt x="219" y="995"/>
                    </a:cubicBezTo>
                    <a:cubicBezTo>
                      <a:pt x="329" y="1105"/>
                      <a:pt x="478" y="1159"/>
                      <a:pt x="627" y="1159"/>
                    </a:cubicBezTo>
                    <a:cubicBezTo>
                      <a:pt x="776" y="1159"/>
                      <a:pt x="925" y="1105"/>
                      <a:pt x="1035" y="995"/>
                    </a:cubicBezTo>
                    <a:cubicBezTo>
                      <a:pt x="1273" y="776"/>
                      <a:pt x="1273" y="398"/>
                      <a:pt x="1035" y="180"/>
                    </a:cubicBezTo>
                    <a:cubicBezTo>
                      <a:pt x="925" y="60"/>
                      <a:pt x="776" y="1"/>
                      <a:pt x="6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5"/>
              <p:cNvSpPr/>
              <p:nvPr/>
            </p:nvSpPr>
            <p:spPr>
              <a:xfrm>
                <a:off x="5041572" y="4459339"/>
                <a:ext cx="76100" cy="76125"/>
              </a:xfrm>
              <a:custGeom>
                <a:avLst/>
                <a:gdLst/>
                <a:ahLst/>
                <a:cxnLst/>
                <a:rect l="l" t="t" r="r" b="b"/>
                <a:pathLst>
                  <a:path w="3044" h="3045" extrusionOk="0">
                    <a:moveTo>
                      <a:pt x="1532" y="1"/>
                    </a:moveTo>
                    <a:cubicBezTo>
                      <a:pt x="677" y="1"/>
                      <a:pt x="0" y="677"/>
                      <a:pt x="0" y="1513"/>
                    </a:cubicBezTo>
                    <a:cubicBezTo>
                      <a:pt x="0" y="2368"/>
                      <a:pt x="677" y="3044"/>
                      <a:pt x="1532" y="3044"/>
                    </a:cubicBezTo>
                    <a:cubicBezTo>
                      <a:pt x="2367" y="3044"/>
                      <a:pt x="3044" y="2368"/>
                      <a:pt x="3044" y="1513"/>
                    </a:cubicBezTo>
                    <a:cubicBezTo>
                      <a:pt x="3044" y="697"/>
                      <a:pt x="2367" y="1"/>
                      <a:pt x="15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5"/>
              <p:cNvSpPr/>
              <p:nvPr/>
            </p:nvSpPr>
            <p:spPr>
              <a:xfrm>
                <a:off x="4882422" y="4353914"/>
                <a:ext cx="76125" cy="75625"/>
              </a:xfrm>
              <a:custGeom>
                <a:avLst/>
                <a:gdLst/>
                <a:ahLst/>
                <a:cxnLst/>
                <a:rect l="l" t="t" r="r" b="b"/>
                <a:pathLst>
                  <a:path w="3045" h="3025" extrusionOk="0">
                    <a:moveTo>
                      <a:pt x="1532" y="1"/>
                    </a:moveTo>
                    <a:cubicBezTo>
                      <a:pt x="677" y="1"/>
                      <a:pt x="1" y="657"/>
                      <a:pt x="1" y="1512"/>
                    </a:cubicBezTo>
                    <a:cubicBezTo>
                      <a:pt x="1" y="2348"/>
                      <a:pt x="677" y="3024"/>
                      <a:pt x="1532" y="3024"/>
                    </a:cubicBezTo>
                    <a:cubicBezTo>
                      <a:pt x="2368" y="3024"/>
                      <a:pt x="3044" y="2348"/>
                      <a:pt x="3044" y="1512"/>
                    </a:cubicBezTo>
                    <a:cubicBezTo>
                      <a:pt x="3044" y="697"/>
                      <a:pt x="2368" y="1"/>
                      <a:pt x="15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49" name="Google Shape;549;p25"/>
          <p:cNvSpPr/>
          <p:nvPr/>
        </p:nvSpPr>
        <p:spPr>
          <a:xfrm rot="10800000">
            <a:off x="5" y="1440249"/>
            <a:ext cx="652395" cy="4018096"/>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5"/>
          <p:cNvSpPr/>
          <p:nvPr/>
        </p:nvSpPr>
        <p:spPr>
          <a:xfrm>
            <a:off x="376249" y="4391820"/>
            <a:ext cx="343752" cy="303049"/>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1" name="Google Shape;551;p25"/>
          <p:cNvGrpSpPr/>
          <p:nvPr/>
        </p:nvGrpSpPr>
        <p:grpSpPr>
          <a:xfrm>
            <a:off x="2121325" y="1000564"/>
            <a:ext cx="256063" cy="319186"/>
            <a:chOff x="2121325" y="1000564"/>
            <a:chExt cx="256063" cy="319186"/>
          </a:xfrm>
        </p:grpSpPr>
        <p:sp>
          <p:nvSpPr>
            <p:cNvPr id="552" name="Google Shape;552;p25"/>
            <p:cNvSpPr/>
            <p:nvPr/>
          </p:nvSpPr>
          <p:spPr>
            <a:xfrm rot="-5400000">
              <a:off x="2283888" y="964664"/>
              <a:ext cx="57600" cy="129400"/>
            </a:xfrm>
            <a:custGeom>
              <a:avLst/>
              <a:gdLst/>
              <a:ahLst/>
              <a:cxnLst/>
              <a:rect l="l" t="t" r="r" b="b"/>
              <a:pathLst>
                <a:path w="2304" h="5176" extrusionOk="0">
                  <a:moveTo>
                    <a:pt x="1107" y="1"/>
                  </a:moveTo>
                  <a:cubicBezTo>
                    <a:pt x="725" y="1"/>
                    <a:pt x="361" y="211"/>
                    <a:pt x="254" y="700"/>
                  </a:cubicBezTo>
                  <a:cubicBezTo>
                    <a:pt x="0" y="1969"/>
                    <a:pt x="0" y="3209"/>
                    <a:pt x="224" y="4478"/>
                  </a:cubicBezTo>
                  <a:cubicBezTo>
                    <a:pt x="313" y="4965"/>
                    <a:pt x="663" y="5175"/>
                    <a:pt x="1039" y="5175"/>
                  </a:cubicBezTo>
                  <a:cubicBezTo>
                    <a:pt x="1610" y="5175"/>
                    <a:pt x="2241" y="4688"/>
                    <a:pt x="2106" y="3941"/>
                  </a:cubicBezTo>
                  <a:cubicBezTo>
                    <a:pt x="1942" y="3030"/>
                    <a:pt x="1957" y="2119"/>
                    <a:pt x="2151" y="1208"/>
                  </a:cubicBezTo>
                  <a:cubicBezTo>
                    <a:pt x="2304" y="480"/>
                    <a:pt x="1684" y="1"/>
                    <a:pt x="11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5"/>
            <p:cNvSpPr/>
            <p:nvPr/>
          </p:nvSpPr>
          <p:spPr>
            <a:xfrm rot="-3370778">
              <a:off x="2225550" y="1076627"/>
              <a:ext cx="63151" cy="149252"/>
            </a:xfrm>
            <a:custGeom>
              <a:avLst/>
              <a:gdLst/>
              <a:ahLst/>
              <a:cxnLst/>
              <a:rect l="l" t="t" r="r" b="b"/>
              <a:pathLst>
                <a:path w="2526" h="5970" extrusionOk="0">
                  <a:moveTo>
                    <a:pt x="1338" y="0"/>
                  </a:moveTo>
                  <a:cubicBezTo>
                    <a:pt x="954" y="0"/>
                    <a:pt x="583" y="214"/>
                    <a:pt x="464" y="709"/>
                  </a:cubicBezTo>
                  <a:cubicBezTo>
                    <a:pt x="106" y="2128"/>
                    <a:pt x="1" y="3576"/>
                    <a:pt x="150" y="5040"/>
                  </a:cubicBezTo>
                  <a:cubicBezTo>
                    <a:pt x="218" y="5656"/>
                    <a:pt x="747" y="5970"/>
                    <a:pt x="1238" y="5970"/>
                  </a:cubicBezTo>
                  <a:cubicBezTo>
                    <a:pt x="1724" y="5970"/>
                    <a:pt x="2174" y="5664"/>
                    <a:pt x="2107" y="5040"/>
                  </a:cubicBezTo>
                  <a:cubicBezTo>
                    <a:pt x="1972" y="3756"/>
                    <a:pt x="2047" y="2486"/>
                    <a:pt x="2346" y="1231"/>
                  </a:cubicBezTo>
                  <a:cubicBezTo>
                    <a:pt x="2525" y="486"/>
                    <a:pt x="1917" y="0"/>
                    <a:pt x="13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5"/>
            <p:cNvSpPr/>
            <p:nvPr/>
          </p:nvSpPr>
          <p:spPr>
            <a:xfrm>
              <a:off x="2121325" y="1162150"/>
              <a:ext cx="65825" cy="157600"/>
            </a:xfrm>
            <a:custGeom>
              <a:avLst/>
              <a:gdLst/>
              <a:ahLst/>
              <a:cxnLst/>
              <a:rect l="l" t="t" r="r" b="b"/>
              <a:pathLst>
                <a:path w="2633" h="6304" extrusionOk="0">
                  <a:moveTo>
                    <a:pt x="1092" y="0"/>
                  </a:moveTo>
                  <a:cubicBezTo>
                    <a:pt x="601" y="0"/>
                    <a:pt x="97" y="314"/>
                    <a:pt x="75" y="941"/>
                  </a:cubicBezTo>
                  <a:cubicBezTo>
                    <a:pt x="0" y="2510"/>
                    <a:pt x="164" y="4078"/>
                    <a:pt x="553" y="5616"/>
                  </a:cubicBezTo>
                  <a:cubicBezTo>
                    <a:pt x="677" y="6096"/>
                    <a:pt x="1051" y="6303"/>
                    <a:pt x="1435" y="6303"/>
                  </a:cubicBezTo>
                  <a:cubicBezTo>
                    <a:pt x="2021" y="6303"/>
                    <a:pt x="2633" y="5823"/>
                    <a:pt x="2435" y="5093"/>
                  </a:cubicBezTo>
                  <a:cubicBezTo>
                    <a:pt x="2106" y="3719"/>
                    <a:pt x="1972" y="2360"/>
                    <a:pt x="2031" y="941"/>
                  </a:cubicBezTo>
                  <a:cubicBezTo>
                    <a:pt x="2061" y="314"/>
                    <a:pt x="1583" y="0"/>
                    <a:pt x="10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5" name="Google Shape;555;p25"/>
          <p:cNvGrpSpPr/>
          <p:nvPr/>
        </p:nvGrpSpPr>
        <p:grpSpPr>
          <a:xfrm rot="-3818857">
            <a:off x="8438424" y="4418946"/>
            <a:ext cx="316777" cy="248816"/>
            <a:chOff x="4181197" y="354494"/>
            <a:chExt cx="316771" cy="248811"/>
          </a:xfrm>
        </p:grpSpPr>
        <p:sp>
          <p:nvSpPr>
            <p:cNvPr id="556" name="Google Shape;556;p25"/>
            <p:cNvSpPr/>
            <p:nvPr/>
          </p:nvSpPr>
          <p:spPr>
            <a:xfrm>
              <a:off x="4181197" y="55008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5"/>
            <p:cNvSpPr/>
            <p:nvPr/>
          </p:nvSpPr>
          <p:spPr>
            <a:xfrm>
              <a:off x="4257040" y="354494"/>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5"/>
            <p:cNvSpPr/>
            <p:nvPr/>
          </p:nvSpPr>
          <p:spPr>
            <a:xfrm>
              <a:off x="4367816" y="426006"/>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9" name="Google Shape;559;p25"/>
          <p:cNvSpPr/>
          <p:nvPr/>
        </p:nvSpPr>
        <p:spPr>
          <a:xfrm>
            <a:off x="8131566" y="-329725"/>
            <a:ext cx="1310812" cy="1222404"/>
          </a:xfrm>
          <a:custGeom>
            <a:avLst/>
            <a:gdLst/>
            <a:ahLst/>
            <a:cxnLst/>
            <a:rect l="l" t="t" r="r" b="b"/>
            <a:pathLst>
              <a:path w="44540" h="41536" extrusionOk="0">
                <a:moveTo>
                  <a:pt x="29810" y="1"/>
                </a:moveTo>
                <a:cubicBezTo>
                  <a:pt x="18468" y="1"/>
                  <a:pt x="0" y="28135"/>
                  <a:pt x="4917" y="37113"/>
                </a:cubicBezTo>
                <a:cubicBezTo>
                  <a:pt x="5593" y="38327"/>
                  <a:pt x="7065" y="39043"/>
                  <a:pt x="8378" y="39520"/>
                </a:cubicBezTo>
                <a:cubicBezTo>
                  <a:pt x="12278" y="40914"/>
                  <a:pt x="15789" y="41536"/>
                  <a:pt x="18924" y="41536"/>
                </a:cubicBezTo>
                <a:cubicBezTo>
                  <a:pt x="41297" y="41536"/>
                  <a:pt x="44539" y="9881"/>
                  <a:pt x="33443" y="1227"/>
                </a:cubicBezTo>
                <a:cubicBezTo>
                  <a:pt x="32361" y="384"/>
                  <a:pt x="31134" y="1"/>
                  <a:pt x="298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5"/>
          <p:cNvSpPr txBox="1">
            <a:spLocks noGrp="1"/>
          </p:cNvSpPr>
          <p:nvPr>
            <p:ph type="ctrTitle"/>
          </p:nvPr>
        </p:nvSpPr>
        <p:spPr>
          <a:xfrm flipH="1">
            <a:off x="2506650" y="2522575"/>
            <a:ext cx="1601400" cy="577800"/>
          </a:xfrm>
          <a:prstGeom prst="rect">
            <a:avLst/>
          </a:prstGeom>
        </p:spPr>
        <p:txBody>
          <a:bodyPr spcFirstLastPara="1" wrap="square" lIns="91425" tIns="91425" rIns="91425" bIns="91425" anchor="b" anchorCtr="0">
            <a:normAutofit/>
          </a:bodyPr>
          <a:lstStyle>
            <a:lvl1pPr lvl="0" algn="r" rtl="0">
              <a:spcBef>
                <a:spcPts val="0"/>
              </a:spcBef>
              <a:spcAft>
                <a:spcPts val="0"/>
              </a:spcAft>
              <a:buSzPts val="3300"/>
              <a:buNone/>
              <a:defRPr sz="3300"/>
            </a:lvl1pPr>
            <a:lvl2pPr lvl="1" algn="r" rtl="0">
              <a:spcBef>
                <a:spcPts val="0"/>
              </a:spcBef>
              <a:spcAft>
                <a:spcPts val="0"/>
              </a:spcAft>
              <a:buClr>
                <a:schemeClr val="dk2"/>
              </a:buClr>
              <a:buSzPts val="1800"/>
              <a:buNone/>
              <a:defRPr sz="1800">
                <a:solidFill>
                  <a:schemeClr val="dk2"/>
                </a:solidFill>
              </a:defRPr>
            </a:lvl2pPr>
            <a:lvl3pPr lvl="2" algn="r" rtl="0">
              <a:spcBef>
                <a:spcPts val="0"/>
              </a:spcBef>
              <a:spcAft>
                <a:spcPts val="0"/>
              </a:spcAft>
              <a:buClr>
                <a:schemeClr val="dk2"/>
              </a:buClr>
              <a:buSzPts val="1800"/>
              <a:buNone/>
              <a:defRPr sz="1800">
                <a:solidFill>
                  <a:schemeClr val="dk2"/>
                </a:solidFill>
              </a:defRPr>
            </a:lvl3pPr>
            <a:lvl4pPr lvl="3" algn="r" rtl="0">
              <a:spcBef>
                <a:spcPts val="0"/>
              </a:spcBef>
              <a:spcAft>
                <a:spcPts val="0"/>
              </a:spcAft>
              <a:buClr>
                <a:schemeClr val="dk2"/>
              </a:buClr>
              <a:buSzPts val="1800"/>
              <a:buNone/>
              <a:defRPr sz="1800">
                <a:solidFill>
                  <a:schemeClr val="dk2"/>
                </a:solidFill>
              </a:defRPr>
            </a:lvl4pPr>
            <a:lvl5pPr lvl="4" algn="r" rtl="0">
              <a:spcBef>
                <a:spcPts val="0"/>
              </a:spcBef>
              <a:spcAft>
                <a:spcPts val="0"/>
              </a:spcAft>
              <a:buClr>
                <a:schemeClr val="dk2"/>
              </a:buClr>
              <a:buSzPts val="1800"/>
              <a:buNone/>
              <a:defRPr sz="1800">
                <a:solidFill>
                  <a:schemeClr val="dk2"/>
                </a:solidFill>
              </a:defRPr>
            </a:lvl5pPr>
            <a:lvl6pPr lvl="5" algn="r" rtl="0">
              <a:spcBef>
                <a:spcPts val="0"/>
              </a:spcBef>
              <a:spcAft>
                <a:spcPts val="0"/>
              </a:spcAft>
              <a:buClr>
                <a:schemeClr val="dk2"/>
              </a:buClr>
              <a:buSzPts val="1800"/>
              <a:buNone/>
              <a:defRPr sz="1800">
                <a:solidFill>
                  <a:schemeClr val="dk2"/>
                </a:solidFill>
              </a:defRPr>
            </a:lvl6pPr>
            <a:lvl7pPr lvl="6" algn="r" rtl="0">
              <a:spcBef>
                <a:spcPts val="0"/>
              </a:spcBef>
              <a:spcAft>
                <a:spcPts val="0"/>
              </a:spcAft>
              <a:buClr>
                <a:schemeClr val="dk2"/>
              </a:buClr>
              <a:buSzPts val="1800"/>
              <a:buNone/>
              <a:defRPr sz="1800">
                <a:solidFill>
                  <a:schemeClr val="dk2"/>
                </a:solidFill>
              </a:defRPr>
            </a:lvl7pPr>
            <a:lvl8pPr lvl="7" algn="r" rtl="0">
              <a:spcBef>
                <a:spcPts val="0"/>
              </a:spcBef>
              <a:spcAft>
                <a:spcPts val="0"/>
              </a:spcAft>
              <a:buClr>
                <a:schemeClr val="dk2"/>
              </a:buClr>
              <a:buSzPts val="1800"/>
              <a:buNone/>
              <a:defRPr sz="1800">
                <a:solidFill>
                  <a:schemeClr val="dk2"/>
                </a:solidFill>
              </a:defRPr>
            </a:lvl8pPr>
            <a:lvl9pPr lvl="8" algn="r" rtl="0">
              <a:spcBef>
                <a:spcPts val="0"/>
              </a:spcBef>
              <a:spcAft>
                <a:spcPts val="0"/>
              </a:spcAft>
              <a:buClr>
                <a:schemeClr val="dk2"/>
              </a:buClr>
              <a:buSzPts val="1800"/>
              <a:buNone/>
              <a:defRPr sz="1800">
                <a:solidFill>
                  <a:schemeClr val="dk2"/>
                </a:solidFill>
              </a:defRPr>
            </a:lvl9pPr>
          </a:lstStyle>
          <a:p>
            <a:endParaRPr/>
          </a:p>
        </p:txBody>
      </p:sp>
      <p:sp>
        <p:nvSpPr>
          <p:cNvPr id="561" name="Google Shape;561;p25"/>
          <p:cNvSpPr txBox="1">
            <a:spLocks noGrp="1"/>
          </p:cNvSpPr>
          <p:nvPr>
            <p:ph type="subTitle" idx="1"/>
          </p:nvPr>
        </p:nvSpPr>
        <p:spPr>
          <a:xfrm flipH="1">
            <a:off x="1287125" y="2984025"/>
            <a:ext cx="2820900" cy="11076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1600"/>
              <a:buNone/>
              <a:defRPr sz="1400" b="0"/>
            </a:lvl1pPr>
            <a:lvl2pPr lvl="1" algn="r" rtl="0">
              <a:lnSpc>
                <a:spcPct val="100000"/>
              </a:lnSpc>
              <a:spcBef>
                <a:spcPts val="0"/>
              </a:spcBef>
              <a:spcAft>
                <a:spcPts val="0"/>
              </a:spcAft>
              <a:buSzPts val="1600"/>
              <a:buNone/>
              <a:defRPr/>
            </a:lvl2pPr>
            <a:lvl3pPr lvl="2" algn="r" rtl="0">
              <a:lnSpc>
                <a:spcPct val="100000"/>
              </a:lnSpc>
              <a:spcBef>
                <a:spcPts val="0"/>
              </a:spcBef>
              <a:spcAft>
                <a:spcPts val="0"/>
              </a:spcAft>
              <a:buSzPts val="1600"/>
              <a:buNone/>
              <a:defRPr/>
            </a:lvl3pPr>
            <a:lvl4pPr lvl="3" algn="r" rtl="0">
              <a:lnSpc>
                <a:spcPct val="100000"/>
              </a:lnSpc>
              <a:spcBef>
                <a:spcPts val="0"/>
              </a:spcBef>
              <a:spcAft>
                <a:spcPts val="0"/>
              </a:spcAft>
              <a:buSzPts val="1600"/>
              <a:buNone/>
              <a:defRPr/>
            </a:lvl4pPr>
            <a:lvl5pPr lvl="4" algn="r" rtl="0">
              <a:lnSpc>
                <a:spcPct val="100000"/>
              </a:lnSpc>
              <a:spcBef>
                <a:spcPts val="0"/>
              </a:spcBef>
              <a:spcAft>
                <a:spcPts val="0"/>
              </a:spcAft>
              <a:buSzPts val="1600"/>
              <a:buNone/>
              <a:defRPr/>
            </a:lvl5pPr>
            <a:lvl6pPr lvl="5" algn="r" rtl="0">
              <a:lnSpc>
                <a:spcPct val="100000"/>
              </a:lnSpc>
              <a:spcBef>
                <a:spcPts val="0"/>
              </a:spcBef>
              <a:spcAft>
                <a:spcPts val="0"/>
              </a:spcAft>
              <a:buSzPts val="1600"/>
              <a:buNone/>
              <a:defRPr/>
            </a:lvl6pPr>
            <a:lvl7pPr lvl="6" algn="r" rtl="0">
              <a:lnSpc>
                <a:spcPct val="100000"/>
              </a:lnSpc>
              <a:spcBef>
                <a:spcPts val="0"/>
              </a:spcBef>
              <a:spcAft>
                <a:spcPts val="0"/>
              </a:spcAft>
              <a:buSzPts val="1600"/>
              <a:buNone/>
              <a:defRPr/>
            </a:lvl7pPr>
            <a:lvl8pPr lvl="7" algn="r" rtl="0">
              <a:lnSpc>
                <a:spcPct val="100000"/>
              </a:lnSpc>
              <a:spcBef>
                <a:spcPts val="0"/>
              </a:spcBef>
              <a:spcAft>
                <a:spcPts val="0"/>
              </a:spcAft>
              <a:buSzPts val="1600"/>
              <a:buNone/>
              <a:defRPr/>
            </a:lvl8pPr>
            <a:lvl9pPr lvl="8" algn="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6">
  <p:cSld name="CUSTOM_8_1_1">
    <p:bg>
      <p:bgPr>
        <a:blipFill>
          <a:blip r:embed="rId2">
            <a:alphaModFix/>
          </a:blip>
          <a:stretch>
            <a:fillRect/>
          </a:stretch>
        </a:blipFill>
        <a:effectLst/>
      </p:bgPr>
    </p:bg>
    <p:spTree>
      <p:nvGrpSpPr>
        <p:cNvPr id="1" name="Shape 562"/>
        <p:cNvGrpSpPr/>
        <p:nvPr/>
      </p:nvGrpSpPr>
      <p:grpSpPr>
        <a:xfrm>
          <a:off x="0" y="0"/>
          <a:ext cx="0" cy="0"/>
          <a:chOff x="0" y="0"/>
          <a:chExt cx="0" cy="0"/>
        </a:xfrm>
      </p:grpSpPr>
      <p:sp>
        <p:nvSpPr>
          <p:cNvPr id="563" name="Google Shape;563;p26"/>
          <p:cNvSpPr/>
          <p:nvPr/>
        </p:nvSpPr>
        <p:spPr>
          <a:xfrm>
            <a:off x="1028334" y="-63815"/>
            <a:ext cx="1489098" cy="63401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4" name="Google Shape;564;p26"/>
          <p:cNvGrpSpPr/>
          <p:nvPr/>
        </p:nvGrpSpPr>
        <p:grpSpPr>
          <a:xfrm rot="2469396" flipH="1">
            <a:off x="5036752" y="3878445"/>
            <a:ext cx="306762" cy="476331"/>
            <a:chOff x="4452729" y="352000"/>
            <a:chExt cx="225596" cy="350302"/>
          </a:xfrm>
        </p:grpSpPr>
        <p:sp>
          <p:nvSpPr>
            <p:cNvPr id="565" name="Google Shape;565;p26"/>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6"/>
            <p:cNvSpPr/>
            <p:nvPr/>
          </p:nvSpPr>
          <p:spPr>
            <a:xfrm>
              <a:off x="4452729" y="426046"/>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6"/>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8" name="Google Shape;568;p26"/>
          <p:cNvGrpSpPr/>
          <p:nvPr/>
        </p:nvGrpSpPr>
        <p:grpSpPr>
          <a:xfrm>
            <a:off x="720000" y="3311750"/>
            <a:ext cx="1221675" cy="1456958"/>
            <a:chOff x="2027450" y="3596675"/>
            <a:chExt cx="1221675" cy="1456958"/>
          </a:xfrm>
        </p:grpSpPr>
        <p:sp>
          <p:nvSpPr>
            <p:cNvPr id="569" name="Google Shape;569;p26"/>
            <p:cNvSpPr/>
            <p:nvPr/>
          </p:nvSpPr>
          <p:spPr>
            <a:xfrm>
              <a:off x="2283475" y="3989975"/>
              <a:ext cx="965650" cy="819875"/>
            </a:xfrm>
            <a:custGeom>
              <a:avLst/>
              <a:gdLst/>
              <a:ahLst/>
              <a:cxnLst/>
              <a:rect l="l" t="t" r="r" b="b"/>
              <a:pathLst>
                <a:path w="38626" h="32795" extrusionOk="0">
                  <a:moveTo>
                    <a:pt x="29355" y="0"/>
                  </a:moveTo>
                  <a:lnTo>
                    <a:pt x="29355" y="0"/>
                  </a:lnTo>
                  <a:cubicBezTo>
                    <a:pt x="29421" y="400"/>
                    <a:pt x="29455" y="834"/>
                    <a:pt x="29421" y="1168"/>
                  </a:cubicBezTo>
                  <a:cubicBezTo>
                    <a:pt x="28968" y="4957"/>
                    <a:pt x="16252" y="11827"/>
                    <a:pt x="12184" y="11827"/>
                  </a:cubicBezTo>
                  <a:cubicBezTo>
                    <a:pt x="12062" y="11827"/>
                    <a:pt x="11948" y="11821"/>
                    <a:pt x="11842" y="11809"/>
                  </a:cubicBezTo>
                  <a:cubicBezTo>
                    <a:pt x="8239" y="11342"/>
                    <a:pt x="6338" y="7372"/>
                    <a:pt x="4303" y="4970"/>
                  </a:cubicBezTo>
                  <a:cubicBezTo>
                    <a:pt x="3064" y="3483"/>
                    <a:pt x="1506" y="1791"/>
                    <a:pt x="531" y="1791"/>
                  </a:cubicBezTo>
                  <a:cubicBezTo>
                    <a:pt x="325" y="1791"/>
                    <a:pt x="146" y="1866"/>
                    <a:pt x="0" y="2035"/>
                  </a:cubicBezTo>
                  <a:cubicBezTo>
                    <a:pt x="0" y="2235"/>
                    <a:pt x="0" y="2402"/>
                    <a:pt x="67" y="2635"/>
                  </a:cubicBezTo>
                  <a:cubicBezTo>
                    <a:pt x="934" y="10708"/>
                    <a:pt x="3002" y="11508"/>
                    <a:pt x="3102" y="16178"/>
                  </a:cubicBezTo>
                  <a:cubicBezTo>
                    <a:pt x="3102" y="18480"/>
                    <a:pt x="3469" y="22049"/>
                    <a:pt x="4837" y="25318"/>
                  </a:cubicBezTo>
                  <a:cubicBezTo>
                    <a:pt x="5071" y="25819"/>
                    <a:pt x="5304" y="26352"/>
                    <a:pt x="5604" y="26853"/>
                  </a:cubicBezTo>
                  <a:cubicBezTo>
                    <a:pt x="7105" y="29588"/>
                    <a:pt x="9474" y="31890"/>
                    <a:pt x="13110" y="32523"/>
                  </a:cubicBezTo>
                  <a:cubicBezTo>
                    <a:pt x="14132" y="32702"/>
                    <a:pt x="15284" y="32794"/>
                    <a:pt x="16517" y="32794"/>
                  </a:cubicBezTo>
                  <a:cubicBezTo>
                    <a:pt x="25431" y="32794"/>
                    <a:pt x="38626" y="27959"/>
                    <a:pt x="38127" y="15711"/>
                  </a:cubicBezTo>
                  <a:cubicBezTo>
                    <a:pt x="37927" y="11008"/>
                    <a:pt x="29655" y="334"/>
                    <a:pt x="293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6"/>
            <p:cNvSpPr/>
            <p:nvPr/>
          </p:nvSpPr>
          <p:spPr>
            <a:xfrm>
              <a:off x="2285125" y="3636275"/>
              <a:ext cx="736400" cy="649400"/>
            </a:xfrm>
            <a:custGeom>
              <a:avLst/>
              <a:gdLst/>
              <a:ahLst/>
              <a:cxnLst/>
              <a:rect l="l" t="t" r="r" b="b"/>
              <a:pathLst>
                <a:path w="29456" h="25976" extrusionOk="0">
                  <a:moveTo>
                    <a:pt x="18748" y="1"/>
                  </a:moveTo>
                  <a:cubicBezTo>
                    <a:pt x="18082" y="1"/>
                    <a:pt x="16846" y="387"/>
                    <a:pt x="15345" y="1039"/>
                  </a:cubicBezTo>
                  <a:cubicBezTo>
                    <a:pt x="14345" y="1472"/>
                    <a:pt x="13210" y="2039"/>
                    <a:pt x="12043" y="2707"/>
                  </a:cubicBezTo>
                  <a:cubicBezTo>
                    <a:pt x="10442" y="3641"/>
                    <a:pt x="8741" y="4708"/>
                    <a:pt x="7173" y="5976"/>
                  </a:cubicBezTo>
                  <a:cubicBezTo>
                    <a:pt x="6339" y="6609"/>
                    <a:pt x="5572" y="7277"/>
                    <a:pt x="4838" y="7944"/>
                  </a:cubicBezTo>
                  <a:cubicBezTo>
                    <a:pt x="3570" y="9044"/>
                    <a:pt x="2503" y="10279"/>
                    <a:pt x="1669" y="11513"/>
                  </a:cubicBezTo>
                  <a:cubicBezTo>
                    <a:pt x="1369" y="11980"/>
                    <a:pt x="1068" y="12480"/>
                    <a:pt x="835" y="12981"/>
                  </a:cubicBezTo>
                  <a:cubicBezTo>
                    <a:pt x="268" y="14048"/>
                    <a:pt x="1" y="15149"/>
                    <a:pt x="1" y="16183"/>
                  </a:cubicBezTo>
                  <a:cubicBezTo>
                    <a:pt x="146" y="16014"/>
                    <a:pt x="325" y="15939"/>
                    <a:pt x="529" y="15939"/>
                  </a:cubicBezTo>
                  <a:cubicBezTo>
                    <a:pt x="1496" y="15939"/>
                    <a:pt x="3031" y="17631"/>
                    <a:pt x="4271" y="19118"/>
                  </a:cubicBezTo>
                  <a:cubicBezTo>
                    <a:pt x="6339" y="21520"/>
                    <a:pt x="8240" y="25490"/>
                    <a:pt x="11843" y="25957"/>
                  </a:cubicBezTo>
                  <a:cubicBezTo>
                    <a:pt x="11947" y="25969"/>
                    <a:pt x="12059" y="25975"/>
                    <a:pt x="12179" y="25975"/>
                  </a:cubicBezTo>
                  <a:cubicBezTo>
                    <a:pt x="16188" y="25975"/>
                    <a:pt x="28935" y="19105"/>
                    <a:pt x="29389" y="15316"/>
                  </a:cubicBezTo>
                  <a:cubicBezTo>
                    <a:pt x="29455" y="14982"/>
                    <a:pt x="29422" y="14548"/>
                    <a:pt x="29355" y="14148"/>
                  </a:cubicBezTo>
                  <a:cubicBezTo>
                    <a:pt x="28455" y="9645"/>
                    <a:pt x="21383" y="772"/>
                    <a:pt x="19048" y="38"/>
                  </a:cubicBezTo>
                  <a:cubicBezTo>
                    <a:pt x="18967" y="13"/>
                    <a:pt x="18867" y="1"/>
                    <a:pt x="187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6"/>
            <p:cNvSpPr/>
            <p:nvPr/>
          </p:nvSpPr>
          <p:spPr>
            <a:xfrm>
              <a:off x="2360200" y="3596675"/>
              <a:ext cx="308575" cy="238200"/>
            </a:xfrm>
            <a:custGeom>
              <a:avLst/>
              <a:gdLst/>
              <a:ahLst/>
              <a:cxnLst/>
              <a:rect l="l" t="t" r="r" b="b"/>
              <a:pathLst>
                <a:path w="12343" h="9528" extrusionOk="0">
                  <a:moveTo>
                    <a:pt x="7200" y="1"/>
                  </a:moveTo>
                  <a:cubicBezTo>
                    <a:pt x="6306" y="1"/>
                    <a:pt x="5339" y="238"/>
                    <a:pt x="4337" y="855"/>
                  </a:cubicBezTo>
                  <a:cubicBezTo>
                    <a:pt x="0" y="3523"/>
                    <a:pt x="1835" y="9528"/>
                    <a:pt x="1835" y="9528"/>
                  </a:cubicBezTo>
                  <a:cubicBezTo>
                    <a:pt x="2569" y="8794"/>
                    <a:pt x="3369" y="8193"/>
                    <a:pt x="4170" y="7560"/>
                  </a:cubicBezTo>
                  <a:cubicBezTo>
                    <a:pt x="4170" y="7560"/>
                    <a:pt x="3036" y="4691"/>
                    <a:pt x="5271" y="3290"/>
                  </a:cubicBezTo>
                  <a:cubicBezTo>
                    <a:pt x="5629" y="3080"/>
                    <a:pt x="5997" y="2997"/>
                    <a:pt x="6355" y="2997"/>
                  </a:cubicBezTo>
                  <a:cubicBezTo>
                    <a:pt x="7767" y="2997"/>
                    <a:pt x="9040" y="4291"/>
                    <a:pt x="9040" y="4291"/>
                  </a:cubicBezTo>
                  <a:cubicBezTo>
                    <a:pt x="10207" y="3623"/>
                    <a:pt x="11342" y="3090"/>
                    <a:pt x="12342" y="2623"/>
                  </a:cubicBezTo>
                  <a:cubicBezTo>
                    <a:pt x="12342" y="2623"/>
                    <a:pt x="10174" y="1"/>
                    <a:pt x="72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6"/>
            <p:cNvSpPr/>
            <p:nvPr/>
          </p:nvSpPr>
          <p:spPr>
            <a:xfrm>
              <a:off x="2027450" y="3887650"/>
              <a:ext cx="396975" cy="827775"/>
            </a:xfrm>
            <a:custGeom>
              <a:avLst/>
              <a:gdLst/>
              <a:ahLst/>
              <a:cxnLst/>
              <a:rect l="l" t="t" r="r" b="b"/>
              <a:pathLst>
                <a:path w="15879" h="33111" extrusionOk="0">
                  <a:moveTo>
                    <a:pt x="7779" y="1"/>
                  </a:moveTo>
                  <a:cubicBezTo>
                    <a:pt x="5553" y="1"/>
                    <a:pt x="3066" y="1061"/>
                    <a:pt x="2002" y="4794"/>
                  </a:cubicBezTo>
                  <a:cubicBezTo>
                    <a:pt x="1" y="11965"/>
                    <a:pt x="6272" y="14968"/>
                    <a:pt x="5605" y="20271"/>
                  </a:cubicBezTo>
                  <a:cubicBezTo>
                    <a:pt x="4709" y="27387"/>
                    <a:pt x="6077" y="33111"/>
                    <a:pt x="10401" y="33111"/>
                  </a:cubicBezTo>
                  <a:cubicBezTo>
                    <a:pt x="11875" y="33111"/>
                    <a:pt x="13691" y="32446"/>
                    <a:pt x="15879" y="30946"/>
                  </a:cubicBezTo>
                  <a:cubicBezTo>
                    <a:pt x="15578" y="30445"/>
                    <a:pt x="15345" y="29945"/>
                    <a:pt x="15145" y="29411"/>
                  </a:cubicBezTo>
                  <a:cubicBezTo>
                    <a:pt x="15145" y="29411"/>
                    <a:pt x="13607" y="30067"/>
                    <a:pt x="12099" y="30067"/>
                  </a:cubicBezTo>
                  <a:cubicBezTo>
                    <a:pt x="11085" y="30067"/>
                    <a:pt x="10084" y="29770"/>
                    <a:pt x="9574" y="28777"/>
                  </a:cubicBezTo>
                  <a:cubicBezTo>
                    <a:pt x="8173" y="25975"/>
                    <a:pt x="9874" y="22206"/>
                    <a:pt x="9374" y="18670"/>
                  </a:cubicBezTo>
                  <a:cubicBezTo>
                    <a:pt x="8907" y="15168"/>
                    <a:pt x="4170" y="9664"/>
                    <a:pt x="5338" y="5327"/>
                  </a:cubicBezTo>
                  <a:cubicBezTo>
                    <a:pt x="5965" y="2998"/>
                    <a:pt x="7584" y="2459"/>
                    <a:pt x="8947" y="2459"/>
                  </a:cubicBezTo>
                  <a:cubicBezTo>
                    <a:pt x="10123" y="2459"/>
                    <a:pt x="11109" y="2859"/>
                    <a:pt x="11109" y="2859"/>
                  </a:cubicBezTo>
                  <a:cubicBezTo>
                    <a:pt x="11342" y="2359"/>
                    <a:pt x="11609" y="1925"/>
                    <a:pt x="11942" y="1425"/>
                  </a:cubicBezTo>
                  <a:cubicBezTo>
                    <a:pt x="11624" y="883"/>
                    <a:pt x="9810" y="1"/>
                    <a:pt x="77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6"/>
            <p:cNvSpPr/>
            <p:nvPr/>
          </p:nvSpPr>
          <p:spPr>
            <a:xfrm>
              <a:off x="2279300" y="3631850"/>
              <a:ext cx="751400" cy="662025"/>
            </a:xfrm>
            <a:custGeom>
              <a:avLst/>
              <a:gdLst/>
              <a:ahLst/>
              <a:cxnLst/>
              <a:rect l="l" t="t" r="r" b="b"/>
              <a:pathLst>
                <a:path w="30056" h="26481" extrusionOk="0">
                  <a:moveTo>
                    <a:pt x="19267" y="0"/>
                  </a:moveTo>
                  <a:cubicBezTo>
                    <a:pt x="19210" y="0"/>
                    <a:pt x="19159" y="15"/>
                    <a:pt x="19181" y="15"/>
                  </a:cubicBezTo>
                  <a:cubicBezTo>
                    <a:pt x="19147" y="115"/>
                    <a:pt x="19214" y="215"/>
                    <a:pt x="19314" y="282"/>
                  </a:cubicBezTo>
                  <a:cubicBezTo>
                    <a:pt x="19815" y="482"/>
                    <a:pt x="20282" y="849"/>
                    <a:pt x="20682" y="1216"/>
                  </a:cubicBezTo>
                  <a:cubicBezTo>
                    <a:pt x="21149" y="1616"/>
                    <a:pt x="21516" y="2016"/>
                    <a:pt x="21949" y="2450"/>
                  </a:cubicBezTo>
                  <a:cubicBezTo>
                    <a:pt x="22717" y="3284"/>
                    <a:pt x="23484" y="4185"/>
                    <a:pt x="24184" y="5119"/>
                  </a:cubicBezTo>
                  <a:cubicBezTo>
                    <a:pt x="25619" y="6953"/>
                    <a:pt x="26886" y="8888"/>
                    <a:pt x="27987" y="10956"/>
                  </a:cubicBezTo>
                  <a:cubicBezTo>
                    <a:pt x="28521" y="11990"/>
                    <a:pt x="28988" y="13024"/>
                    <a:pt x="29221" y="14125"/>
                  </a:cubicBezTo>
                  <a:cubicBezTo>
                    <a:pt x="29321" y="14659"/>
                    <a:pt x="29388" y="15192"/>
                    <a:pt x="29221" y="15659"/>
                  </a:cubicBezTo>
                  <a:cubicBezTo>
                    <a:pt x="29055" y="16160"/>
                    <a:pt x="28788" y="16627"/>
                    <a:pt x="28387" y="17027"/>
                  </a:cubicBezTo>
                  <a:cubicBezTo>
                    <a:pt x="27687" y="17894"/>
                    <a:pt x="26820" y="18662"/>
                    <a:pt x="25886" y="19362"/>
                  </a:cubicBezTo>
                  <a:cubicBezTo>
                    <a:pt x="24985" y="20063"/>
                    <a:pt x="24018" y="20696"/>
                    <a:pt x="23017" y="21330"/>
                  </a:cubicBezTo>
                  <a:cubicBezTo>
                    <a:pt x="21015" y="22531"/>
                    <a:pt x="18947" y="23632"/>
                    <a:pt x="16812" y="24499"/>
                  </a:cubicBezTo>
                  <a:cubicBezTo>
                    <a:pt x="15712" y="24899"/>
                    <a:pt x="14644" y="25333"/>
                    <a:pt x="13510" y="25533"/>
                  </a:cubicBezTo>
                  <a:cubicBezTo>
                    <a:pt x="13132" y="25622"/>
                    <a:pt x="12754" y="25667"/>
                    <a:pt x="12396" y="25667"/>
                  </a:cubicBezTo>
                  <a:cubicBezTo>
                    <a:pt x="12217" y="25667"/>
                    <a:pt x="12042" y="25655"/>
                    <a:pt x="11876" y="25633"/>
                  </a:cubicBezTo>
                  <a:cubicBezTo>
                    <a:pt x="11342" y="25566"/>
                    <a:pt x="10842" y="25366"/>
                    <a:pt x="10341" y="25133"/>
                  </a:cubicBezTo>
                  <a:cubicBezTo>
                    <a:pt x="9374" y="24632"/>
                    <a:pt x="8540" y="23832"/>
                    <a:pt x="7806" y="22965"/>
                  </a:cubicBezTo>
                  <a:cubicBezTo>
                    <a:pt x="7039" y="22064"/>
                    <a:pt x="6372" y="21130"/>
                    <a:pt x="5671" y="20163"/>
                  </a:cubicBezTo>
                  <a:cubicBezTo>
                    <a:pt x="4971" y="19229"/>
                    <a:pt x="4170" y="18328"/>
                    <a:pt x="3336" y="17494"/>
                  </a:cubicBezTo>
                  <a:cubicBezTo>
                    <a:pt x="2936" y="17060"/>
                    <a:pt x="2469" y="16660"/>
                    <a:pt x="1969" y="16327"/>
                  </a:cubicBezTo>
                  <a:cubicBezTo>
                    <a:pt x="1668" y="16160"/>
                    <a:pt x="1435" y="15993"/>
                    <a:pt x="1101" y="15893"/>
                  </a:cubicBezTo>
                  <a:lnTo>
                    <a:pt x="834" y="15860"/>
                  </a:lnTo>
                  <a:cubicBezTo>
                    <a:pt x="790" y="15848"/>
                    <a:pt x="753" y="15845"/>
                    <a:pt x="719" y="15845"/>
                  </a:cubicBezTo>
                  <a:cubicBezTo>
                    <a:pt x="653" y="15845"/>
                    <a:pt x="601" y="15860"/>
                    <a:pt x="534" y="15860"/>
                  </a:cubicBezTo>
                  <a:lnTo>
                    <a:pt x="301" y="15993"/>
                  </a:lnTo>
                  <a:cubicBezTo>
                    <a:pt x="201" y="16026"/>
                    <a:pt x="167" y="16060"/>
                    <a:pt x="101" y="16160"/>
                  </a:cubicBezTo>
                  <a:cubicBezTo>
                    <a:pt x="0" y="16226"/>
                    <a:pt x="0" y="16360"/>
                    <a:pt x="101" y="16460"/>
                  </a:cubicBezTo>
                  <a:cubicBezTo>
                    <a:pt x="134" y="16493"/>
                    <a:pt x="184" y="16510"/>
                    <a:pt x="234" y="16510"/>
                  </a:cubicBezTo>
                  <a:cubicBezTo>
                    <a:pt x="284" y="16510"/>
                    <a:pt x="334" y="16493"/>
                    <a:pt x="367" y="16460"/>
                  </a:cubicBezTo>
                  <a:cubicBezTo>
                    <a:pt x="458" y="16347"/>
                    <a:pt x="579" y="16280"/>
                    <a:pt x="732" y="16280"/>
                  </a:cubicBezTo>
                  <a:cubicBezTo>
                    <a:pt x="804" y="16280"/>
                    <a:pt x="882" y="16294"/>
                    <a:pt x="968" y="16327"/>
                  </a:cubicBezTo>
                  <a:cubicBezTo>
                    <a:pt x="1235" y="16393"/>
                    <a:pt x="1468" y="16527"/>
                    <a:pt x="1668" y="16693"/>
                  </a:cubicBezTo>
                  <a:cubicBezTo>
                    <a:pt x="2135" y="17027"/>
                    <a:pt x="2502" y="17461"/>
                    <a:pt x="2936" y="17861"/>
                  </a:cubicBezTo>
                  <a:cubicBezTo>
                    <a:pt x="3703" y="18728"/>
                    <a:pt x="4470" y="19629"/>
                    <a:pt x="5137" y="20563"/>
                  </a:cubicBezTo>
                  <a:cubicBezTo>
                    <a:pt x="5805" y="21497"/>
                    <a:pt x="6472" y="22498"/>
                    <a:pt x="7206" y="23398"/>
                  </a:cubicBezTo>
                  <a:cubicBezTo>
                    <a:pt x="8006" y="24332"/>
                    <a:pt x="8873" y="25166"/>
                    <a:pt x="9974" y="25800"/>
                  </a:cubicBezTo>
                  <a:cubicBezTo>
                    <a:pt x="10508" y="26067"/>
                    <a:pt x="11108" y="26334"/>
                    <a:pt x="11709" y="26400"/>
                  </a:cubicBezTo>
                  <a:cubicBezTo>
                    <a:pt x="11929" y="26449"/>
                    <a:pt x="12184" y="26480"/>
                    <a:pt x="12423" y="26480"/>
                  </a:cubicBezTo>
                  <a:cubicBezTo>
                    <a:pt x="12510" y="26480"/>
                    <a:pt x="12596" y="26476"/>
                    <a:pt x="12676" y="26467"/>
                  </a:cubicBezTo>
                  <a:cubicBezTo>
                    <a:pt x="13010" y="26467"/>
                    <a:pt x="13310" y="26367"/>
                    <a:pt x="13610" y="26334"/>
                  </a:cubicBezTo>
                  <a:cubicBezTo>
                    <a:pt x="14811" y="26067"/>
                    <a:pt x="15878" y="25667"/>
                    <a:pt x="17013" y="25233"/>
                  </a:cubicBezTo>
                  <a:cubicBezTo>
                    <a:pt x="19214" y="24366"/>
                    <a:pt x="21316" y="23298"/>
                    <a:pt x="23350" y="22031"/>
                  </a:cubicBezTo>
                  <a:cubicBezTo>
                    <a:pt x="24351" y="21397"/>
                    <a:pt x="25319" y="20730"/>
                    <a:pt x="26286" y="20029"/>
                  </a:cubicBezTo>
                  <a:cubicBezTo>
                    <a:pt x="27187" y="19295"/>
                    <a:pt x="28121" y="18528"/>
                    <a:pt x="28888" y="17561"/>
                  </a:cubicBezTo>
                  <a:cubicBezTo>
                    <a:pt x="29288" y="17127"/>
                    <a:pt x="29655" y="16560"/>
                    <a:pt x="29855" y="15960"/>
                  </a:cubicBezTo>
                  <a:cubicBezTo>
                    <a:pt x="30055" y="15292"/>
                    <a:pt x="29989" y="14625"/>
                    <a:pt x="29855" y="14025"/>
                  </a:cubicBezTo>
                  <a:cubicBezTo>
                    <a:pt x="29622" y="12824"/>
                    <a:pt x="29088" y="11723"/>
                    <a:pt x="28521" y="10689"/>
                  </a:cubicBezTo>
                  <a:cubicBezTo>
                    <a:pt x="27420" y="8621"/>
                    <a:pt x="26019" y="6653"/>
                    <a:pt x="24551" y="4818"/>
                  </a:cubicBezTo>
                  <a:cubicBezTo>
                    <a:pt x="23817" y="3884"/>
                    <a:pt x="23017" y="3017"/>
                    <a:pt x="22183" y="2183"/>
                  </a:cubicBezTo>
                  <a:cubicBezTo>
                    <a:pt x="21783" y="1783"/>
                    <a:pt x="21349" y="1349"/>
                    <a:pt x="20915" y="982"/>
                  </a:cubicBezTo>
                  <a:cubicBezTo>
                    <a:pt x="20448" y="615"/>
                    <a:pt x="19981" y="215"/>
                    <a:pt x="19348" y="15"/>
                  </a:cubicBezTo>
                  <a:cubicBezTo>
                    <a:pt x="19325" y="4"/>
                    <a:pt x="19296" y="0"/>
                    <a:pt x="192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6"/>
            <p:cNvSpPr/>
            <p:nvPr/>
          </p:nvSpPr>
          <p:spPr>
            <a:xfrm rot="-2170665">
              <a:off x="2459901" y="4739872"/>
              <a:ext cx="198028" cy="282554"/>
            </a:xfrm>
            <a:custGeom>
              <a:avLst/>
              <a:gdLst/>
              <a:ahLst/>
              <a:cxnLst/>
              <a:rect l="l" t="t" r="r" b="b"/>
              <a:pathLst>
                <a:path w="7921" h="11302" extrusionOk="0">
                  <a:moveTo>
                    <a:pt x="66" y="1"/>
                  </a:moveTo>
                  <a:cubicBezTo>
                    <a:pt x="37" y="1"/>
                    <a:pt x="0" y="33"/>
                    <a:pt x="0" y="53"/>
                  </a:cubicBezTo>
                  <a:cubicBezTo>
                    <a:pt x="101" y="2722"/>
                    <a:pt x="534" y="5424"/>
                    <a:pt x="2002" y="7692"/>
                  </a:cubicBezTo>
                  <a:cubicBezTo>
                    <a:pt x="3149" y="9494"/>
                    <a:pt x="5197" y="11297"/>
                    <a:pt x="7450" y="11297"/>
                  </a:cubicBezTo>
                  <a:cubicBezTo>
                    <a:pt x="7491" y="11297"/>
                    <a:pt x="7532" y="11296"/>
                    <a:pt x="7573" y="11295"/>
                  </a:cubicBezTo>
                  <a:cubicBezTo>
                    <a:pt x="7594" y="11300"/>
                    <a:pt x="7614" y="11302"/>
                    <a:pt x="7633" y="11302"/>
                  </a:cubicBezTo>
                  <a:cubicBezTo>
                    <a:pt x="7881" y="11302"/>
                    <a:pt x="7920" y="10923"/>
                    <a:pt x="7673" y="10861"/>
                  </a:cubicBezTo>
                  <a:cubicBezTo>
                    <a:pt x="6605" y="10561"/>
                    <a:pt x="5604" y="10227"/>
                    <a:pt x="4704" y="9560"/>
                  </a:cubicBezTo>
                  <a:cubicBezTo>
                    <a:pt x="3770" y="8893"/>
                    <a:pt x="3036" y="8059"/>
                    <a:pt x="2436" y="7092"/>
                  </a:cubicBezTo>
                  <a:cubicBezTo>
                    <a:pt x="1101" y="5024"/>
                    <a:pt x="568" y="2455"/>
                    <a:pt x="101" y="53"/>
                  </a:cubicBezTo>
                  <a:cubicBezTo>
                    <a:pt x="101" y="14"/>
                    <a:pt x="85" y="1"/>
                    <a:pt x="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6"/>
            <p:cNvSpPr/>
            <p:nvPr/>
          </p:nvSpPr>
          <p:spPr>
            <a:xfrm rot="-2170665">
              <a:off x="2524580" y="4800767"/>
              <a:ext cx="130977" cy="147627"/>
            </a:xfrm>
            <a:custGeom>
              <a:avLst/>
              <a:gdLst/>
              <a:ahLst/>
              <a:cxnLst/>
              <a:rect l="l" t="t" r="r" b="b"/>
              <a:pathLst>
                <a:path w="5239" h="5905" extrusionOk="0">
                  <a:moveTo>
                    <a:pt x="94" y="0"/>
                  </a:moveTo>
                  <a:cubicBezTo>
                    <a:pt x="45" y="0"/>
                    <a:pt x="0" y="45"/>
                    <a:pt x="0" y="134"/>
                  </a:cubicBezTo>
                  <a:cubicBezTo>
                    <a:pt x="334" y="1368"/>
                    <a:pt x="934" y="2502"/>
                    <a:pt x="1768" y="3503"/>
                  </a:cubicBezTo>
                  <a:cubicBezTo>
                    <a:pt x="2569" y="4504"/>
                    <a:pt x="3603" y="5404"/>
                    <a:pt x="4837" y="5871"/>
                  </a:cubicBezTo>
                  <a:cubicBezTo>
                    <a:pt x="4874" y="5894"/>
                    <a:pt x="4909" y="5905"/>
                    <a:pt x="4942" y="5905"/>
                  </a:cubicBezTo>
                  <a:cubicBezTo>
                    <a:pt x="5143" y="5905"/>
                    <a:pt x="5238" y="5510"/>
                    <a:pt x="5037" y="5338"/>
                  </a:cubicBezTo>
                  <a:cubicBezTo>
                    <a:pt x="4537" y="5004"/>
                    <a:pt x="4003" y="4704"/>
                    <a:pt x="3503" y="4337"/>
                  </a:cubicBezTo>
                  <a:cubicBezTo>
                    <a:pt x="3002" y="3970"/>
                    <a:pt x="2535" y="3570"/>
                    <a:pt x="2168" y="3136"/>
                  </a:cubicBezTo>
                  <a:cubicBezTo>
                    <a:pt x="1335" y="2235"/>
                    <a:pt x="601" y="1168"/>
                    <a:pt x="167" y="34"/>
                  </a:cubicBezTo>
                  <a:cubicBezTo>
                    <a:pt x="145" y="11"/>
                    <a:pt x="119" y="0"/>
                    <a:pt x="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6"/>
            <p:cNvSpPr/>
            <p:nvPr/>
          </p:nvSpPr>
          <p:spPr>
            <a:xfrm>
              <a:off x="2752975" y="4231800"/>
              <a:ext cx="301900" cy="208850"/>
            </a:xfrm>
            <a:custGeom>
              <a:avLst/>
              <a:gdLst/>
              <a:ahLst/>
              <a:cxnLst/>
              <a:rect l="l" t="t" r="r" b="b"/>
              <a:pathLst>
                <a:path w="12076" h="8354" extrusionOk="0">
                  <a:moveTo>
                    <a:pt x="10875" y="1"/>
                  </a:moveTo>
                  <a:cubicBezTo>
                    <a:pt x="9507" y="1"/>
                    <a:pt x="501" y="5071"/>
                    <a:pt x="0" y="6405"/>
                  </a:cubicBezTo>
                  <a:cubicBezTo>
                    <a:pt x="0" y="6405"/>
                    <a:pt x="2770" y="8353"/>
                    <a:pt x="4152" y="8353"/>
                  </a:cubicBezTo>
                  <a:cubicBezTo>
                    <a:pt x="4217" y="8353"/>
                    <a:pt x="4278" y="8349"/>
                    <a:pt x="4337" y="8340"/>
                  </a:cubicBezTo>
                  <a:cubicBezTo>
                    <a:pt x="5738" y="8140"/>
                    <a:pt x="11408" y="5338"/>
                    <a:pt x="11875" y="4170"/>
                  </a:cubicBezTo>
                  <a:cubicBezTo>
                    <a:pt x="12076" y="3637"/>
                    <a:pt x="10875" y="1"/>
                    <a:pt x="10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6"/>
            <p:cNvSpPr/>
            <p:nvPr/>
          </p:nvSpPr>
          <p:spPr>
            <a:xfrm>
              <a:off x="2740450" y="4232650"/>
              <a:ext cx="404425" cy="391250"/>
            </a:xfrm>
            <a:custGeom>
              <a:avLst/>
              <a:gdLst/>
              <a:ahLst/>
              <a:cxnLst/>
              <a:rect l="l" t="t" r="r" b="b"/>
              <a:pathLst>
                <a:path w="16177" h="15650" extrusionOk="0">
                  <a:moveTo>
                    <a:pt x="11376" y="0"/>
                  </a:moveTo>
                  <a:cubicBezTo>
                    <a:pt x="11376" y="0"/>
                    <a:pt x="12643" y="3603"/>
                    <a:pt x="12376" y="4170"/>
                  </a:cubicBezTo>
                  <a:cubicBezTo>
                    <a:pt x="11876" y="5337"/>
                    <a:pt x="6205" y="8139"/>
                    <a:pt x="4838" y="8339"/>
                  </a:cubicBezTo>
                  <a:cubicBezTo>
                    <a:pt x="4780" y="8348"/>
                    <a:pt x="4719" y="8353"/>
                    <a:pt x="4654" y="8353"/>
                  </a:cubicBezTo>
                  <a:cubicBezTo>
                    <a:pt x="3298" y="8353"/>
                    <a:pt x="501" y="6438"/>
                    <a:pt x="501" y="6438"/>
                  </a:cubicBezTo>
                  <a:lnTo>
                    <a:pt x="501" y="6438"/>
                  </a:lnTo>
                  <a:cubicBezTo>
                    <a:pt x="1" y="7772"/>
                    <a:pt x="3537" y="15478"/>
                    <a:pt x="5205" y="15645"/>
                  </a:cubicBezTo>
                  <a:cubicBezTo>
                    <a:pt x="5245" y="15648"/>
                    <a:pt x="5286" y="15650"/>
                    <a:pt x="5330" y="15650"/>
                  </a:cubicBezTo>
                  <a:cubicBezTo>
                    <a:pt x="7861" y="15650"/>
                    <a:pt x="16176" y="10003"/>
                    <a:pt x="16012" y="7839"/>
                  </a:cubicBezTo>
                  <a:cubicBezTo>
                    <a:pt x="15879" y="5637"/>
                    <a:pt x="11976" y="0"/>
                    <a:pt x="113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6"/>
            <p:cNvSpPr/>
            <p:nvPr/>
          </p:nvSpPr>
          <p:spPr>
            <a:xfrm>
              <a:off x="2599525" y="4201775"/>
              <a:ext cx="112600" cy="134600"/>
            </a:xfrm>
            <a:custGeom>
              <a:avLst/>
              <a:gdLst/>
              <a:ahLst/>
              <a:cxnLst/>
              <a:rect l="l" t="t" r="r" b="b"/>
              <a:pathLst>
                <a:path w="4504" h="5384" extrusionOk="0">
                  <a:moveTo>
                    <a:pt x="2803" y="1"/>
                  </a:moveTo>
                  <a:cubicBezTo>
                    <a:pt x="2336" y="34"/>
                    <a:pt x="1" y="868"/>
                    <a:pt x="34" y="1202"/>
                  </a:cubicBezTo>
                  <a:cubicBezTo>
                    <a:pt x="101" y="1769"/>
                    <a:pt x="1101" y="5238"/>
                    <a:pt x="1635" y="5371"/>
                  </a:cubicBezTo>
                  <a:cubicBezTo>
                    <a:pt x="1669" y="5380"/>
                    <a:pt x="1709" y="5384"/>
                    <a:pt x="1756" y="5384"/>
                  </a:cubicBezTo>
                  <a:cubicBezTo>
                    <a:pt x="2454" y="5384"/>
                    <a:pt x="4504" y="4489"/>
                    <a:pt x="4504" y="3770"/>
                  </a:cubicBezTo>
                  <a:cubicBezTo>
                    <a:pt x="4504" y="3036"/>
                    <a:pt x="3136" y="1"/>
                    <a:pt x="28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6"/>
            <p:cNvSpPr/>
            <p:nvPr/>
          </p:nvSpPr>
          <p:spPr>
            <a:xfrm>
              <a:off x="2898900" y="4022500"/>
              <a:ext cx="117625" cy="137600"/>
            </a:xfrm>
            <a:custGeom>
              <a:avLst/>
              <a:gdLst/>
              <a:ahLst/>
              <a:cxnLst/>
              <a:rect l="l" t="t" r="r" b="b"/>
              <a:pathLst>
                <a:path w="4705" h="5504" extrusionOk="0">
                  <a:moveTo>
                    <a:pt x="2236" y="0"/>
                  </a:moveTo>
                  <a:cubicBezTo>
                    <a:pt x="1802" y="0"/>
                    <a:pt x="301" y="1034"/>
                    <a:pt x="134" y="1568"/>
                  </a:cubicBezTo>
                  <a:cubicBezTo>
                    <a:pt x="1" y="2035"/>
                    <a:pt x="1702" y="5504"/>
                    <a:pt x="2403" y="5504"/>
                  </a:cubicBezTo>
                  <a:cubicBezTo>
                    <a:pt x="3103" y="5504"/>
                    <a:pt x="4704" y="4503"/>
                    <a:pt x="4704" y="3736"/>
                  </a:cubicBezTo>
                  <a:cubicBezTo>
                    <a:pt x="4704" y="2902"/>
                    <a:pt x="2836" y="0"/>
                    <a:pt x="22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6"/>
            <p:cNvSpPr/>
            <p:nvPr/>
          </p:nvSpPr>
          <p:spPr>
            <a:xfrm>
              <a:off x="2582025" y="3974125"/>
              <a:ext cx="60050" cy="58025"/>
            </a:xfrm>
            <a:custGeom>
              <a:avLst/>
              <a:gdLst/>
              <a:ahLst/>
              <a:cxnLst/>
              <a:rect l="l" t="t" r="r" b="b"/>
              <a:pathLst>
                <a:path w="2402" h="2321" extrusionOk="0">
                  <a:moveTo>
                    <a:pt x="901" y="0"/>
                  </a:moveTo>
                  <a:cubicBezTo>
                    <a:pt x="834" y="0"/>
                    <a:pt x="734" y="34"/>
                    <a:pt x="667" y="34"/>
                  </a:cubicBezTo>
                  <a:cubicBezTo>
                    <a:pt x="567" y="100"/>
                    <a:pt x="500" y="134"/>
                    <a:pt x="467" y="167"/>
                  </a:cubicBezTo>
                  <a:cubicBezTo>
                    <a:pt x="367" y="200"/>
                    <a:pt x="334" y="267"/>
                    <a:pt x="300" y="301"/>
                  </a:cubicBezTo>
                  <a:lnTo>
                    <a:pt x="67" y="501"/>
                  </a:lnTo>
                  <a:cubicBezTo>
                    <a:pt x="33" y="534"/>
                    <a:pt x="33" y="601"/>
                    <a:pt x="33" y="601"/>
                  </a:cubicBezTo>
                  <a:cubicBezTo>
                    <a:pt x="0" y="634"/>
                    <a:pt x="0" y="701"/>
                    <a:pt x="33" y="768"/>
                  </a:cubicBezTo>
                  <a:cubicBezTo>
                    <a:pt x="50" y="784"/>
                    <a:pt x="83" y="793"/>
                    <a:pt x="117" y="793"/>
                  </a:cubicBezTo>
                  <a:cubicBezTo>
                    <a:pt x="150" y="793"/>
                    <a:pt x="184" y="784"/>
                    <a:pt x="200" y="768"/>
                  </a:cubicBezTo>
                  <a:cubicBezTo>
                    <a:pt x="200" y="768"/>
                    <a:pt x="234" y="768"/>
                    <a:pt x="300" y="701"/>
                  </a:cubicBezTo>
                  <a:cubicBezTo>
                    <a:pt x="334" y="667"/>
                    <a:pt x="400" y="634"/>
                    <a:pt x="500" y="601"/>
                  </a:cubicBezTo>
                  <a:cubicBezTo>
                    <a:pt x="534" y="534"/>
                    <a:pt x="567" y="534"/>
                    <a:pt x="634" y="534"/>
                  </a:cubicBezTo>
                  <a:cubicBezTo>
                    <a:pt x="667" y="501"/>
                    <a:pt x="701" y="501"/>
                    <a:pt x="801" y="501"/>
                  </a:cubicBezTo>
                  <a:cubicBezTo>
                    <a:pt x="823" y="501"/>
                    <a:pt x="860" y="486"/>
                    <a:pt x="902" y="486"/>
                  </a:cubicBezTo>
                  <a:cubicBezTo>
                    <a:pt x="923" y="486"/>
                    <a:pt x="945" y="490"/>
                    <a:pt x="967" y="501"/>
                  </a:cubicBezTo>
                  <a:lnTo>
                    <a:pt x="1034" y="501"/>
                  </a:lnTo>
                  <a:cubicBezTo>
                    <a:pt x="667" y="701"/>
                    <a:pt x="534" y="1201"/>
                    <a:pt x="734" y="1702"/>
                  </a:cubicBezTo>
                  <a:cubicBezTo>
                    <a:pt x="909" y="2077"/>
                    <a:pt x="1234" y="2321"/>
                    <a:pt x="1555" y="2321"/>
                  </a:cubicBezTo>
                  <a:cubicBezTo>
                    <a:pt x="1662" y="2321"/>
                    <a:pt x="1768" y="2294"/>
                    <a:pt x="1868" y="2235"/>
                  </a:cubicBezTo>
                  <a:cubicBezTo>
                    <a:pt x="2302" y="2102"/>
                    <a:pt x="2402" y="1535"/>
                    <a:pt x="2202" y="1034"/>
                  </a:cubicBezTo>
                  <a:cubicBezTo>
                    <a:pt x="2035" y="601"/>
                    <a:pt x="1868" y="434"/>
                    <a:pt x="1835" y="367"/>
                  </a:cubicBezTo>
                  <a:cubicBezTo>
                    <a:pt x="1801" y="334"/>
                    <a:pt x="1701" y="301"/>
                    <a:pt x="1668" y="200"/>
                  </a:cubicBezTo>
                  <a:cubicBezTo>
                    <a:pt x="1635" y="167"/>
                    <a:pt x="1535" y="134"/>
                    <a:pt x="1468" y="100"/>
                  </a:cubicBezTo>
                  <a:cubicBezTo>
                    <a:pt x="1368" y="34"/>
                    <a:pt x="1301" y="0"/>
                    <a:pt x="1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6"/>
            <p:cNvSpPr/>
            <p:nvPr/>
          </p:nvSpPr>
          <p:spPr>
            <a:xfrm>
              <a:off x="2747975" y="3894900"/>
              <a:ext cx="60050" cy="58025"/>
            </a:xfrm>
            <a:custGeom>
              <a:avLst/>
              <a:gdLst/>
              <a:ahLst/>
              <a:cxnLst/>
              <a:rect l="l" t="t" r="r" b="b"/>
              <a:pathLst>
                <a:path w="2402" h="2321" extrusionOk="0">
                  <a:moveTo>
                    <a:pt x="901" y="0"/>
                  </a:moveTo>
                  <a:cubicBezTo>
                    <a:pt x="834" y="0"/>
                    <a:pt x="734" y="34"/>
                    <a:pt x="667" y="34"/>
                  </a:cubicBezTo>
                  <a:cubicBezTo>
                    <a:pt x="567" y="100"/>
                    <a:pt x="501" y="134"/>
                    <a:pt x="434" y="167"/>
                  </a:cubicBezTo>
                  <a:cubicBezTo>
                    <a:pt x="367" y="201"/>
                    <a:pt x="334" y="267"/>
                    <a:pt x="267" y="301"/>
                  </a:cubicBezTo>
                  <a:lnTo>
                    <a:pt x="67" y="501"/>
                  </a:lnTo>
                  <a:cubicBezTo>
                    <a:pt x="34" y="534"/>
                    <a:pt x="34" y="601"/>
                    <a:pt x="34" y="601"/>
                  </a:cubicBezTo>
                  <a:cubicBezTo>
                    <a:pt x="0" y="634"/>
                    <a:pt x="0" y="701"/>
                    <a:pt x="34" y="768"/>
                  </a:cubicBezTo>
                  <a:cubicBezTo>
                    <a:pt x="50" y="784"/>
                    <a:pt x="84" y="793"/>
                    <a:pt x="117" y="793"/>
                  </a:cubicBezTo>
                  <a:cubicBezTo>
                    <a:pt x="150" y="793"/>
                    <a:pt x="184" y="784"/>
                    <a:pt x="200" y="768"/>
                  </a:cubicBezTo>
                  <a:cubicBezTo>
                    <a:pt x="200" y="768"/>
                    <a:pt x="234" y="768"/>
                    <a:pt x="267" y="701"/>
                  </a:cubicBezTo>
                  <a:cubicBezTo>
                    <a:pt x="334" y="668"/>
                    <a:pt x="400" y="634"/>
                    <a:pt x="501" y="601"/>
                  </a:cubicBezTo>
                  <a:cubicBezTo>
                    <a:pt x="534" y="534"/>
                    <a:pt x="567" y="534"/>
                    <a:pt x="601" y="534"/>
                  </a:cubicBezTo>
                  <a:cubicBezTo>
                    <a:pt x="667" y="501"/>
                    <a:pt x="701" y="501"/>
                    <a:pt x="767" y="501"/>
                  </a:cubicBezTo>
                  <a:cubicBezTo>
                    <a:pt x="812" y="501"/>
                    <a:pt x="856" y="486"/>
                    <a:pt x="891" y="486"/>
                  </a:cubicBezTo>
                  <a:cubicBezTo>
                    <a:pt x="908" y="486"/>
                    <a:pt x="923" y="490"/>
                    <a:pt x="934" y="501"/>
                  </a:cubicBezTo>
                  <a:lnTo>
                    <a:pt x="1034" y="501"/>
                  </a:lnTo>
                  <a:cubicBezTo>
                    <a:pt x="667" y="701"/>
                    <a:pt x="534" y="1201"/>
                    <a:pt x="734" y="1702"/>
                  </a:cubicBezTo>
                  <a:cubicBezTo>
                    <a:pt x="884" y="2077"/>
                    <a:pt x="1203" y="2321"/>
                    <a:pt x="1536" y="2321"/>
                  </a:cubicBezTo>
                  <a:cubicBezTo>
                    <a:pt x="1647" y="2321"/>
                    <a:pt x="1760" y="2294"/>
                    <a:pt x="1868" y="2235"/>
                  </a:cubicBezTo>
                  <a:cubicBezTo>
                    <a:pt x="2268" y="2069"/>
                    <a:pt x="2402" y="1535"/>
                    <a:pt x="2202" y="1034"/>
                  </a:cubicBezTo>
                  <a:cubicBezTo>
                    <a:pt x="2035" y="601"/>
                    <a:pt x="1868" y="434"/>
                    <a:pt x="1835" y="367"/>
                  </a:cubicBezTo>
                  <a:cubicBezTo>
                    <a:pt x="1768" y="334"/>
                    <a:pt x="1701" y="301"/>
                    <a:pt x="1668" y="201"/>
                  </a:cubicBezTo>
                  <a:cubicBezTo>
                    <a:pt x="1601" y="167"/>
                    <a:pt x="1535" y="134"/>
                    <a:pt x="1435" y="100"/>
                  </a:cubicBezTo>
                  <a:cubicBezTo>
                    <a:pt x="1368" y="34"/>
                    <a:pt x="1268" y="0"/>
                    <a:pt x="1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6"/>
            <p:cNvSpPr/>
            <p:nvPr/>
          </p:nvSpPr>
          <p:spPr>
            <a:xfrm>
              <a:off x="2808000" y="3907550"/>
              <a:ext cx="145150" cy="128150"/>
            </a:xfrm>
            <a:custGeom>
              <a:avLst/>
              <a:gdLst/>
              <a:ahLst/>
              <a:cxnLst/>
              <a:rect l="l" t="t" r="r" b="b"/>
              <a:pathLst>
                <a:path w="5806" h="5126" extrusionOk="0">
                  <a:moveTo>
                    <a:pt x="2919" y="1"/>
                  </a:moveTo>
                  <a:cubicBezTo>
                    <a:pt x="2547" y="1"/>
                    <a:pt x="2167" y="84"/>
                    <a:pt x="1802" y="262"/>
                  </a:cubicBezTo>
                  <a:cubicBezTo>
                    <a:pt x="535" y="829"/>
                    <a:pt x="1" y="2363"/>
                    <a:pt x="601" y="3664"/>
                  </a:cubicBezTo>
                  <a:cubicBezTo>
                    <a:pt x="1009" y="4576"/>
                    <a:pt x="1919" y="5126"/>
                    <a:pt x="2881" y="5126"/>
                  </a:cubicBezTo>
                  <a:cubicBezTo>
                    <a:pt x="3256" y="5126"/>
                    <a:pt x="3639" y="5043"/>
                    <a:pt x="4004" y="4865"/>
                  </a:cubicBezTo>
                  <a:cubicBezTo>
                    <a:pt x="5271" y="4298"/>
                    <a:pt x="5805" y="2763"/>
                    <a:pt x="5205" y="1462"/>
                  </a:cubicBezTo>
                  <a:cubicBezTo>
                    <a:pt x="4772" y="550"/>
                    <a:pt x="3874" y="1"/>
                    <a:pt x="29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6"/>
            <p:cNvSpPr/>
            <p:nvPr/>
          </p:nvSpPr>
          <p:spPr>
            <a:xfrm>
              <a:off x="2512800" y="4045150"/>
              <a:ext cx="145125" cy="128300"/>
            </a:xfrm>
            <a:custGeom>
              <a:avLst/>
              <a:gdLst/>
              <a:ahLst/>
              <a:cxnLst/>
              <a:rect l="l" t="t" r="r" b="b"/>
              <a:pathLst>
                <a:path w="5805" h="5132" extrusionOk="0">
                  <a:moveTo>
                    <a:pt x="2919" y="1"/>
                  </a:moveTo>
                  <a:cubicBezTo>
                    <a:pt x="2547" y="1"/>
                    <a:pt x="2166" y="84"/>
                    <a:pt x="1802" y="262"/>
                  </a:cubicBezTo>
                  <a:cubicBezTo>
                    <a:pt x="568" y="829"/>
                    <a:pt x="0" y="2363"/>
                    <a:pt x="601" y="3664"/>
                  </a:cubicBezTo>
                  <a:cubicBezTo>
                    <a:pt x="1006" y="4594"/>
                    <a:pt x="1922" y="5131"/>
                    <a:pt x="2875" y="5131"/>
                  </a:cubicBezTo>
                  <a:cubicBezTo>
                    <a:pt x="3255" y="5131"/>
                    <a:pt x="3642" y="5046"/>
                    <a:pt x="4003" y="4865"/>
                  </a:cubicBezTo>
                  <a:cubicBezTo>
                    <a:pt x="5271" y="4298"/>
                    <a:pt x="5805" y="2763"/>
                    <a:pt x="5238" y="1462"/>
                  </a:cubicBezTo>
                  <a:cubicBezTo>
                    <a:pt x="4781" y="550"/>
                    <a:pt x="3876" y="1"/>
                    <a:pt x="29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6"/>
            <p:cNvSpPr/>
            <p:nvPr/>
          </p:nvSpPr>
          <p:spPr>
            <a:xfrm>
              <a:off x="2692925" y="4006000"/>
              <a:ext cx="85925" cy="57825"/>
            </a:xfrm>
            <a:custGeom>
              <a:avLst/>
              <a:gdLst/>
              <a:ahLst/>
              <a:cxnLst/>
              <a:rect l="l" t="t" r="r" b="b"/>
              <a:pathLst>
                <a:path w="3437" h="2313" extrusionOk="0">
                  <a:moveTo>
                    <a:pt x="2302" y="0"/>
                  </a:moveTo>
                  <a:cubicBezTo>
                    <a:pt x="2017" y="0"/>
                    <a:pt x="1713" y="48"/>
                    <a:pt x="1435" y="193"/>
                  </a:cubicBezTo>
                  <a:cubicBezTo>
                    <a:pt x="101" y="860"/>
                    <a:pt x="1" y="2161"/>
                    <a:pt x="1" y="2161"/>
                  </a:cubicBezTo>
                  <a:cubicBezTo>
                    <a:pt x="285" y="2256"/>
                    <a:pt x="591" y="2312"/>
                    <a:pt x="902" y="2312"/>
                  </a:cubicBezTo>
                  <a:cubicBezTo>
                    <a:pt x="1356" y="2312"/>
                    <a:pt x="1819" y="2192"/>
                    <a:pt x="2236" y="1894"/>
                  </a:cubicBezTo>
                  <a:cubicBezTo>
                    <a:pt x="2936" y="1427"/>
                    <a:pt x="3270" y="827"/>
                    <a:pt x="3436" y="193"/>
                  </a:cubicBezTo>
                  <a:cubicBezTo>
                    <a:pt x="3370" y="193"/>
                    <a:pt x="2873" y="0"/>
                    <a:pt x="23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6"/>
            <p:cNvSpPr/>
            <p:nvPr/>
          </p:nvSpPr>
          <p:spPr>
            <a:xfrm>
              <a:off x="2657075" y="3954825"/>
              <a:ext cx="128450" cy="105225"/>
            </a:xfrm>
            <a:custGeom>
              <a:avLst/>
              <a:gdLst/>
              <a:ahLst/>
              <a:cxnLst/>
              <a:rect l="l" t="t" r="r" b="b"/>
              <a:pathLst>
                <a:path w="5138" h="4209" extrusionOk="0">
                  <a:moveTo>
                    <a:pt x="4071" y="1"/>
                  </a:moveTo>
                  <a:cubicBezTo>
                    <a:pt x="3565" y="1"/>
                    <a:pt x="2643" y="370"/>
                    <a:pt x="1768" y="906"/>
                  </a:cubicBezTo>
                  <a:cubicBezTo>
                    <a:pt x="834" y="1540"/>
                    <a:pt x="0" y="2307"/>
                    <a:pt x="34" y="2941"/>
                  </a:cubicBezTo>
                  <a:cubicBezTo>
                    <a:pt x="67" y="3374"/>
                    <a:pt x="667" y="3941"/>
                    <a:pt x="1435" y="4208"/>
                  </a:cubicBezTo>
                  <a:cubicBezTo>
                    <a:pt x="1435" y="4208"/>
                    <a:pt x="1568" y="2907"/>
                    <a:pt x="2869" y="2240"/>
                  </a:cubicBezTo>
                  <a:cubicBezTo>
                    <a:pt x="3158" y="2090"/>
                    <a:pt x="3479" y="2040"/>
                    <a:pt x="3778" y="2040"/>
                  </a:cubicBezTo>
                  <a:cubicBezTo>
                    <a:pt x="4341" y="2040"/>
                    <a:pt x="4827" y="2218"/>
                    <a:pt x="4870" y="2240"/>
                  </a:cubicBezTo>
                  <a:cubicBezTo>
                    <a:pt x="5137" y="1239"/>
                    <a:pt x="4737" y="239"/>
                    <a:pt x="4303" y="38"/>
                  </a:cubicBezTo>
                  <a:cubicBezTo>
                    <a:pt x="4242" y="13"/>
                    <a:pt x="4163" y="1"/>
                    <a:pt x="40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6" name="Google Shape;586;p26"/>
          <p:cNvSpPr/>
          <p:nvPr/>
        </p:nvSpPr>
        <p:spPr>
          <a:xfrm>
            <a:off x="7496549" y="3592275"/>
            <a:ext cx="1647382" cy="1551152"/>
          </a:xfrm>
          <a:custGeom>
            <a:avLst/>
            <a:gdLst/>
            <a:ahLst/>
            <a:cxnLst/>
            <a:rect l="l" t="t" r="r" b="b"/>
            <a:pathLst>
              <a:path w="59301" h="55837" extrusionOk="0">
                <a:moveTo>
                  <a:pt x="53972" y="1"/>
                </a:moveTo>
                <a:cubicBezTo>
                  <a:pt x="47710" y="1"/>
                  <a:pt x="44048" y="6413"/>
                  <a:pt x="43048" y="10621"/>
                </a:cubicBezTo>
                <a:cubicBezTo>
                  <a:pt x="41735" y="15892"/>
                  <a:pt x="42451" y="21621"/>
                  <a:pt x="40422" y="26654"/>
                </a:cubicBezTo>
                <a:cubicBezTo>
                  <a:pt x="36821" y="35666"/>
                  <a:pt x="25940" y="39386"/>
                  <a:pt x="16232" y="39425"/>
                </a:cubicBezTo>
                <a:cubicBezTo>
                  <a:pt x="15382" y="39425"/>
                  <a:pt x="14519" y="39408"/>
                  <a:pt x="13657" y="39408"/>
                </a:cubicBezTo>
                <a:cubicBezTo>
                  <a:pt x="11069" y="39408"/>
                  <a:pt x="8484" y="39565"/>
                  <a:pt x="6246" y="40818"/>
                </a:cubicBezTo>
                <a:cubicBezTo>
                  <a:pt x="1293" y="43563"/>
                  <a:pt x="338" y="50167"/>
                  <a:pt x="0" y="55837"/>
                </a:cubicBezTo>
                <a:lnTo>
                  <a:pt x="59300" y="55837"/>
                </a:lnTo>
                <a:lnTo>
                  <a:pt x="59221" y="1371"/>
                </a:lnTo>
                <a:cubicBezTo>
                  <a:pt x="57305" y="411"/>
                  <a:pt x="55555" y="1"/>
                  <a:pt x="539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6"/>
          <p:cNvSpPr/>
          <p:nvPr/>
        </p:nvSpPr>
        <p:spPr>
          <a:xfrm rot="10487565">
            <a:off x="-202657" y="-196435"/>
            <a:ext cx="1845297" cy="2595765"/>
          </a:xfrm>
          <a:custGeom>
            <a:avLst/>
            <a:gdLst/>
            <a:ahLst/>
            <a:cxnLst/>
            <a:rect l="l" t="t" r="r" b="b"/>
            <a:pathLst>
              <a:path w="91268" h="128386" extrusionOk="0">
                <a:moveTo>
                  <a:pt x="70698" y="0"/>
                </a:moveTo>
                <a:cubicBezTo>
                  <a:pt x="63406" y="0"/>
                  <a:pt x="57439" y="3978"/>
                  <a:pt x="57530" y="14724"/>
                </a:cubicBezTo>
                <a:cubicBezTo>
                  <a:pt x="57609" y="23656"/>
                  <a:pt x="64711" y="30638"/>
                  <a:pt x="64353" y="39351"/>
                </a:cubicBezTo>
                <a:cubicBezTo>
                  <a:pt x="63995" y="47209"/>
                  <a:pt x="53730" y="47945"/>
                  <a:pt x="51244" y="55166"/>
                </a:cubicBezTo>
                <a:cubicBezTo>
                  <a:pt x="48200" y="64038"/>
                  <a:pt x="55401" y="73308"/>
                  <a:pt x="51045" y="81524"/>
                </a:cubicBezTo>
                <a:cubicBezTo>
                  <a:pt x="45196" y="92525"/>
                  <a:pt x="0" y="76292"/>
                  <a:pt x="9966" y="111622"/>
                </a:cubicBezTo>
                <a:cubicBezTo>
                  <a:pt x="13190" y="123066"/>
                  <a:pt x="31585" y="128386"/>
                  <a:pt x="48574" y="128386"/>
                </a:cubicBezTo>
                <a:cubicBezTo>
                  <a:pt x="59580" y="128386"/>
                  <a:pt x="69996" y="126153"/>
                  <a:pt x="75314" y="121906"/>
                </a:cubicBezTo>
                <a:cubicBezTo>
                  <a:pt x="83967" y="114964"/>
                  <a:pt x="83868" y="99050"/>
                  <a:pt x="84902" y="89123"/>
                </a:cubicBezTo>
                <a:cubicBezTo>
                  <a:pt x="87647" y="63382"/>
                  <a:pt x="78616" y="32727"/>
                  <a:pt x="91268" y="8617"/>
                </a:cubicBezTo>
                <a:cubicBezTo>
                  <a:pt x="86019" y="3711"/>
                  <a:pt x="77741" y="0"/>
                  <a:pt x="706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6"/>
          <p:cNvSpPr/>
          <p:nvPr/>
        </p:nvSpPr>
        <p:spPr>
          <a:xfrm rot="3807589" flipH="1">
            <a:off x="1111110" y="661663"/>
            <a:ext cx="131895" cy="131939"/>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6"/>
          <p:cNvSpPr/>
          <p:nvPr/>
        </p:nvSpPr>
        <p:spPr>
          <a:xfrm rot="3807589" flipH="1">
            <a:off x="813646" y="562508"/>
            <a:ext cx="131895" cy="131939"/>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6"/>
          <p:cNvSpPr/>
          <p:nvPr/>
        </p:nvSpPr>
        <p:spPr>
          <a:xfrm rot="3807582" flipH="1">
            <a:off x="7955125" y="4554512"/>
            <a:ext cx="161995" cy="162043"/>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6"/>
          <p:cNvSpPr txBox="1">
            <a:spLocks noGrp="1"/>
          </p:cNvSpPr>
          <p:nvPr>
            <p:ph type="ctrTitle"/>
          </p:nvPr>
        </p:nvSpPr>
        <p:spPr>
          <a:xfrm flipH="1">
            <a:off x="5323900" y="2522575"/>
            <a:ext cx="1684500" cy="577800"/>
          </a:xfrm>
          <a:prstGeom prst="rect">
            <a:avLst/>
          </a:prstGeom>
        </p:spPr>
        <p:txBody>
          <a:bodyPr spcFirstLastPara="1" wrap="square" lIns="91425" tIns="91425" rIns="91425" bIns="91425" anchor="b" anchorCtr="0">
            <a:normAutofit/>
          </a:bodyPr>
          <a:lstStyle>
            <a:lvl1pPr lvl="0" rtl="0">
              <a:spcBef>
                <a:spcPts val="0"/>
              </a:spcBef>
              <a:spcAft>
                <a:spcPts val="0"/>
              </a:spcAft>
              <a:buSzPts val="3300"/>
              <a:buNone/>
              <a:defRPr sz="3300"/>
            </a:lvl1pPr>
            <a:lvl2pPr lvl="1" algn="r" rtl="0">
              <a:spcBef>
                <a:spcPts val="0"/>
              </a:spcBef>
              <a:spcAft>
                <a:spcPts val="0"/>
              </a:spcAft>
              <a:buClr>
                <a:schemeClr val="dk2"/>
              </a:buClr>
              <a:buSzPts val="1800"/>
              <a:buNone/>
              <a:defRPr sz="1800">
                <a:solidFill>
                  <a:schemeClr val="dk2"/>
                </a:solidFill>
              </a:defRPr>
            </a:lvl2pPr>
            <a:lvl3pPr lvl="2" algn="r" rtl="0">
              <a:spcBef>
                <a:spcPts val="0"/>
              </a:spcBef>
              <a:spcAft>
                <a:spcPts val="0"/>
              </a:spcAft>
              <a:buClr>
                <a:schemeClr val="dk2"/>
              </a:buClr>
              <a:buSzPts val="1800"/>
              <a:buNone/>
              <a:defRPr sz="1800">
                <a:solidFill>
                  <a:schemeClr val="dk2"/>
                </a:solidFill>
              </a:defRPr>
            </a:lvl3pPr>
            <a:lvl4pPr lvl="3" algn="r" rtl="0">
              <a:spcBef>
                <a:spcPts val="0"/>
              </a:spcBef>
              <a:spcAft>
                <a:spcPts val="0"/>
              </a:spcAft>
              <a:buClr>
                <a:schemeClr val="dk2"/>
              </a:buClr>
              <a:buSzPts val="1800"/>
              <a:buNone/>
              <a:defRPr sz="1800">
                <a:solidFill>
                  <a:schemeClr val="dk2"/>
                </a:solidFill>
              </a:defRPr>
            </a:lvl4pPr>
            <a:lvl5pPr lvl="4" algn="r" rtl="0">
              <a:spcBef>
                <a:spcPts val="0"/>
              </a:spcBef>
              <a:spcAft>
                <a:spcPts val="0"/>
              </a:spcAft>
              <a:buClr>
                <a:schemeClr val="dk2"/>
              </a:buClr>
              <a:buSzPts val="1800"/>
              <a:buNone/>
              <a:defRPr sz="1800">
                <a:solidFill>
                  <a:schemeClr val="dk2"/>
                </a:solidFill>
              </a:defRPr>
            </a:lvl5pPr>
            <a:lvl6pPr lvl="5" algn="r" rtl="0">
              <a:spcBef>
                <a:spcPts val="0"/>
              </a:spcBef>
              <a:spcAft>
                <a:spcPts val="0"/>
              </a:spcAft>
              <a:buClr>
                <a:schemeClr val="dk2"/>
              </a:buClr>
              <a:buSzPts val="1800"/>
              <a:buNone/>
              <a:defRPr sz="1800">
                <a:solidFill>
                  <a:schemeClr val="dk2"/>
                </a:solidFill>
              </a:defRPr>
            </a:lvl6pPr>
            <a:lvl7pPr lvl="6" algn="r" rtl="0">
              <a:spcBef>
                <a:spcPts val="0"/>
              </a:spcBef>
              <a:spcAft>
                <a:spcPts val="0"/>
              </a:spcAft>
              <a:buClr>
                <a:schemeClr val="dk2"/>
              </a:buClr>
              <a:buSzPts val="1800"/>
              <a:buNone/>
              <a:defRPr sz="1800">
                <a:solidFill>
                  <a:schemeClr val="dk2"/>
                </a:solidFill>
              </a:defRPr>
            </a:lvl7pPr>
            <a:lvl8pPr lvl="7" algn="r" rtl="0">
              <a:spcBef>
                <a:spcPts val="0"/>
              </a:spcBef>
              <a:spcAft>
                <a:spcPts val="0"/>
              </a:spcAft>
              <a:buClr>
                <a:schemeClr val="dk2"/>
              </a:buClr>
              <a:buSzPts val="1800"/>
              <a:buNone/>
              <a:defRPr sz="1800">
                <a:solidFill>
                  <a:schemeClr val="dk2"/>
                </a:solidFill>
              </a:defRPr>
            </a:lvl8pPr>
            <a:lvl9pPr lvl="8" algn="r" rtl="0">
              <a:spcBef>
                <a:spcPts val="0"/>
              </a:spcBef>
              <a:spcAft>
                <a:spcPts val="0"/>
              </a:spcAft>
              <a:buClr>
                <a:schemeClr val="dk2"/>
              </a:buClr>
              <a:buSzPts val="1800"/>
              <a:buNone/>
              <a:defRPr sz="1800">
                <a:solidFill>
                  <a:schemeClr val="dk2"/>
                </a:solidFill>
              </a:defRPr>
            </a:lvl9pPr>
          </a:lstStyle>
          <a:p>
            <a:endParaRPr/>
          </a:p>
        </p:txBody>
      </p:sp>
      <p:sp>
        <p:nvSpPr>
          <p:cNvPr id="592" name="Google Shape;592;p26"/>
          <p:cNvSpPr txBox="1">
            <a:spLocks noGrp="1"/>
          </p:cNvSpPr>
          <p:nvPr>
            <p:ph type="subTitle" idx="1"/>
          </p:nvPr>
        </p:nvSpPr>
        <p:spPr>
          <a:xfrm flipH="1">
            <a:off x="5323900" y="2984025"/>
            <a:ext cx="2820900" cy="1107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600"/>
              <a:buNone/>
              <a:defRPr sz="1400" b="0"/>
            </a:lvl1pPr>
            <a:lvl2pPr lvl="1" algn="r" rtl="0">
              <a:lnSpc>
                <a:spcPct val="100000"/>
              </a:lnSpc>
              <a:spcBef>
                <a:spcPts val="0"/>
              </a:spcBef>
              <a:spcAft>
                <a:spcPts val="0"/>
              </a:spcAft>
              <a:buSzPts val="1600"/>
              <a:buNone/>
              <a:defRPr/>
            </a:lvl2pPr>
            <a:lvl3pPr lvl="2" algn="r" rtl="0">
              <a:lnSpc>
                <a:spcPct val="100000"/>
              </a:lnSpc>
              <a:spcBef>
                <a:spcPts val="0"/>
              </a:spcBef>
              <a:spcAft>
                <a:spcPts val="0"/>
              </a:spcAft>
              <a:buSzPts val="1600"/>
              <a:buNone/>
              <a:defRPr/>
            </a:lvl3pPr>
            <a:lvl4pPr lvl="3" algn="r" rtl="0">
              <a:lnSpc>
                <a:spcPct val="100000"/>
              </a:lnSpc>
              <a:spcBef>
                <a:spcPts val="0"/>
              </a:spcBef>
              <a:spcAft>
                <a:spcPts val="0"/>
              </a:spcAft>
              <a:buSzPts val="1600"/>
              <a:buNone/>
              <a:defRPr/>
            </a:lvl4pPr>
            <a:lvl5pPr lvl="4" algn="r" rtl="0">
              <a:lnSpc>
                <a:spcPct val="100000"/>
              </a:lnSpc>
              <a:spcBef>
                <a:spcPts val="0"/>
              </a:spcBef>
              <a:spcAft>
                <a:spcPts val="0"/>
              </a:spcAft>
              <a:buSzPts val="1600"/>
              <a:buNone/>
              <a:defRPr/>
            </a:lvl5pPr>
            <a:lvl6pPr lvl="5" algn="r" rtl="0">
              <a:lnSpc>
                <a:spcPct val="100000"/>
              </a:lnSpc>
              <a:spcBef>
                <a:spcPts val="0"/>
              </a:spcBef>
              <a:spcAft>
                <a:spcPts val="0"/>
              </a:spcAft>
              <a:buSzPts val="1600"/>
              <a:buNone/>
              <a:defRPr/>
            </a:lvl6pPr>
            <a:lvl7pPr lvl="6" algn="r" rtl="0">
              <a:lnSpc>
                <a:spcPct val="100000"/>
              </a:lnSpc>
              <a:spcBef>
                <a:spcPts val="0"/>
              </a:spcBef>
              <a:spcAft>
                <a:spcPts val="0"/>
              </a:spcAft>
              <a:buSzPts val="1600"/>
              <a:buNone/>
              <a:defRPr/>
            </a:lvl7pPr>
            <a:lvl8pPr lvl="7" algn="r" rtl="0">
              <a:lnSpc>
                <a:spcPct val="100000"/>
              </a:lnSpc>
              <a:spcBef>
                <a:spcPts val="0"/>
              </a:spcBef>
              <a:spcAft>
                <a:spcPts val="0"/>
              </a:spcAft>
              <a:buSzPts val="1600"/>
              <a:buNone/>
              <a:defRPr/>
            </a:lvl8pPr>
            <a:lvl9pPr lvl="8" algn="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1">
  <p:cSld name="CUSTOM_9">
    <p:bg>
      <p:bgPr>
        <a:blipFill>
          <a:blip r:embed="rId2">
            <a:alphaModFix/>
          </a:blip>
          <a:stretch>
            <a:fillRect/>
          </a:stretch>
        </a:blipFill>
        <a:effectLst/>
      </p:bgPr>
    </p:bg>
    <p:spTree>
      <p:nvGrpSpPr>
        <p:cNvPr id="1" name="Shape 593"/>
        <p:cNvGrpSpPr/>
        <p:nvPr/>
      </p:nvGrpSpPr>
      <p:grpSpPr>
        <a:xfrm>
          <a:off x="0" y="0"/>
          <a:ext cx="0" cy="0"/>
          <a:chOff x="0" y="0"/>
          <a:chExt cx="0" cy="0"/>
        </a:xfrm>
      </p:grpSpPr>
      <p:sp>
        <p:nvSpPr>
          <p:cNvPr id="594" name="Google Shape;594;p27"/>
          <p:cNvSpPr txBox="1">
            <a:spLocks noGrp="1"/>
          </p:cNvSpPr>
          <p:nvPr>
            <p:ph type="title"/>
          </p:nvPr>
        </p:nvSpPr>
        <p:spPr>
          <a:xfrm>
            <a:off x="720075" y="445025"/>
            <a:ext cx="77040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95" name="Google Shape;595;p27"/>
          <p:cNvSpPr txBox="1">
            <a:spLocks noGrp="1"/>
          </p:cNvSpPr>
          <p:nvPr>
            <p:ph type="subTitle" idx="1"/>
          </p:nvPr>
        </p:nvSpPr>
        <p:spPr>
          <a:xfrm flipH="1">
            <a:off x="719975" y="2631625"/>
            <a:ext cx="2017200" cy="1303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596" name="Google Shape;596;p27"/>
          <p:cNvSpPr txBox="1">
            <a:spLocks noGrp="1"/>
          </p:cNvSpPr>
          <p:nvPr>
            <p:ph type="subTitle" idx="2"/>
          </p:nvPr>
        </p:nvSpPr>
        <p:spPr>
          <a:xfrm flipH="1">
            <a:off x="6366825" y="1515100"/>
            <a:ext cx="2143500" cy="5778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597" name="Google Shape;597;p27"/>
          <p:cNvSpPr txBox="1">
            <a:spLocks noGrp="1"/>
          </p:cNvSpPr>
          <p:nvPr>
            <p:ph type="title" idx="3"/>
          </p:nvPr>
        </p:nvSpPr>
        <p:spPr>
          <a:xfrm>
            <a:off x="806325" y="2245525"/>
            <a:ext cx="1704900" cy="421500"/>
          </a:xfrm>
          <a:prstGeom prst="rect">
            <a:avLst/>
          </a:prstGeom>
          <a:noFill/>
          <a:ln>
            <a:noFill/>
          </a:ln>
        </p:spPr>
        <p:txBody>
          <a:bodyPr spcFirstLastPara="1" wrap="square" lIns="0" tIns="0" rIns="0" bIns="0" anchor="ctr" anchorCtr="0">
            <a:normAutofit/>
          </a:bodyPr>
          <a:lstStyle>
            <a:lvl1pPr lvl="0" rtl="0">
              <a:spcBef>
                <a:spcPts val="0"/>
              </a:spcBef>
              <a:spcAft>
                <a:spcPts val="0"/>
              </a:spcAft>
              <a:buSzPts val="1400"/>
              <a:buNone/>
              <a:defRPr sz="2200" i="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598" name="Google Shape;598;p27"/>
          <p:cNvSpPr txBox="1">
            <a:spLocks noGrp="1"/>
          </p:cNvSpPr>
          <p:nvPr>
            <p:ph type="title" idx="4"/>
          </p:nvPr>
        </p:nvSpPr>
        <p:spPr>
          <a:xfrm>
            <a:off x="6654350" y="2243550"/>
            <a:ext cx="1786500" cy="421500"/>
          </a:xfrm>
          <a:prstGeom prst="rect">
            <a:avLst/>
          </a:prstGeom>
          <a:noFill/>
          <a:ln>
            <a:noFill/>
          </a:ln>
        </p:spPr>
        <p:txBody>
          <a:bodyPr spcFirstLastPara="1" wrap="square" lIns="0" tIns="0" rIns="0" bIns="0" anchor="ctr" anchorCtr="0">
            <a:normAutofit/>
          </a:bodyPr>
          <a:lstStyle>
            <a:lvl1pPr lvl="0" algn="r" rtl="0">
              <a:spcBef>
                <a:spcPts val="0"/>
              </a:spcBef>
              <a:spcAft>
                <a:spcPts val="0"/>
              </a:spcAft>
              <a:buSzPts val="1400"/>
              <a:buNone/>
              <a:defRPr sz="2200" i="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599" name="Google Shape;599;p27"/>
          <p:cNvSpPr/>
          <p:nvPr/>
        </p:nvSpPr>
        <p:spPr>
          <a:xfrm rot="-5400000">
            <a:off x="-502916" y="3509385"/>
            <a:ext cx="1489098" cy="63401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7"/>
          <p:cNvSpPr/>
          <p:nvPr/>
        </p:nvSpPr>
        <p:spPr>
          <a:xfrm rot="5400000">
            <a:off x="7698610" y="-1421287"/>
            <a:ext cx="1264340" cy="3524526"/>
          </a:xfrm>
          <a:custGeom>
            <a:avLst/>
            <a:gdLst/>
            <a:ahLst/>
            <a:cxnLst/>
            <a:rect l="l" t="t" r="r" b="b"/>
            <a:pathLst>
              <a:path w="32605" h="90891" extrusionOk="0">
                <a:moveTo>
                  <a:pt x="0" y="1"/>
                </a:moveTo>
                <a:lnTo>
                  <a:pt x="0" y="90890"/>
                </a:lnTo>
                <a:cubicBezTo>
                  <a:pt x="7361" y="89757"/>
                  <a:pt x="16312" y="85062"/>
                  <a:pt x="19893" y="78557"/>
                </a:cubicBezTo>
                <a:cubicBezTo>
                  <a:pt x="23454" y="72032"/>
                  <a:pt x="23792" y="63836"/>
                  <a:pt x="20788" y="57033"/>
                </a:cubicBezTo>
                <a:cubicBezTo>
                  <a:pt x="18640" y="52239"/>
                  <a:pt x="15039" y="48260"/>
                  <a:pt x="12453" y="43705"/>
                </a:cubicBezTo>
                <a:cubicBezTo>
                  <a:pt x="9887" y="39130"/>
                  <a:pt x="8415" y="33341"/>
                  <a:pt x="10941" y="28746"/>
                </a:cubicBezTo>
                <a:cubicBezTo>
                  <a:pt x="12871" y="25205"/>
                  <a:pt x="16690" y="23176"/>
                  <a:pt x="20311" y="21445"/>
                </a:cubicBezTo>
                <a:cubicBezTo>
                  <a:pt x="23971" y="19734"/>
                  <a:pt x="27830" y="18023"/>
                  <a:pt x="30217" y="14761"/>
                </a:cubicBezTo>
                <a:cubicBezTo>
                  <a:pt x="32604" y="11538"/>
                  <a:pt x="29780" y="2189"/>
                  <a:pt x="26398" y="20"/>
                </a:cubicBez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7"/>
          <p:cNvSpPr/>
          <p:nvPr/>
        </p:nvSpPr>
        <p:spPr>
          <a:xfrm rot="-2567227">
            <a:off x="-436806" y="4004863"/>
            <a:ext cx="1069130" cy="1530278"/>
          </a:xfrm>
          <a:custGeom>
            <a:avLst/>
            <a:gdLst/>
            <a:ahLst/>
            <a:cxnLst/>
            <a:rect l="l" t="t" r="r" b="b"/>
            <a:pathLst>
              <a:path w="42770" h="61218" extrusionOk="0">
                <a:moveTo>
                  <a:pt x="27259" y="0"/>
                </a:moveTo>
                <a:cubicBezTo>
                  <a:pt x="15130" y="0"/>
                  <a:pt x="1" y="17509"/>
                  <a:pt x="7877" y="50591"/>
                </a:cubicBezTo>
                <a:cubicBezTo>
                  <a:pt x="12286" y="56677"/>
                  <a:pt x="20419" y="61217"/>
                  <a:pt x="27674" y="61217"/>
                </a:cubicBezTo>
                <a:cubicBezTo>
                  <a:pt x="34693" y="61217"/>
                  <a:pt x="40890" y="56967"/>
                  <a:pt x="42093" y="45757"/>
                </a:cubicBezTo>
                <a:cubicBezTo>
                  <a:pt x="42769" y="39391"/>
                  <a:pt x="38492" y="34498"/>
                  <a:pt x="38612" y="28231"/>
                </a:cubicBezTo>
                <a:cubicBezTo>
                  <a:pt x="38751" y="20692"/>
                  <a:pt x="41615" y="14127"/>
                  <a:pt x="38055" y="7046"/>
                </a:cubicBezTo>
                <a:cubicBezTo>
                  <a:pt x="35688" y="2317"/>
                  <a:pt x="31672" y="0"/>
                  <a:pt x="272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7"/>
          <p:cNvSpPr/>
          <p:nvPr/>
        </p:nvSpPr>
        <p:spPr>
          <a:xfrm rot="2469417" flipH="1">
            <a:off x="8690510" y="255319"/>
            <a:ext cx="301652" cy="301751"/>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7"/>
          <p:cNvSpPr/>
          <p:nvPr/>
        </p:nvSpPr>
        <p:spPr>
          <a:xfrm rot="2469375" flipH="1">
            <a:off x="410009" y="3122590"/>
            <a:ext cx="176982" cy="177043"/>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Only title 1">
  <p:cSld name="CUSTOM_9_1_1">
    <p:bg>
      <p:bgPr>
        <a:blipFill>
          <a:blip r:embed="rId2">
            <a:alphaModFix/>
          </a:blip>
          <a:stretch>
            <a:fillRect/>
          </a:stretch>
        </a:blipFill>
        <a:effectLst/>
      </p:bgPr>
    </p:bg>
    <p:spTree>
      <p:nvGrpSpPr>
        <p:cNvPr id="1" name="Shape 604"/>
        <p:cNvGrpSpPr/>
        <p:nvPr/>
      </p:nvGrpSpPr>
      <p:grpSpPr>
        <a:xfrm>
          <a:off x="0" y="0"/>
          <a:ext cx="0" cy="0"/>
          <a:chOff x="0" y="0"/>
          <a:chExt cx="0" cy="0"/>
        </a:xfrm>
      </p:grpSpPr>
      <p:sp>
        <p:nvSpPr>
          <p:cNvPr id="605" name="Google Shape;605;p28"/>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06" name="Google Shape;606;p28"/>
          <p:cNvSpPr/>
          <p:nvPr/>
        </p:nvSpPr>
        <p:spPr>
          <a:xfrm rot="5400000">
            <a:off x="6966230" y="2922524"/>
            <a:ext cx="652395" cy="4018096"/>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8"/>
          <p:cNvSpPr/>
          <p:nvPr/>
        </p:nvSpPr>
        <p:spPr>
          <a:xfrm rot="-5400000">
            <a:off x="-502916" y="4196210"/>
            <a:ext cx="1489098" cy="63401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8"/>
          <p:cNvSpPr/>
          <p:nvPr/>
        </p:nvSpPr>
        <p:spPr>
          <a:xfrm rot="2469294" flipH="1">
            <a:off x="316114" y="3751333"/>
            <a:ext cx="117371" cy="117411"/>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8"/>
          <p:cNvSpPr/>
          <p:nvPr/>
        </p:nvSpPr>
        <p:spPr>
          <a:xfrm rot="2469228" flipH="1">
            <a:off x="411412" y="3600961"/>
            <a:ext cx="89522" cy="89552"/>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8"/>
          <p:cNvSpPr/>
          <p:nvPr/>
        </p:nvSpPr>
        <p:spPr>
          <a:xfrm rot="2469331" flipH="1">
            <a:off x="6213157" y="4570218"/>
            <a:ext cx="228180" cy="22825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1" name="Google Shape;611;p28"/>
          <p:cNvGrpSpPr/>
          <p:nvPr/>
        </p:nvGrpSpPr>
        <p:grpSpPr>
          <a:xfrm rot="5770333" flipH="1">
            <a:off x="8263990" y="384985"/>
            <a:ext cx="306762" cy="476338"/>
            <a:chOff x="4452729" y="352000"/>
            <a:chExt cx="225596" cy="350302"/>
          </a:xfrm>
        </p:grpSpPr>
        <p:sp>
          <p:nvSpPr>
            <p:cNvPr id="612" name="Google Shape;612;p28"/>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8"/>
            <p:cNvSpPr/>
            <p:nvPr/>
          </p:nvSpPr>
          <p:spPr>
            <a:xfrm>
              <a:off x="4452729" y="426046"/>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8"/>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hanks">
  <p:cSld name="CUSTOM_10">
    <p:bg>
      <p:bgPr>
        <a:blipFill>
          <a:blip r:embed="rId2">
            <a:alphaModFix/>
          </a:blip>
          <a:stretch>
            <a:fillRect/>
          </a:stretch>
        </a:blipFill>
        <a:effectLst/>
      </p:bgPr>
    </p:bg>
    <p:spTree>
      <p:nvGrpSpPr>
        <p:cNvPr id="1" name="Shape 615"/>
        <p:cNvGrpSpPr/>
        <p:nvPr/>
      </p:nvGrpSpPr>
      <p:grpSpPr>
        <a:xfrm>
          <a:off x="0" y="0"/>
          <a:ext cx="0" cy="0"/>
          <a:chOff x="0" y="0"/>
          <a:chExt cx="0" cy="0"/>
        </a:xfrm>
      </p:grpSpPr>
      <p:sp>
        <p:nvSpPr>
          <p:cNvPr id="616" name="Google Shape;616;p29"/>
          <p:cNvSpPr txBox="1">
            <a:spLocks noGrp="1"/>
          </p:cNvSpPr>
          <p:nvPr>
            <p:ph type="ctrTitle"/>
          </p:nvPr>
        </p:nvSpPr>
        <p:spPr>
          <a:xfrm flipH="1">
            <a:off x="4497000" y="1037133"/>
            <a:ext cx="3222900" cy="577800"/>
          </a:xfrm>
          <a:prstGeom prst="rect">
            <a:avLst/>
          </a:prstGeom>
        </p:spPr>
        <p:txBody>
          <a:bodyPr spcFirstLastPara="1" wrap="square" lIns="91425" tIns="91425" rIns="91425" bIns="91425" anchor="b" anchorCtr="0">
            <a:normAutofit/>
          </a:bodyPr>
          <a:lstStyle>
            <a:lvl1pPr lvl="0" rtl="0">
              <a:spcBef>
                <a:spcPts val="0"/>
              </a:spcBef>
              <a:spcAft>
                <a:spcPts val="0"/>
              </a:spcAft>
              <a:buSzPts val="2600"/>
              <a:buNone/>
              <a:defRPr sz="6000"/>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a:endParaRPr/>
          </a:p>
        </p:txBody>
      </p:sp>
      <p:sp>
        <p:nvSpPr>
          <p:cNvPr id="617" name="Google Shape;617;p29"/>
          <p:cNvSpPr txBox="1">
            <a:spLocks noGrp="1"/>
          </p:cNvSpPr>
          <p:nvPr>
            <p:ph type="subTitle" idx="1"/>
          </p:nvPr>
        </p:nvSpPr>
        <p:spPr>
          <a:xfrm>
            <a:off x="4497000" y="1635025"/>
            <a:ext cx="4569600" cy="666300"/>
          </a:xfrm>
          <a:prstGeom prst="rect">
            <a:avLst/>
          </a:prstGeom>
        </p:spPr>
        <p:txBody>
          <a:bodyPr spcFirstLastPara="1" wrap="square" lIns="91425" tIns="91425" rIns="91425" bIns="91425" anchor="t" anchorCtr="0">
            <a:normAutofit/>
          </a:bodyPr>
          <a:lstStyle>
            <a:lvl1pPr lvl="0" rtl="0">
              <a:spcBef>
                <a:spcPts val="0"/>
              </a:spcBef>
              <a:spcAft>
                <a:spcPts val="0"/>
              </a:spcAft>
              <a:buSzPts val="14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618" name="Google Shape;618;p29"/>
          <p:cNvSpPr/>
          <p:nvPr/>
        </p:nvSpPr>
        <p:spPr>
          <a:xfrm rot="5400000">
            <a:off x="1399755" y="2808249"/>
            <a:ext cx="652395" cy="4018096"/>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9" name="Google Shape;619;p29"/>
          <p:cNvGrpSpPr/>
          <p:nvPr/>
        </p:nvGrpSpPr>
        <p:grpSpPr>
          <a:xfrm rot="2469396" flipH="1">
            <a:off x="3110452" y="4251595"/>
            <a:ext cx="306762" cy="476331"/>
            <a:chOff x="4452729" y="352000"/>
            <a:chExt cx="225596" cy="350302"/>
          </a:xfrm>
        </p:grpSpPr>
        <p:sp>
          <p:nvSpPr>
            <p:cNvPr id="620" name="Google Shape;620;p29"/>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9"/>
            <p:cNvSpPr/>
            <p:nvPr/>
          </p:nvSpPr>
          <p:spPr>
            <a:xfrm>
              <a:off x="4452729" y="426046"/>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9"/>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3" name="Google Shape;623;p29"/>
          <p:cNvGrpSpPr/>
          <p:nvPr/>
        </p:nvGrpSpPr>
        <p:grpSpPr>
          <a:xfrm rot="-2370207" flipH="1">
            <a:off x="7892050" y="356247"/>
            <a:ext cx="306765" cy="476344"/>
            <a:chOff x="4452729" y="352000"/>
            <a:chExt cx="225596" cy="350302"/>
          </a:xfrm>
        </p:grpSpPr>
        <p:sp>
          <p:nvSpPr>
            <p:cNvPr id="624" name="Google Shape;624;p29"/>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9"/>
            <p:cNvSpPr/>
            <p:nvPr/>
          </p:nvSpPr>
          <p:spPr>
            <a:xfrm>
              <a:off x="4452729" y="426046"/>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9"/>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7" name="Google Shape;627;p29"/>
          <p:cNvSpPr txBox="1"/>
          <p:nvPr/>
        </p:nvSpPr>
        <p:spPr>
          <a:xfrm>
            <a:off x="4497000" y="3239209"/>
            <a:ext cx="3495900" cy="66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2"/>
                </a:solidFill>
                <a:latin typeface="Questrial"/>
                <a:ea typeface="Questrial"/>
                <a:cs typeface="Questrial"/>
                <a:sym typeface="Questrial"/>
              </a:rPr>
              <a:t>CREDITS: This presentation template was created by </a:t>
            </a:r>
            <a:r>
              <a:rPr lang="en" sz="1200" b="1">
                <a:solidFill>
                  <a:schemeClr val="dk2"/>
                </a:solidFill>
                <a:uFill>
                  <a:noFill/>
                </a:uFill>
                <a:latin typeface="Questrial"/>
                <a:ea typeface="Questrial"/>
                <a:cs typeface="Questrial"/>
                <a:sym typeface="Questrial"/>
                <a:hlinkClick r:id="rId3">
                  <a:extLst>
                    <a:ext uri="{A12FA001-AC4F-418D-AE19-62706E023703}">
                      <ahyp:hlinkClr xmlns:ahyp="http://schemas.microsoft.com/office/drawing/2018/hyperlinkcolor" val="tx"/>
                    </a:ext>
                  </a:extLst>
                </a:hlinkClick>
              </a:rPr>
              <a:t>Slidesgo</a:t>
            </a:r>
            <a:r>
              <a:rPr lang="en" sz="1200">
                <a:solidFill>
                  <a:schemeClr val="dk2"/>
                </a:solidFill>
                <a:latin typeface="Questrial"/>
                <a:ea typeface="Questrial"/>
                <a:cs typeface="Questrial"/>
                <a:sym typeface="Questrial"/>
              </a:rPr>
              <a:t>, including icon by </a:t>
            </a:r>
            <a:r>
              <a:rPr lang="en" sz="1200" b="1">
                <a:solidFill>
                  <a:schemeClr val="dk2"/>
                </a:solidFill>
                <a:uFill>
                  <a:noFill/>
                </a:uFill>
                <a:latin typeface="Questrial"/>
                <a:ea typeface="Questrial"/>
                <a:cs typeface="Questrial"/>
                <a:sym typeface="Questrial"/>
                <a:hlinkClick r:id="rId4">
                  <a:extLst>
                    <a:ext uri="{A12FA001-AC4F-418D-AE19-62706E023703}">
                      <ahyp:hlinkClr xmlns:ahyp="http://schemas.microsoft.com/office/drawing/2018/hyperlinkcolor" val="tx"/>
                    </a:ext>
                  </a:extLst>
                </a:hlinkClick>
              </a:rPr>
              <a:t>Flaticon</a:t>
            </a:r>
            <a:r>
              <a:rPr lang="en" sz="1200">
                <a:solidFill>
                  <a:schemeClr val="dk2"/>
                </a:solidFill>
                <a:latin typeface="Questrial"/>
                <a:ea typeface="Questrial"/>
                <a:cs typeface="Questrial"/>
                <a:sym typeface="Questrial"/>
              </a:rPr>
              <a:t>, and infographics &amp; images from </a:t>
            </a:r>
            <a:r>
              <a:rPr lang="en" sz="1200" b="1">
                <a:solidFill>
                  <a:schemeClr val="dk2"/>
                </a:solidFill>
                <a:uFill>
                  <a:noFill/>
                </a:uFill>
                <a:latin typeface="Questrial"/>
                <a:ea typeface="Questrial"/>
                <a:cs typeface="Questrial"/>
                <a:sym typeface="Questrial"/>
                <a:hlinkClick r:id="rId5">
                  <a:extLst>
                    <a:ext uri="{A12FA001-AC4F-418D-AE19-62706E023703}">
                      <ahyp:hlinkClr xmlns:ahyp="http://schemas.microsoft.com/office/drawing/2018/hyperlinkcolor" val="tx"/>
                    </a:ext>
                  </a:extLst>
                </a:hlinkClick>
              </a:rPr>
              <a:t>Freepik</a:t>
            </a:r>
            <a:endParaRPr sz="1200" b="1">
              <a:solidFill>
                <a:schemeClr val="dk2"/>
              </a:solidFill>
              <a:latin typeface="Questrial"/>
              <a:ea typeface="Questrial"/>
              <a:cs typeface="Questrial"/>
              <a:sym typeface="Quest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p:cSld name="CUSTOM_11">
    <p:bg>
      <p:bgPr>
        <a:blipFill>
          <a:blip r:embed="rId2">
            <a:alphaModFix/>
          </a:blip>
          <a:stretch>
            <a:fillRect/>
          </a:stretch>
        </a:blipFill>
        <a:effectLst/>
      </p:bgPr>
    </p:bg>
    <p:spTree>
      <p:nvGrpSpPr>
        <p:cNvPr id="1" name="Shape 628"/>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
          <p:cNvSpPr/>
          <p:nvPr/>
        </p:nvSpPr>
        <p:spPr>
          <a:xfrm rot="7028957">
            <a:off x="8705824" y="4609783"/>
            <a:ext cx="313968" cy="363367"/>
          </a:xfrm>
          <a:custGeom>
            <a:avLst/>
            <a:gdLst/>
            <a:ahLst/>
            <a:cxnLst/>
            <a:rect l="l" t="t" r="r" b="b"/>
            <a:pathLst>
              <a:path w="12559" h="14535" extrusionOk="0">
                <a:moveTo>
                  <a:pt x="11221" y="0"/>
                </a:moveTo>
                <a:cubicBezTo>
                  <a:pt x="10880" y="0"/>
                  <a:pt x="10563" y="317"/>
                  <a:pt x="10791" y="727"/>
                </a:cubicBezTo>
                <a:cubicBezTo>
                  <a:pt x="10991" y="1061"/>
                  <a:pt x="11124" y="1394"/>
                  <a:pt x="11158" y="1761"/>
                </a:cubicBezTo>
                <a:cubicBezTo>
                  <a:pt x="11191" y="1895"/>
                  <a:pt x="11191" y="1995"/>
                  <a:pt x="11191" y="2161"/>
                </a:cubicBezTo>
                <a:cubicBezTo>
                  <a:pt x="11024" y="2095"/>
                  <a:pt x="10824" y="1995"/>
                  <a:pt x="10657" y="1928"/>
                </a:cubicBezTo>
                <a:lnTo>
                  <a:pt x="9490" y="1328"/>
                </a:lnTo>
                <a:cubicBezTo>
                  <a:pt x="9385" y="1281"/>
                  <a:pt x="9282" y="1260"/>
                  <a:pt x="9185" y="1260"/>
                </a:cubicBezTo>
                <a:cubicBezTo>
                  <a:pt x="8728" y="1260"/>
                  <a:pt x="8402" y="1733"/>
                  <a:pt x="8623" y="2228"/>
                </a:cubicBezTo>
                <a:cubicBezTo>
                  <a:pt x="8856" y="2729"/>
                  <a:pt x="9123" y="3229"/>
                  <a:pt x="9323" y="3729"/>
                </a:cubicBezTo>
                <a:lnTo>
                  <a:pt x="7822" y="2595"/>
                </a:lnTo>
                <a:cubicBezTo>
                  <a:pt x="7678" y="2490"/>
                  <a:pt x="7523" y="2442"/>
                  <a:pt x="7379" y="2442"/>
                </a:cubicBezTo>
                <a:cubicBezTo>
                  <a:pt x="7021" y="2442"/>
                  <a:pt x="6726" y="2734"/>
                  <a:pt x="6821" y="3162"/>
                </a:cubicBezTo>
                <a:cubicBezTo>
                  <a:pt x="6955" y="3963"/>
                  <a:pt x="7322" y="4663"/>
                  <a:pt x="7789" y="5397"/>
                </a:cubicBezTo>
                <a:cubicBezTo>
                  <a:pt x="7722" y="5330"/>
                  <a:pt x="7689" y="5297"/>
                  <a:pt x="7655" y="5230"/>
                </a:cubicBezTo>
                <a:cubicBezTo>
                  <a:pt x="6855" y="4330"/>
                  <a:pt x="6121" y="3429"/>
                  <a:pt x="5354" y="2495"/>
                </a:cubicBezTo>
                <a:cubicBezTo>
                  <a:pt x="5244" y="2359"/>
                  <a:pt x="5108" y="2301"/>
                  <a:pt x="4970" y="2301"/>
                </a:cubicBezTo>
                <a:cubicBezTo>
                  <a:pt x="4602" y="2301"/>
                  <a:pt x="4223" y="2707"/>
                  <a:pt x="4320" y="3095"/>
                </a:cubicBezTo>
                <a:cubicBezTo>
                  <a:pt x="4720" y="4630"/>
                  <a:pt x="5220" y="6131"/>
                  <a:pt x="5887" y="7599"/>
                </a:cubicBezTo>
                <a:cubicBezTo>
                  <a:pt x="6021" y="7832"/>
                  <a:pt x="6154" y="8132"/>
                  <a:pt x="6288" y="8399"/>
                </a:cubicBezTo>
                <a:cubicBezTo>
                  <a:pt x="6121" y="8166"/>
                  <a:pt x="5887" y="7932"/>
                  <a:pt x="5721" y="7732"/>
                </a:cubicBezTo>
                <a:cubicBezTo>
                  <a:pt x="5220" y="7132"/>
                  <a:pt x="4720" y="6498"/>
                  <a:pt x="4186" y="5931"/>
                </a:cubicBezTo>
                <a:cubicBezTo>
                  <a:pt x="3719" y="5364"/>
                  <a:pt x="3319" y="4797"/>
                  <a:pt x="2618" y="4530"/>
                </a:cubicBezTo>
                <a:cubicBezTo>
                  <a:pt x="2566" y="4515"/>
                  <a:pt x="2514" y="4508"/>
                  <a:pt x="2463" y="4508"/>
                </a:cubicBezTo>
                <a:cubicBezTo>
                  <a:pt x="2061" y="4508"/>
                  <a:pt x="1733" y="4942"/>
                  <a:pt x="1851" y="5297"/>
                </a:cubicBezTo>
                <a:cubicBezTo>
                  <a:pt x="2218" y="6831"/>
                  <a:pt x="2819" y="8333"/>
                  <a:pt x="3486" y="9800"/>
                </a:cubicBezTo>
                <a:cubicBezTo>
                  <a:pt x="3719" y="10334"/>
                  <a:pt x="3986" y="10834"/>
                  <a:pt x="4286" y="11401"/>
                </a:cubicBezTo>
                <a:cubicBezTo>
                  <a:pt x="4153" y="11235"/>
                  <a:pt x="3986" y="11101"/>
                  <a:pt x="3853" y="10934"/>
                </a:cubicBezTo>
                <a:cubicBezTo>
                  <a:pt x="3119" y="10034"/>
                  <a:pt x="2552" y="9066"/>
                  <a:pt x="1651" y="8333"/>
                </a:cubicBezTo>
                <a:cubicBezTo>
                  <a:pt x="1553" y="8262"/>
                  <a:pt x="1454" y="8232"/>
                  <a:pt x="1361" y="8232"/>
                </a:cubicBezTo>
                <a:cubicBezTo>
                  <a:pt x="1011" y="8232"/>
                  <a:pt x="731" y="8657"/>
                  <a:pt x="784" y="9000"/>
                </a:cubicBezTo>
                <a:cubicBezTo>
                  <a:pt x="1017" y="10334"/>
                  <a:pt x="1351" y="11635"/>
                  <a:pt x="1885" y="12902"/>
                </a:cubicBezTo>
                <a:cubicBezTo>
                  <a:pt x="1951" y="13003"/>
                  <a:pt x="2018" y="13269"/>
                  <a:pt x="2051" y="13436"/>
                </a:cubicBezTo>
                <a:cubicBezTo>
                  <a:pt x="1985" y="13403"/>
                  <a:pt x="1885" y="13303"/>
                  <a:pt x="1851" y="13269"/>
                </a:cubicBezTo>
                <a:cubicBezTo>
                  <a:pt x="1351" y="12836"/>
                  <a:pt x="984" y="12335"/>
                  <a:pt x="650" y="11768"/>
                </a:cubicBezTo>
                <a:cubicBezTo>
                  <a:pt x="589" y="11656"/>
                  <a:pt x="499" y="11609"/>
                  <a:pt x="409" y="11609"/>
                </a:cubicBezTo>
                <a:cubicBezTo>
                  <a:pt x="206" y="11609"/>
                  <a:pt x="1" y="11847"/>
                  <a:pt x="117" y="12102"/>
                </a:cubicBezTo>
                <a:cubicBezTo>
                  <a:pt x="484" y="12836"/>
                  <a:pt x="951" y="13603"/>
                  <a:pt x="1618" y="14137"/>
                </a:cubicBezTo>
                <a:cubicBezTo>
                  <a:pt x="1859" y="14341"/>
                  <a:pt x="2223" y="14534"/>
                  <a:pt x="2546" y="14534"/>
                </a:cubicBezTo>
                <a:cubicBezTo>
                  <a:pt x="2803" y="14534"/>
                  <a:pt x="3034" y="14411"/>
                  <a:pt x="3152" y="14070"/>
                </a:cubicBezTo>
                <a:cubicBezTo>
                  <a:pt x="3219" y="13736"/>
                  <a:pt x="3119" y="13436"/>
                  <a:pt x="3019" y="13103"/>
                </a:cubicBezTo>
                <a:cubicBezTo>
                  <a:pt x="2852" y="12602"/>
                  <a:pt x="2718" y="12102"/>
                  <a:pt x="2552" y="11602"/>
                </a:cubicBezTo>
                <a:cubicBezTo>
                  <a:pt x="2485" y="11335"/>
                  <a:pt x="2452" y="11135"/>
                  <a:pt x="2352" y="10901"/>
                </a:cubicBezTo>
                <a:lnTo>
                  <a:pt x="2352" y="10901"/>
                </a:lnTo>
                <a:cubicBezTo>
                  <a:pt x="2652" y="11268"/>
                  <a:pt x="2885" y="11635"/>
                  <a:pt x="3185" y="11968"/>
                </a:cubicBezTo>
                <a:cubicBezTo>
                  <a:pt x="3986" y="12902"/>
                  <a:pt x="4953" y="13603"/>
                  <a:pt x="5887" y="14303"/>
                </a:cubicBezTo>
                <a:cubicBezTo>
                  <a:pt x="5959" y="14361"/>
                  <a:pt x="6043" y="14386"/>
                  <a:pt x="6129" y="14386"/>
                </a:cubicBezTo>
                <a:cubicBezTo>
                  <a:pt x="6443" y="14386"/>
                  <a:pt x="6786" y="14051"/>
                  <a:pt x="6655" y="13736"/>
                </a:cubicBezTo>
                <a:cubicBezTo>
                  <a:pt x="6121" y="12302"/>
                  <a:pt x="5187" y="11001"/>
                  <a:pt x="4553" y="9600"/>
                </a:cubicBezTo>
                <a:cubicBezTo>
                  <a:pt x="4220" y="8833"/>
                  <a:pt x="3953" y="8066"/>
                  <a:pt x="3686" y="7265"/>
                </a:cubicBezTo>
                <a:lnTo>
                  <a:pt x="3686" y="7265"/>
                </a:lnTo>
                <a:lnTo>
                  <a:pt x="5053" y="8900"/>
                </a:lnTo>
                <a:cubicBezTo>
                  <a:pt x="6021" y="10000"/>
                  <a:pt x="6988" y="11135"/>
                  <a:pt x="7889" y="12235"/>
                </a:cubicBezTo>
                <a:cubicBezTo>
                  <a:pt x="8008" y="12354"/>
                  <a:pt x="8150" y="12406"/>
                  <a:pt x="8292" y="12406"/>
                </a:cubicBezTo>
                <a:cubicBezTo>
                  <a:pt x="8627" y="12406"/>
                  <a:pt x="8956" y="12120"/>
                  <a:pt x="8956" y="11768"/>
                </a:cubicBezTo>
                <a:cubicBezTo>
                  <a:pt x="8990" y="10968"/>
                  <a:pt x="8656" y="10301"/>
                  <a:pt x="8289" y="9633"/>
                </a:cubicBezTo>
                <a:cubicBezTo>
                  <a:pt x="7855" y="8933"/>
                  <a:pt x="7489" y="8166"/>
                  <a:pt x="7155" y="7432"/>
                </a:cubicBezTo>
                <a:cubicBezTo>
                  <a:pt x="6855" y="6831"/>
                  <a:pt x="6655" y="6231"/>
                  <a:pt x="6388" y="5631"/>
                </a:cubicBezTo>
                <a:lnTo>
                  <a:pt x="6388" y="5631"/>
                </a:lnTo>
                <a:cubicBezTo>
                  <a:pt x="6555" y="5797"/>
                  <a:pt x="6721" y="5998"/>
                  <a:pt x="6855" y="6164"/>
                </a:cubicBezTo>
                <a:cubicBezTo>
                  <a:pt x="7622" y="6998"/>
                  <a:pt x="8322" y="7966"/>
                  <a:pt x="9357" y="8466"/>
                </a:cubicBezTo>
                <a:cubicBezTo>
                  <a:pt x="9442" y="8505"/>
                  <a:pt x="9541" y="8524"/>
                  <a:pt x="9643" y="8524"/>
                </a:cubicBezTo>
                <a:cubicBezTo>
                  <a:pt x="9980" y="8524"/>
                  <a:pt x="10342" y="8316"/>
                  <a:pt x="10291" y="7932"/>
                </a:cubicBezTo>
                <a:cubicBezTo>
                  <a:pt x="10157" y="6965"/>
                  <a:pt x="9723" y="6131"/>
                  <a:pt x="9190" y="5297"/>
                </a:cubicBezTo>
                <a:lnTo>
                  <a:pt x="8956" y="4930"/>
                </a:lnTo>
                <a:lnTo>
                  <a:pt x="8956" y="4930"/>
                </a:lnTo>
                <a:cubicBezTo>
                  <a:pt x="9290" y="5164"/>
                  <a:pt x="9657" y="5464"/>
                  <a:pt x="9990" y="5731"/>
                </a:cubicBezTo>
                <a:cubicBezTo>
                  <a:pt x="10127" y="5822"/>
                  <a:pt x="10291" y="5878"/>
                  <a:pt x="10452" y="5878"/>
                </a:cubicBezTo>
                <a:cubicBezTo>
                  <a:pt x="10644" y="5878"/>
                  <a:pt x="10830" y="5797"/>
                  <a:pt x="10958" y="5597"/>
                </a:cubicBezTo>
                <a:cubicBezTo>
                  <a:pt x="11291" y="4897"/>
                  <a:pt x="10991" y="4330"/>
                  <a:pt x="10691" y="3663"/>
                </a:cubicBezTo>
                <a:cubicBezTo>
                  <a:pt x="10624" y="3496"/>
                  <a:pt x="10524" y="3362"/>
                  <a:pt x="10491" y="3196"/>
                </a:cubicBezTo>
                <a:lnTo>
                  <a:pt x="10491" y="3196"/>
                </a:lnTo>
                <a:cubicBezTo>
                  <a:pt x="10557" y="3262"/>
                  <a:pt x="10624" y="3296"/>
                  <a:pt x="10691" y="3329"/>
                </a:cubicBezTo>
                <a:cubicBezTo>
                  <a:pt x="10982" y="3495"/>
                  <a:pt x="11338" y="3688"/>
                  <a:pt x="11662" y="3688"/>
                </a:cubicBezTo>
                <a:cubicBezTo>
                  <a:pt x="11857" y="3688"/>
                  <a:pt x="12041" y="3617"/>
                  <a:pt x="12192" y="3429"/>
                </a:cubicBezTo>
                <a:cubicBezTo>
                  <a:pt x="12559" y="2995"/>
                  <a:pt x="12492" y="2328"/>
                  <a:pt x="12392" y="1828"/>
                </a:cubicBezTo>
                <a:cubicBezTo>
                  <a:pt x="12325" y="1261"/>
                  <a:pt x="12025" y="660"/>
                  <a:pt x="11658" y="227"/>
                </a:cubicBezTo>
                <a:cubicBezTo>
                  <a:pt x="11542" y="68"/>
                  <a:pt x="11379" y="0"/>
                  <a:pt x="112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sz="3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6" name="Google Shape;96;p4"/>
          <p:cNvSpPr txBox="1">
            <a:spLocks noGrp="1"/>
          </p:cNvSpPr>
          <p:nvPr>
            <p:ph type="body" idx="1"/>
          </p:nvPr>
        </p:nvSpPr>
        <p:spPr>
          <a:xfrm>
            <a:off x="616500" y="1197300"/>
            <a:ext cx="7952700" cy="3416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30200">
              <a:lnSpc>
                <a:spcPct val="100000"/>
              </a:lnSpc>
              <a:spcBef>
                <a:spcPts val="0"/>
              </a:spcBef>
              <a:spcAft>
                <a:spcPts val="0"/>
              </a:spcAft>
              <a:buSzPts val="1600"/>
              <a:buChar char="○"/>
              <a:defRPr sz="1200"/>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97" name="Google Shape;97;p4"/>
          <p:cNvSpPr/>
          <p:nvPr/>
        </p:nvSpPr>
        <p:spPr>
          <a:xfrm rot="-5400000">
            <a:off x="7207952" y="59925"/>
            <a:ext cx="1994293" cy="1877798"/>
          </a:xfrm>
          <a:custGeom>
            <a:avLst/>
            <a:gdLst/>
            <a:ahLst/>
            <a:cxnLst/>
            <a:rect l="l" t="t" r="r" b="b"/>
            <a:pathLst>
              <a:path w="59301" h="55837" extrusionOk="0">
                <a:moveTo>
                  <a:pt x="53972" y="1"/>
                </a:moveTo>
                <a:cubicBezTo>
                  <a:pt x="47710" y="1"/>
                  <a:pt x="44048" y="6413"/>
                  <a:pt x="43048" y="10621"/>
                </a:cubicBezTo>
                <a:cubicBezTo>
                  <a:pt x="41735" y="15892"/>
                  <a:pt x="42451" y="21621"/>
                  <a:pt x="40422" y="26654"/>
                </a:cubicBezTo>
                <a:cubicBezTo>
                  <a:pt x="36821" y="35666"/>
                  <a:pt x="25940" y="39386"/>
                  <a:pt x="16232" y="39425"/>
                </a:cubicBezTo>
                <a:cubicBezTo>
                  <a:pt x="15382" y="39425"/>
                  <a:pt x="14519" y="39408"/>
                  <a:pt x="13657" y="39408"/>
                </a:cubicBezTo>
                <a:cubicBezTo>
                  <a:pt x="11069" y="39408"/>
                  <a:pt x="8484" y="39565"/>
                  <a:pt x="6246" y="40818"/>
                </a:cubicBezTo>
                <a:cubicBezTo>
                  <a:pt x="1293" y="43563"/>
                  <a:pt x="338" y="50167"/>
                  <a:pt x="0" y="55837"/>
                </a:cubicBezTo>
                <a:lnTo>
                  <a:pt x="59300" y="55837"/>
                </a:lnTo>
                <a:lnTo>
                  <a:pt x="59221" y="1371"/>
                </a:lnTo>
                <a:cubicBezTo>
                  <a:pt x="57305" y="411"/>
                  <a:pt x="55555" y="1"/>
                  <a:pt x="539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 name="Google Shape;98;p4"/>
          <p:cNvGrpSpPr/>
          <p:nvPr/>
        </p:nvGrpSpPr>
        <p:grpSpPr>
          <a:xfrm>
            <a:off x="7055419" y="360481"/>
            <a:ext cx="734917" cy="808846"/>
            <a:chOff x="5571650" y="2059975"/>
            <a:chExt cx="445350" cy="490150"/>
          </a:xfrm>
        </p:grpSpPr>
        <p:sp>
          <p:nvSpPr>
            <p:cNvPr id="99" name="Google Shape;99;p4"/>
            <p:cNvSpPr/>
            <p:nvPr/>
          </p:nvSpPr>
          <p:spPr>
            <a:xfrm>
              <a:off x="5571650" y="2059975"/>
              <a:ext cx="445350" cy="490150"/>
            </a:xfrm>
            <a:custGeom>
              <a:avLst/>
              <a:gdLst/>
              <a:ahLst/>
              <a:cxnLst/>
              <a:rect l="l" t="t" r="r" b="b"/>
              <a:pathLst>
                <a:path w="17814" h="19606" extrusionOk="0">
                  <a:moveTo>
                    <a:pt x="11439" y="1"/>
                  </a:moveTo>
                  <a:cubicBezTo>
                    <a:pt x="9178" y="1"/>
                    <a:pt x="1533" y="1745"/>
                    <a:pt x="734" y="3214"/>
                  </a:cubicBezTo>
                  <a:cubicBezTo>
                    <a:pt x="201" y="4181"/>
                    <a:pt x="0" y="7884"/>
                    <a:pt x="701" y="8951"/>
                  </a:cubicBezTo>
                  <a:cubicBezTo>
                    <a:pt x="701" y="8951"/>
                    <a:pt x="990" y="8896"/>
                    <a:pt x="1415" y="8896"/>
                  </a:cubicBezTo>
                  <a:cubicBezTo>
                    <a:pt x="2352" y="8896"/>
                    <a:pt x="3951" y="9165"/>
                    <a:pt x="4570" y="10886"/>
                  </a:cubicBezTo>
                  <a:cubicBezTo>
                    <a:pt x="5871" y="14522"/>
                    <a:pt x="2836" y="15990"/>
                    <a:pt x="2836" y="15990"/>
                  </a:cubicBezTo>
                  <a:cubicBezTo>
                    <a:pt x="2669" y="17190"/>
                    <a:pt x="3403" y="19259"/>
                    <a:pt x="4404" y="19559"/>
                  </a:cubicBezTo>
                  <a:cubicBezTo>
                    <a:pt x="4525" y="19591"/>
                    <a:pt x="4688" y="19605"/>
                    <a:pt x="4881" y="19605"/>
                  </a:cubicBezTo>
                  <a:cubicBezTo>
                    <a:pt x="6278" y="19605"/>
                    <a:pt x="9240" y="18858"/>
                    <a:pt x="9240" y="18858"/>
                  </a:cubicBezTo>
                  <a:cubicBezTo>
                    <a:pt x="9240" y="18858"/>
                    <a:pt x="7839" y="10619"/>
                    <a:pt x="7072" y="7550"/>
                  </a:cubicBezTo>
                  <a:cubicBezTo>
                    <a:pt x="6443" y="4793"/>
                    <a:pt x="6217" y="2628"/>
                    <a:pt x="7412" y="2628"/>
                  </a:cubicBezTo>
                  <a:cubicBezTo>
                    <a:pt x="7547" y="2628"/>
                    <a:pt x="7700" y="2656"/>
                    <a:pt x="7873" y="2713"/>
                  </a:cubicBezTo>
                  <a:cubicBezTo>
                    <a:pt x="10141" y="3481"/>
                    <a:pt x="11375" y="10953"/>
                    <a:pt x="13010" y="17691"/>
                  </a:cubicBezTo>
                  <a:cubicBezTo>
                    <a:pt x="13051" y="17703"/>
                    <a:pt x="13110" y="17708"/>
                    <a:pt x="13185" y="17708"/>
                  </a:cubicBezTo>
                  <a:cubicBezTo>
                    <a:pt x="13964" y="17708"/>
                    <a:pt x="16410" y="17082"/>
                    <a:pt x="17079" y="15956"/>
                  </a:cubicBezTo>
                  <a:cubicBezTo>
                    <a:pt x="17813" y="14689"/>
                    <a:pt x="16846" y="11920"/>
                    <a:pt x="16179" y="11220"/>
                  </a:cubicBezTo>
                  <a:cubicBezTo>
                    <a:pt x="16179" y="11220"/>
                    <a:pt x="15802" y="11322"/>
                    <a:pt x="15286" y="11322"/>
                  </a:cubicBezTo>
                  <a:cubicBezTo>
                    <a:pt x="14362" y="11322"/>
                    <a:pt x="12992" y="10993"/>
                    <a:pt x="12543" y="9151"/>
                  </a:cubicBezTo>
                  <a:cubicBezTo>
                    <a:pt x="11842" y="6383"/>
                    <a:pt x="14711" y="4848"/>
                    <a:pt x="14711" y="4848"/>
                  </a:cubicBezTo>
                  <a:cubicBezTo>
                    <a:pt x="14578" y="3881"/>
                    <a:pt x="13377" y="145"/>
                    <a:pt x="11709" y="12"/>
                  </a:cubicBezTo>
                  <a:cubicBezTo>
                    <a:pt x="11630" y="4"/>
                    <a:pt x="11540" y="1"/>
                    <a:pt x="11439" y="1"/>
                  </a:cubicBezTo>
                  <a:close/>
                </a:path>
              </a:pathLst>
            </a:cu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a:off x="5866850" y="2180325"/>
              <a:ext cx="109275" cy="162675"/>
            </a:xfrm>
            <a:custGeom>
              <a:avLst/>
              <a:gdLst/>
              <a:ahLst/>
              <a:cxnLst/>
              <a:rect l="l" t="t" r="r" b="b"/>
              <a:pathLst>
                <a:path w="4371" h="6507" extrusionOk="0">
                  <a:moveTo>
                    <a:pt x="2870" y="1"/>
                  </a:moveTo>
                  <a:lnTo>
                    <a:pt x="2870" y="1"/>
                  </a:lnTo>
                  <a:cubicBezTo>
                    <a:pt x="2869" y="1"/>
                    <a:pt x="1" y="1536"/>
                    <a:pt x="701" y="4304"/>
                  </a:cubicBezTo>
                  <a:cubicBezTo>
                    <a:pt x="1174" y="6174"/>
                    <a:pt x="2562" y="6507"/>
                    <a:pt x="3488" y="6507"/>
                  </a:cubicBezTo>
                  <a:cubicBezTo>
                    <a:pt x="4000" y="6507"/>
                    <a:pt x="4371" y="6406"/>
                    <a:pt x="4371" y="6406"/>
                  </a:cubicBezTo>
                  <a:cubicBezTo>
                    <a:pt x="3704" y="5738"/>
                    <a:pt x="2269" y="6172"/>
                    <a:pt x="2002" y="3704"/>
                  </a:cubicBezTo>
                  <a:cubicBezTo>
                    <a:pt x="1769" y="2069"/>
                    <a:pt x="2903" y="435"/>
                    <a:pt x="2870" y="1"/>
                  </a:cubicBez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a:off x="5726050" y="2125875"/>
              <a:ext cx="170025" cy="405575"/>
            </a:xfrm>
            <a:custGeom>
              <a:avLst/>
              <a:gdLst/>
              <a:ahLst/>
              <a:cxnLst/>
              <a:rect l="l" t="t" r="r" b="b"/>
              <a:pathLst>
                <a:path w="6801" h="16223" extrusionOk="0">
                  <a:moveTo>
                    <a:pt x="1218" y="0"/>
                  </a:moveTo>
                  <a:cubicBezTo>
                    <a:pt x="0" y="0"/>
                    <a:pt x="201" y="2145"/>
                    <a:pt x="863" y="4914"/>
                  </a:cubicBezTo>
                  <a:cubicBezTo>
                    <a:pt x="1563" y="7950"/>
                    <a:pt x="3031" y="16222"/>
                    <a:pt x="3031" y="16222"/>
                  </a:cubicBezTo>
                  <a:cubicBezTo>
                    <a:pt x="3031" y="16222"/>
                    <a:pt x="3365" y="15388"/>
                    <a:pt x="4132" y="15122"/>
                  </a:cubicBezTo>
                  <a:cubicBezTo>
                    <a:pt x="4397" y="15055"/>
                    <a:pt x="4939" y="14887"/>
                    <a:pt x="5634" y="14887"/>
                  </a:cubicBezTo>
                  <a:cubicBezTo>
                    <a:pt x="5989" y="14887"/>
                    <a:pt x="6383" y="14931"/>
                    <a:pt x="6800" y="15055"/>
                  </a:cubicBezTo>
                  <a:cubicBezTo>
                    <a:pt x="5166" y="8317"/>
                    <a:pt x="3965" y="845"/>
                    <a:pt x="1663" y="77"/>
                  </a:cubicBezTo>
                  <a:cubicBezTo>
                    <a:pt x="1497" y="25"/>
                    <a:pt x="1349" y="0"/>
                    <a:pt x="1218"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5587500" y="2280575"/>
              <a:ext cx="130950" cy="178325"/>
            </a:xfrm>
            <a:custGeom>
              <a:avLst/>
              <a:gdLst/>
              <a:ahLst/>
              <a:cxnLst/>
              <a:rect l="l" t="t" r="r" b="b"/>
              <a:pathLst>
                <a:path w="5238" h="7133" extrusionOk="0">
                  <a:moveTo>
                    <a:pt x="617" y="1"/>
                  </a:moveTo>
                  <a:cubicBezTo>
                    <a:pt x="295" y="1"/>
                    <a:pt x="68" y="29"/>
                    <a:pt x="13" y="29"/>
                  </a:cubicBezTo>
                  <a:cubicBezTo>
                    <a:pt x="6" y="29"/>
                    <a:pt x="1" y="28"/>
                    <a:pt x="0" y="27"/>
                  </a:cubicBezTo>
                  <a:lnTo>
                    <a:pt x="0" y="27"/>
                  </a:lnTo>
                  <a:cubicBezTo>
                    <a:pt x="67" y="161"/>
                    <a:pt x="167" y="227"/>
                    <a:pt x="234" y="294"/>
                  </a:cubicBezTo>
                  <a:cubicBezTo>
                    <a:pt x="1234" y="794"/>
                    <a:pt x="1668" y="995"/>
                    <a:pt x="2402" y="2963"/>
                  </a:cubicBezTo>
                  <a:cubicBezTo>
                    <a:pt x="2936" y="4397"/>
                    <a:pt x="2335" y="5865"/>
                    <a:pt x="2168" y="7132"/>
                  </a:cubicBezTo>
                  <a:cubicBezTo>
                    <a:pt x="2168" y="7132"/>
                    <a:pt x="5237" y="5665"/>
                    <a:pt x="3903" y="2029"/>
                  </a:cubicBezTo>
                  <a:cubicBezTo>
                    <a:pt x="3256" y="232"/>
                    <a:pt x="1543" y="1"/>
                    <a:pt x="617" y="1"/>
                  </a:cubicBez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5808475" y="2290425"/>
              <a:ext cx="33400" cy="33375"/>
            </a:xfrm>
            <a:custGeom>
              <a:avLst/>
              <a:gdLst/>
              <a:ahLst/>
              <a:cxnLst/>
              <a:rect l="l" t="t" r="r" b="b"/>
              <a:pathLst>
                <a:path w="1336" h="1335" extrusionOk="0">
                  <a:moveTo>
                    <a:pt x="701" y="0"/>
                  </a:moveTo>
                  <a:cubicBezTo>
                    <a:pt x="601" y="0"/>
                    <a:pt x="535" y="0"/>
                    <a:pt x="435" y="33"/>
                  </a:cubicBezTo>
                  <a:cubicBezTo>
                    <a:pt x="368" y="100"/>
                    <a:pt x="268" y="134"/>
                    <a:pt x="234" y="167"/>
                  </a:cubicBezTo>
                  <a:cubicBezTo>
                    <a:pt x="168" y="200"/>
                    <a:pt x="101" y="300"/>
                    <a:pt x="68" y="400"/>
                  </a:cubicBezTo>
                  <a:cubicBezTo>
                    <a:pt x="34" y="467"/>
                    <a:pt x="1" y="567"/>
                    <a:pt x="1" y="634"/>
                  </a:cubicBezTo>
                  <a:lnTo>
                    <a:pt x="1" y="801"/>
                  </a:lnTo>
                  <a:cubicBezTo>
                    <a:pt x="34" y="934"/>
                    <a:pt x="68" y="1001"/>
                    <a:pt x="168" y="1101"/>
                  </a:cubicBezTo>
                  <a:lnTo>
                    <a:pt x="268" y="1234"/>
                  </a:lnTo>
                  <a:cubicBezTo>
                    <a:pt x="368" y="1301"/>
                    <a:pt x="501" y="1334"/>
                    <a:pt x="601" y="1334"/>
                  </a:cubicBezTo>
                  <a:cubicBezTo>
                    <a:pt x="701" y="1334"/>
                    <a:pt x="768" y="1334"/>
                    <a:pt x="868" y="1301"/>
                  </a:cubicBezTo>
                  <a:cubicBezTo>
                    <a:pt x="935" y="1268"/>
                    <a:pt x="1035" y="1234"/>
                    <a:pt x="1068" y="1168"/>
                  </a:cubicBezTo>
                  <a:cubicBezTo>
                    <a:pt x="1168" y="1134"/>
                    <a:pt x="1202" y="1034"/>
                    <a:pt x="1235" y="967"/>
                  </a:cubicBezTo>
                  <a:cubicBezTo>
                    <a:pt x="1268" y="901"/>
                    <a:pt x="1335" y="801"/>
                    <a:pt x="1335" y="734"/>
                  </a:cubicBezTo>
                  <a:lnTo>
                    <a:pt x="1335" y="567"/>
                  </a:lnTo>
                  <a:cubicBezTo>
                    <a:pt x="1268" y="434"/>
                    <a:pt x="1235" y="334"/>
                    <a:pt x="1168" y="267"/>
                  </a:cubicBezTo>
                  <a:lnTo>
                    <a:pt x="1035" y="134"/>
                  </a:lnTo>
                  <a:cubicBezTo>
                    <a:pt x="935" y="67"/>
                    <a:pt x="835" y="0"/>
                    <a:pt x="7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5604180" y="2176896"/>
              <a:ext cx="20961" cy="22000"/>
            </a:xfrm>
            <a:custGeom>
              <a:avLst/>
              <a:gdLst/>
              <a:ahLst/>
              <a:cxnLst/>
              <a:rect l="l" t="t" r="r" b="b"/>
              <a:pathLst>
                <a:path w="768" h="806" extrusionOk="0">
                  <a:moveTo>
                    <a:pt x="350" y="0"/>
                  </a:moveTo>
                  <a:cubicBezTo>
                    <a:pt x="173" y="0"/>
                    <a:pt x="31" y="158"/>
                    <a:pt x="0" y="371"/>
                  </a:cubicBezTo>
                  <a:cubicBezTo>
                    <a:pt x="0" y="605"/>
                    <a:pt x="134" y="805"/>
                    <a:pt x="367" y="805"/>
                  </a:cubicBezTo>
                  <a:cubicBezTo>
                    <a:pt x="567" y="805"/>
                    <a:pt x="768" y="638"/>
                    <a:pt x="768" y="438"/>
                  </a:cubicBezTo>
                  <a:cubicBezTo>
                    <a:pt x="768" y="205"/>
                    <a:pt x="601" y="5"/>
                    <a:pt x="401" y="5"/>
                  </a:cubicBezTo>
                  <a:cubicBezTo>
                    <a:pt x="384" y="2"/>
                    <a:pt x="367" y="0"/>
                    <a:pt x="3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5691567" y="2181564"/>
              <a:ext cx="21889" cy="21863"/>
            </a:xfrm>
            <a:custGeom>
              <a:avLst/>
              <a:gdLst/>
              <a:ahLst/>
              <a:cxnLst/>
              <a:rect l="l" t="t" r="r" b="b"/>
              <a:pathLst>
                <a:path w="802" h="801" extrusionOk="0">
                  <a:moveTo>
                    <a:pt x="401" y="0"/>
                  </a:moveTo>
                  <a:cubicBezTo>
                    <a:pt x="201" y="0"/>
                    <a:pt x="34" y="167"/>
                    <a:pt x="1" y="367"/>
                  </a:cubicBezTo>
                  <a:cubicBezTo>
                    <a:pt x="1" y="601"/>
                    <a:pt x="167" y="801"/>
                    <a:pt x="368" y="801"/>
                  </a:cubicBezTo>
                  <a:cubicBezTo>
                    <a:pt x="568" y="801"/>
                    <a:pt x="801" y="634"/>
                    <a:pt x="801" y="434"/>
                  </a:cubicBezTo>
                  <a:cubicBezTo>
                    <a:pt x="801" y="200"/>
                    <a:pt x="634" y="0"/>
                    <a:pt x="4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5633300" y="2210140"/>
              <a:ext cx="49208" cy="23337"/>
            </a:xfrm>
            <a:custGeom>
              <a:avLst/>
              <a:gdLst/>
              <a:ahLst/>
              <a:cxnLst/>
              <a:rect l="l" t="t" r="r" b="b"/>
              <a:pathLst>
                <a:path w="1803" h="855" extrusionOk="0">
                  <a:moveTo>
                    <a:pt x="187" y="1"/>
                  </a:moveTo>
                  <a:cubicBezTo>
                    <a:pt x="174" y="1"/>
                    <a:pt x="159" y="9"/>
                    <a:pt x="134" y="21"/>
                  </a:cubicBezTo>
                  <a:cubicBezTo>
                    <a:pt x="101" y="21"/>
                    <a:pt x="34" y="87"/>
                    <a:pt x="34" y="121"/>
                  </a:cubicBezTo>
                  <a:cubicBezTo>
                    <a:pt x="1" y="321"/>
                    <a:pt x="134" y="521"/>
                    <a:pt x="301" y="655"/>
                  </a:cubicBezTo>
                  <a:cubicBezTo>
                    <a:pt x="501" y="788"/>
                    <a:pt x="668" y="855"/>
                    <a:pt x="868" y="855"/>
                  </a:cubicBezTo>
                  <a:cubicBezTo>
                    <a:pt x="1035" y="855"/>
                    <a:pt x="1302" y="821"/>
                    <a:pt x="1469" y="688"/>
                  </a:cubicBezTo>
                  <a:cubicBezTo>
                    <a:pt x="1635" y="588"/>
                    <a:pt x="1769" y="421"/>
                    <a:pt x="1802" y="188"/>
                  </a:cubicBezTo>
                  <a:cubicBezTo>
                    <a:pt x="1802" y="154"/>
                    <a:pt x="1802" y="154"/>
                    <a:pt x="1769" y="121"/>
                  </a:cubicBezTo>
                  <a:cubicBezTo>
                    <a:pt x="1735" y="104"/>
                    <a:pt x="1710" y="96"/>
                    <a:pt x="1690" y="96"/>
                  </a:cubicBezTo>
                  <a:cubicBezTo>
                    <a:pt x="1669" y="96"/>
                    <a:pt x="1652" y="104"/>
                    <a:pt x="1635" y="121"/>
                  </a:cubicBezTo>
                  <a:cubicBezTo>
                    <a:pt x="1535" y="254"/>
                    <a:pt x="1435" y="321"/>
                    <a:pt x="1302" y="388"/>
                  </a:cubicBezTo>
                  <a:cubicBezTo>
                    <a:pt x="1168" y="421"/>
                    <a:pt x="1035" y="421"/>
                    <a:pt x="935" y="421"/>
                  </a:cubicBezTo>
                  <a:cubicBezTo>
                    <a:pt x="801" y="421"/>
                    <a:pt x="668" y="388"/>
                    <a:pt x="535" y="321"/>
                  </a:cubicBezTo>
                  <a:cubicBezTo>
                    <a:pt x="434" y="288"/>
                    <a:pt x="334" y="221"/>
                    <a:pt x="268" y="87"/>
                  </a:cubicBezTo>
                  <a:cubicBezTo>
                    <a:pt x="225" y="24"/>
                    <a:pt x="210" y="1"/>
                    <a:pt x="1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 name="Google Shape;107;p4"/>
          <p:cNvSpPr/>
          <p:nvPr/>
        </p:nvSpPr>
        <p:spPr>
          <a:xfrm>
            <a:off x="8629500" y="2089950"/>
            <a:ext cx="291900" cy="282050"/>
          </a:xfrm>
          <a:custGeom>
            <a:avLst/>
            <a:gdLst/>
            <a:ahLst/>
            <a:cxnLst/>
            <a:rect l="l" t="t" r="r" b="b"/>
            <a:pathLst>
              <a:path w="11676" h="11282" extrusionOk="0">
                <a:moveTo>
                  <a:pt x="6805" y="2948"/>
                </a:moveTo>
                <a:cubicBezTo>
                  <a:pt x="6738" y="3081"/>
                  <a:pt x="6571" y="3148"/>
                  <a:pt x="6438" y="3248"/>
                </a:cubicBezTo>
                <a:cubicBezTo>
                  <a:pt x="6038" y="3548"/>
                  <a:pt x="5637" y="3715"/>
                  <a:pt x="5204" y="3882"/>
                </a:cubicBezTo>
                <a:cubicBezTo>
                  <a:pt x="4770" y="4048"/>
                  <a:pt x="4270" y="4149"/>
                  <a:pt x="3803" y="4249"/>
                </a:cubicBezTo>
                <a:cubicBezTo>
                  <a:pt x="4103" y="4082"/>
                  <a:pt x="4370" y="3882"/>
                  <a:pt x="4670" y="3748"/>
                </a:cubicBezTo>
                <a:cubicBezTo>
                  <a:pt x="5271" y="3415"/>
                  <a:pt x="5904" y="3081"/>
                  <a:pt x="6538" y="2948"/>
                </a:cubicBezTo>
                <a:close/>
                <a:moveTo>
                  <a:pt x="10737" y="4369"/>
                </a:moveTo>
                <a:cubicBezTo>
                  <a:pt x="10768" y="4369"/>
                  <a:pt x="10760" y="4389"/>
                  <a:pt x="10741" y="4482"/>
                </a:cubicBezTo>
                <a:cubicBezTo>
                  <a:pt x="10641" y="4782"/>
                  <a:pt x="10141" y="5149"/>
                  <a:pt x="9907" y="5383"/>
                </a:cubicBezTo>
                <a:cubicBezTo>
                  <a:pt x="9273" y="5916"/>
                  <a:pt x="8606" y="6383"/>
                  <a:pt x="7839" y="6784"/>
                </a:cubicBezTo>
                <a:cubicBezTo>
                  <a:pt x="7139" y="7151"/>
                  <a:pt x="6405" y="7484"/>
                  <a:pt x="5637" y="7751"/>
                </a:cubicBezTo>
                <a:cubicBezTo>
                  <a:pt x="5838" y="7451"/>
                  <a:pt x="6138" y="7217"/>
                  <a:pt x="6305" y="7051"/>
                </a:cubicBezTo>
                <a:cubicBezTo>
                  <a:pt x="7339" y="5950"/>
                  <a:pt x="8606" y="5083"/>
                  <a:pt x="9974" y="4582"/>
                </a:cubicBezTo>
                <a:cubicBezTo>
                  <a:pt x="10141" y="4549"/>
                  <a:pt x="10408" y="4415"/>
                  <a:pt x="10574" y="4382"/>
                </a:cubicBezTo>
                <a:cubicBezTo>
                  <a:pt x="10663" y="4382"/>
                  <a:pt x="10713" y="4369"/>
                  <a:pt x="10737" y="4369"/>
                </a:cubicBezTo>
                <a:close/>
                <a:moveTo>
                  <a:pt x="5436" y="1"/>
                </a:moveTo>
                <a:cubicBezTo>
                  <a:pt x="5405" y="1"/>
                  <a:pt x="5372" y="4"/>
                  <a:pt x="5337" y="12"/>
                </a:cubicBezTo>
                <a:cubicBezTo>
                  <a:pt x="3469" y="513"/>
                  <a:pt x="1168" y="1780"/>
                  <a:pt x="367" y="3648"/>
                </a:cubicBezTo>
                <a:cubicBezTo>
                  <a:pt x="33" y="4415"/>
                  <a:pt x="334" y="5149"/>
                  <a:pt x="1101" y="5416"/>
                </a:cubicBezTo>
                <a:cubicBezTo>
                  <a:pt x="601" y="5983"/>
                  <a:pt x="167" y="6650"/>
                  <a:pt x="100" y="7418"/>
                </a:cubicBezTo>
                <a:cubicBezTo>
                  <a:pt x="0" y="8285"/>
                  <a:pt x="467" y="8985"/>
                  <a:pt x="1301" y="9319"/>
                </a:cubicBezTo>
                <a:cubicBezTo>
                  <a:pt x="1659" y="9457"/>
                  <a:pt x="2040" y="9509"/>
                  <a:pt x="2425" y="9509"/>
                </a:cubicBezTo>
                <a:cubicBezTo>
                  <a:pt x="2972" y="9509"/>
                  <a:pt x="3527" y="9403"/>
                  <a:pt x="4036" y="9286"/>
                </a:cubicBezTo>
                <a:cubicBezTo>
                  <a:pt x="4103" y="9286"/>
                  <a:pt x="4136" y="9252"/>
                  <a:pt x="4203" y="9252"/>
                </a:cubicBezTo>
                <a:cubicBezTo>
                  <a:pt x="4303" y="9652"/>
                  <a:pt x="4537" y="10086"/>
                  <a:pt x="5070" y="10453"/>
                </a:cubicBezTo>
                <a:cubicBezTo>
                  <a:pt x="5857" y="11019"/>
                  <a:pt x="6836" y="11281"/>
                  <a:pt x="7823" y="11281"/>
                </a:cubicBezTo>
                <a:cubicBezTo>
                  <a:pt x="8929" y="11281"/>
                  <a:pt x="10044" y="10952"/>
                  <a:pt x="10908" y="10353"/>
                </a:cubicBezTo>
                <a:cubicBezTo>
                  <a:pt x="11288" y="10002"/>
                  <a:pt x="10950" y="9522"/>
                  <a:pt x="10614" y="9522"/>
                </a:cubicBezTo>
                <a:cubicBezTo>
                  <a:pt x="10566" y="9522"/>
                  <a:pt x="10519" y="9532"/>
                  <a:pt x="10474" y="9552"/>
                </a:cubicBezTo>
                <a:cubicBezTo>
                  <a:pt x="9697" y="9876"/>
                  <a:pt x="8864" y="10074"/>
                  <a:pt x="8020" y="10074"/>
                </a:cubicBezTo>
                <a:cubicBezTo>
                  <a:pt x="7560" y="10074"/>
                  <a:pt x="7097" y="10015"/>
                  <a:pt x="6638" y="9886"/>
                </a:cubicBezTo>
                <a:cubicBezTo>
                  <a:pt x="6138" y="9719"/>
                  <a:pt x="5337" y="9452"/>
                  <a:pt x="5204" y="8885"/>
                </a:cubicBezTo>
                <a:lnTo>
                  <a:pt x="5204" y="8819"/>
                </a:lnTo>
                <a:cubicBezTo>
                  <a:pt x="5871" y="8618"/>
                  <a:pt x="6505" y="8385"/>
                  <a:pt x="7172" y="8118"/>
                </a:cubicBezTo>
                <a:cubicBezTo>
                  <a:pt x="8173" y="7718"/>
                  <a:pt x="9173" y="7151"/>
                  <a:pt x="10007" y="6450"/>
                </a:cubicBezTo>
                <a:cubicBezTo>
                  <a:pt x="10408" y="6117"/>
                  <a:pt x="10708" y="5783"/>
                  <a:pt x="11041" y="5383"/>
                </a:cubicBezTo>
                <a:cubicBezTo>
                  <a:pt x="11308" y="5049"/>
                  <a:pt x="11675" y="4616"/>
                  <a:pt x="11608" y="4215"/>
                </a:cubicBezTo>
                <a:cubicBezTo>
                  <a:pt x="11531" y="3765"/>
                  <a:pt x="11215" y="3594"/>
                  <a:pt x="10779" y="3594"/>
                </a:cubicBezTo>
                <a:cubicBezTo>
                  <a:pt x="9534" y="3594"/>
                  <a:pt x="7308" y="4995"/>
                  <a:pt x="6838" y="5316"/>
                </a:cubicBezTo>
                <a:cubicBezTo>
                  <a:pt x="5971" y="5950"/>
                  <a:pt x="4770" y="7084"/>
                  <a:pt x="4370" y="8218"/>
                </a:cubicBezTo>
                <a:cubicBezTo>
                  <a:pt x="4170" y="8251"/>
                  <a:pt x="3970" y="8318"/>
                  <a:pt x="3703" y="8352"/>
                </a:cubicBezTo>
                <a:cubicBezTo>
                  <a:pt x="3339" y="8453"/>
                  <a:pt x="2925" y="8529"/>
                  <a:pt x="2508" y="8529"/>
                </a:cubicBezTo>
                <a:cubicBezTo>
                  <a:pt x="2237" y="8529"/>
                  <a:pt x="1964" y="8497"/>
                  <a:pt x="1701" y="8418"/>
                </a:cubicBezTo>
                <a:cubicBezTo>
                  <a:pt x="934" y="8118"/>
                  <a:pt x="934" y="7418"/>
                  <a:pt x="1268" y="6750"/>
                </a:cubicBezTo>
                <a:cubicBezTo>
                  <a:pt x="1501" y="6250"/>
                  <a:pt x="1835" y="5816"/>
                  <a:pt x="2268" y="5449"/>
                </a:cubicBezTo>
                <a:cubicBezTo>
                  <a:pt x="2969" y="5449"/>
                  <a:pt x="3703" y="5283"/>
                  <a:pt x="4370" y="5149"/>
                </a:cubicBezTo>
                <a:cubicBezTo>
                  <a:pt x="5437" y="4916"/>
                  <a:pt x="6505" y="4515"/>
                  <a:pt x="7305" y="3748"/>
                </a:cubicBezTo>
                <a:cubicBezTo>
                  <a:pt x="7539" y="3481"/>
                  <a:pt x="7872" y="3148"/>
                  <a:pt x="7839" y="2748"/>
                </a:cubicBezTo>
                <a:cubicBezTo>
                  <a:pt x="7806" y="2281"/>
                  <a:pt x="7339" y="2114"/>
                  <a:pt x="6938" y="2114"/>
                </a:cubicBezTo>
                <a:cubicBezTo>
                  <a:pt x="5971" y="2114"/>
                  <a:pt x="5037" y="2581"/>
                  <a:pt x="4203" y="3048"/>
                </a:cubicBezTo>
                <a:cubicBezTo>
                  <a:pt x="3469" y="3448"/>
                  <a:pt x="2702" y="3948"/>
                  <a:pt x="2002" y="4482"/>
                </a:cubicBezTo>
                <a:lnTo>
                  <a:pt x="1668" y="4482"/>
                </a:lnTo>
                <a:cubicBezTo>
                  <a:pt x="1168" y="4449"/>
                  <a:pt x="1201" y="4215"/>
                  <a:pt x="1434" y="3815"/>
                </a:cubicBezTo>
                <a:cubicBezTo>
                  <a:pt x="2335" y="2281"/>
                  <a:pt x="4103" y="1480"/>
                  <a:pt x="5604" y="713"/>
                </a:cubicBezTo>
                <a:cubicBezTo>
                  <a:pt x="5942" y="498"/>
                  <a:pt x="5799" y="1"/>
                  <a:pt x="5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a:off x="6387300" y="202075"/>
            <a:ext cx="611475" cy="337925"/>
          </a:xfrm>
          <a:custGeom>
            <a:avLst/>
            <a:gdLst/>
            <a:ahLst/>
            <a:cxnLst/>
            <a:rect l="l" t="t" r="r" b="b"/>
            <a:pathLst>
              <a:path w="24459" h="13517" extrusionOk="0">
                <a:moveTo>
                  <a:pt x="16769" y="5044"/>
                </a:moveTo>
                <a:lnTo>
                  <a:pt x="16769" y="5044"/>
                </a:lnTo>
                <a:cubicBezTo>
                  <a:pt x="16803" y="5077"/>
                  <a:pt x="16836" y="5077"/>
                  <a:pt x="16903" y="5144"/>
                </a:cubicBezTo>
                <a:cubicBezTo>
                  <a:pt x="17770" y="5678"/>
                  <a:pt x="18470" y="6412"/>
                  <a:pt x="19104" y="7212"/>
                </a:cubicBezTo>
                <a:cubicBezTo>
                  <a:pt x="19738" y="8013"/>
                  <a:pt x="20405" y="8847"/>
                  <a:pt x="20739" y="9814"/>
                </a:cubicBezTo>
                <a:cubicBezTo>
                  <a:pt x="20916" y="10316"/>
                  <a:pt x="21067" y="11444"/>
                  <a:pt x="20337" y="11444"/>
                </a:cubicBezTo>
                <a:cubicBezTo>
                  <a:pt x="20242" y="11444"/>
                  <a:pt x="20132" y="11424"/>
                  <a:pt x="20005" y="11382"/>
                </a:cubicBezTo>
                <a:cubicBezTo>
                  <a:pt x="19571" y="11215"/>
                  <a:pt x="19271" y="10848"/>
                  <a:pt x="18971" y="10481"/>
                </a:cubicBezTo>
                <a:cubicBezTo>
                  <a:pt x="18637" y="10048"/>
                  <a:pt x="18304" y="9581"/>
                  <a:pt x="18070" y="9080"/>
                </a:cubicBezTo>
                <a:cubicBezTo>
                  <a:pt x="17403" y="7879"/>
                  <a:pt x="16903" y="6478"/>
                  <a:pt x="16769" y="5044"/>
                </a:cubicBezTo>
                <a:close/>
                <a:moveTo>
                  <a:pt x="12766" y="8647"/>
                </a:moveTo>
                <a:cubicBezTo>
                  <a:pt x="13500" y="9180"/>
                  <a:pt x="14301" y="9881"/>
                  <a:pt x="14834" y="10715"/>
                </a:cubicBezTo>
                <a:cubicBezTo>
                  <a:pt x="15101" y="11082"/>
                  <a:pt x="15301" y="11549"/>
                  <a:pt x="15268" y="12049"/>
                </a:cubicBezTo>
                <a:cubicBezTo>
                  <a:pt x="15223" y="12307"/>
                  <a:pt x="15122" y="12406"/>
                  <a:pt x="14997" y="12406"/>
                </a:cubicBezTo>
                <a:cubicBezTo>
                  <a:pt x="14848" y="12406"/>
                  <a:pt x="14664" y="12264"/>
                  <a:pt x="14501" y="12082"/>
                </a:cubicBezTo>
                <a:cubicBezTo>
                  <a:pt x="14167" y="11716"/>
                  <a:pt x="13967" y="11249"/>
                  <a:pt x="13734" y="10848"/>
                </a:cubicBezTo>
                <a:cubicBezTo>
                  <a:pt x="13467" y="10381"/>
                  <a:pt x="13233" y="9881"/>
                  <a:pt x="13000" y="9381"/>
                </a:cubicBezTo>
                <a:lnTo>
                  <a:pt x="12766" y="8647"/>
                </a:lnTo>
                <a:close/>
                <a:moveTo>
                  <a:pt x="6962" y="8580"/>
                </a:moveTo>
                <a:lnTo>
                  <a:pt x="6962" y="8580"/>
                </a:lnTo>
                <a:cubicBezTo>
                  <a:pt x="7262" y="8980"/>
                  <a:pt x="7463" y="9347"/>
                  <a:pt x="7629" y="9681"/>
                </a:cubicBezTo>
                <a:cubicBezTo>
                  <a:pt x="7996" y="10415"/>
                  <a:pt x="8497" y="11649"/>
                  <a:pt x="7996" y="12416"/>
                </a:cubicBezTo>
                <a:cubicBezTo>
                  <a:pt x="6895" y="11515"/>
                  <a:pt x="6328" y="9914"/>
                  <a:pt x="6962" y="8580"/>
                </a:cubicBezTo>
                <a:close/>
                <a:moveTo>
                  <a:pt x="18762" y="1"/>
                </a:moveTo>
                <a:cubicBezTo>
                  <a:pt x="18542" y="1"/>
                  <a:pt x="18322" y="24"/>
                  <a:pt x="18103" y="74"/>
                </a:cubicBezTo>
                <a:cubicBezTo>
                  <a:pt x="16969" y="374"/>
                  <a:pt x="16302" y="1341"/>
                  <a:pt x="16002" y="2376"/>
                </a:cubicBezTo>
                <a:cubicBezTo>
                  <a:pt x="15902" y="2809"/>
                  <a:pt x="15835" y="3243"/>
                  <a:pt x="15802" y="3710"/>
                </a:cubicBezTo>
                <a:cubicBezTo>
                  <a:pt x="15552" y="3643"/>
                  <a:pt x="15310" y="3610"/>
                  <a:pt x="15068" y="3610"/>
                </a:cubicBezTo>
                <a:cubicBezTo>
                  <a:pt x="14826" y="3610"/>
                  <a:pt x="14584" y="3643"/>
                  <a:pt x="14334" y="3710"/>
                </a:cubicBezTo>
                <a:cubicBezTo>
                  <a:pt x="13267" y="3977"/>
                  <a:pt x="12466" y="4744"/>
                  <a:pt x="12066" y="5745"/>
                </a:cubicBezTo>
                <a:cubicBezTo>
                  <a:pt x="11899" y="6078"/>
                  <a:pt x="11799" y="6478"/>
                  <a:pt x="11766" y="6845"/>
                </a:cubicBezTo>
                <a:cubicBezTo>
                  <a:pt x="11033" y="6448"/>
                  <a:pt x="10248" y="6208"/>
                  <a:pt x="9435" y="6208"/>
                </a:cubicBezTo>
                <a:cubicBezTo>
                  <a:pt x="8952" y="6208"/>
                  <a:pt x="8460" y="6292"/>
                  <a:pt x="7963" y="6478"/>
                </a:cubicBezTo>
                <a:cubicBezTo>
                  <a:pt x="7563" y="6645"/>
                  <a:pt x="7162" y="6879"/>
                  <a:pt x="6829" y="7179"/>
                </a:cubicBezTo>
                <a:cubicBezTo>
                  <a:pt x="6192" y="6670"/>
                  <a:pt x="5465" y="6343"/>
                  <a:pt x="4588" y="6343"/>
                </a:cubicBezTo>
                <a:cubicBezTo>
                  <a:pt x="4546" y="6343"/>
                  <a:pt x="4503" y="6344"/>
                  <a:pt x="4460" y="6345"/>
                </a:cubicBezTo>
                <a:cubicBezTo>
                  <a:pt x="3460" y="6378"/>
                  <a:pt x="2626" y="6912"/>
                  <a:pt x="1959" y="7646"/>
                </a:cubicBezTo>
                <a:cubicBezTo>
                  <a:pt x="1125" y="8480"/>
                  <a:pt x="558" y="9547"/>
                  <a:pt x="124" y="10648"/>
                </a:cubicBezTo>
                <a:cubicBezTo>
                  <a:pt x="1" y="10977"/>
                  <a:pt x="231" y="11191"/>
                  <a:pt x="489" y="11191"/>
                </a:cubicBezTo>
                <a:cubicBezTo>
                  <a:pt x="650" y="11191"/>
                  <a:pt x="822" y="11107"/>
                  <a:pt x="925" y="10915"/>
                </a:cubicBezTo>
                <a:cubicBezTo>
                  <a:pt x="1672" y="9540"/>
                  <a:pt x="2793" y="7283"/>
                  <a:pt x="4602" y="7283"/>
                </a:cubicBezTo>
                <a:cubicBezTo>
                  <a:pt x="4812" y="7283"/>
                  <a:pt x="5032" y="7313"/>
                  <a:pt x="5261" y="7379"/>
                </a:cubicBezTo>
                <a:cubicBezTo>
                  <a:pt x="5628" y="7479"/>
                  <a:pt x="5961" y="7679"/>
                  <a:pt x="6262" y="7913"/>
                </a:cubicBezTo>
                <a:cubicBezTo>
                  <a:pt x="6062" y="8246"/>
                  <a:pt x="5895" y="8580"/>
                  <a:pt x="5795" y="8980"/>
                </a:cubicBezTo>
                <a:cubicBezTo>
                  <a:pt x="5494" y="10148"/>
                  <a:pt x="5795" y="11315"/>
                  <a:pt x="6462" y="12249"/>
                </a:cubicBezTo>
                <a:cubicBezTo>
                  <a:pt x="6795" y="12716"/>
                  <a:pt x="7262" y="13150"/>
                  <a:pt x="7729" y="13417"/>
                </a:cubicBezTo>
                <a:cubicBezTo>
                  <a:pt x="7796" y="13483"/>
                  <a:pt x="7896" y="13517"/>
                  <a:pt x="8000" y="13517"/>
                </a:cubicBezTo>
                <a:cubicBezTo>
                  <a:pt x="8105" y="13517"/>
                  <a:pt x="8213" y="13483"/>
                  <a:pt x="8296" y="13417"/>
                </a:cubicBezTo>
                <a:cubicBezTo>
                  <a:pt x="9898" y="11982"/>
                  <a:pt x="8663" y="9214"/>
                  <a:pt x="7463" y="7813"/>
                </a:cubicBezTo>
                <a:cubicBezTo>
                  <a:pt x="7991" y="7299"/>
                  <a:pt x="8630" y="7093"/>
                  <a:pt x="9294" y="7093"/>
                </a:cubicBezTo>
                <a:cubicBezTo>
                  <a:pt x="10096" y="7093"/>
                  <a:pt x="10936" y="7393"/>
                  <a:pt x="11666" y="7813"/>
                </a:cubicBezTo>
                <a:cubicBezTo>
                  <a:pt x="11732" y="8213"/>
                  <a:pt x="11799" y="8680"/>
                  <a:pt x="11932" y="9080"/>
                </a:cubicBezTo>
                <a:cubicBezTo>
                  <a:pt x="12133" y="9714"/>
                  <a:pt x="12399" y="10348"/>
                  <a:pt x="12733" y="10915"/>
                </a:cubicBezTo>
                <a:cubicBezTo>
                  <a:pt x="13000" y="11482"/>
                  <a:pt x="13300" y="12082"/>
                  <a:pt x="13734" y="12583"/>
                </a:cubicBezTo>
                <a:cubicBezTo>
                  <a:pt x="14038" y="12949"/>
                  <a:pt x="14427" y="13259"/>
                  <a:pt x="14873" y="13259"/>
                </a:cubicBezTo>
                <a:cubicBezTo>
                  <a:pt x="14915" y="13259"/>
                  <a:pt x="14958" y="13256"/>
                  <a:pt x="15001" y="13250"/>
                </a:cubicBezTo>
                <a:cubicBezTo>
                  <a:pt x="15568" y="13217"/>
                  <a:pt x="15902" y="12750"/>
                  <a:pt x="15969" y="12249"/>
                </a:cubicBezTo>
                <a:cubicBezTo>
                  <a:pt x="16169" y="11048"/>
                  <a:pt x="15402" y="9981"/>
                  <a:pt x="14601" y="9147"/>
                </a:cubicBezTo>
                <a:cubicBezTo>
                  <a:pt x="14001" y="8513"/>
                  <a:pt x="13300" y="7846"/>
                  <a:pt x="12566" y="7346"/>
                </a:cubicBezTo>
                <a:cubicBezTo>
                  <a:pt x="12566" y="7046"/>
                  <a:pt x="12600" y="6812"/>
                  <a:pt x="12666" y="6512"/>
                </a:cubicBezTo>
                <a:cubicBezTo>
                  <a:pt x="12900" y="5745"/>
                  <a:pt x="13333" y="5011"/>
                  <a:pt x="14101" y="4677"/>
                </a:cubicBezTo>
                <a:cubicBezTo>
                  <a:pt x="14380" y="4573"/>
                  <a:pt x="14659" y="4523"/>
                  <a:pt x="14942" y="4523"/>
                </a:cubicBezTo>
                <a:cubicBezTo>
                  <a:pt x="15201" y="4523"/>
                  <a:pt x="15465" y="4564"/>
                  <a:pt x="15735" y="4644"/>
                </a:cubicBezTo>
                <a:cubicBezTo>
                  <a:pt x="15802" y="6378"/>
                  <a:pt x="16402" y="8146"/>
                  <a:pt x="17236" y="9547"/>
                </a:cubicBezTo>
                <a:cubicBezTo>
                  <a:pt x="17803" y="10515"/>
                  <a:pt x="18604" y="11849"/>
                  <a:pt x="19738" y="12183"/>
                </a:cubicBezTo>
                <a:cubicBezTo>
                  <a:pt x="19901" y="12233"/>
                  <a:pt x="20058" y="12257"/>
                  <a:pt x="20208" y="12257"/>
                </a:cubicBezTo>
                <a:cubicBezTo>
                  <a:pt x="21040" y="12257"/>
                  <a:pt x="21639" y="11524"/>
                  <a:pt x="21639" y="10648"/>
                </a:cubicBezTo>
                <a:cubicBezTo>
                  <a:pt x="21639" y="9481"/>
                  <a:pt x="20905" y="8413"/>
                  <a:pt x="20272" y="7479"/>
                </a:cubicBezTo>
                <a:cubicBezTo>
                  <a:pt x="19504" y="6378"/>
                  <a:pt x="18637" y="5344"/>
                  <a:pt x="17570" y="4544"/>
                </a:cubicBezTo>
                <a:cubicBezTo>
                  <a:pt x="17270" y="4344"/>
                  <a:pt x="16936" y="4143"/>
                  <a:pt x="16569" y="3977"/>
                </a:cubicBezTo>
                <a:cubicBezTo>
                  <a:pt x="16569" y="3743"/>
                  <a:pt x="16569" y="3543"/>
                  <a:pt x="16602" y="3343"/>
                </a:cubicBezTo>
                <a:cubicBezTo>
                  <a:pt x="16669" y="2409"/>
                  <a:pt x="17003" y="1341"/>
                  <a:pt x="17937" y="908"/>
                </a:cubicBezTo>
                <a:cubicBezTo>
                  <a:pt x="18205" y="795"/>
                  <a:pt x="18483" y="745"/>
                  <a:pt x="18762" y="745"/>
                </a:cubicBezTo>
                <a:cubicBezTo>
                  <a:pt x="19555" y="745"/>
                  <a:pt x="20355" y="1148"/>
                  <a:pt x="20972" y="1642"/>
                </a:cubicBezTo>
                <a:cubicBezTo>
                  <a:pt x="22607" y="2909"/>
                  <a:pt x="23341" y="5077"/>
                  <a:pt x="23808" y="7012"/>
                </a:cubicBezTo>
                <a:cubicBezTo>
                  <a:pt x="23903" y="7203"/>
                  <a:pt x="24059" y="7288"/>
                  <a:pt x="24193" y="7288"/>
                </a:cubicBezTo>
                <a:cubicBezTo>
                  <a:pt x="24340" y="7288"/>
                  <a:pt x="24459" y="7186"/>
                  <a:pt x="24441" y="7012"/>
                </a:cubicBezTo>
                <a:cubicBezTo>
                  <a:pt x="24008" y="4811"/>
                  <a:pt x="23307" y="2476"/>
                  <a:pt x="21439" y="1008"/>
                </a:cubicBezTo>
                <a:cubicBezTo>
                  <a:pt x="20680" y="438"/>
                  <a:pt x="19722" y="1"/>
                  <a:pt x="187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351097" y="4784594"/>
            <a:ext cx="215141" cy="189693"/>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a:off x="209450" y="4632196"/>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1">
  <p:cSld name="CUSTOM_11_1">
    <p:bg>
      <p:bgPr>
        <a:blipFill>
          <a:blip r:embed="rId2">
            <a:alphaModFix/>
          </a:blip>
          <a:stretch>
            <a:fillRect/>
          </a:stretch>
        </a:blipFill>
        <a:effectLst/>
      </p:bgPr>
    </p:bg>
    <p:spTree>
      <p:nvGrpSpPr>
        <p:cNvPr id="1" name="Shape 629"/>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2">
  <p:cSld name="CUSTOM_11_1_1">
    <p:bg>
      <p:bgPr>
        <a:blipFill>
          <a:blip r:embed="rId2">
            <a:alphaModFix/>
          </a:blip>
          <a:stretch>
            <a:fillRect/>
          </a:stretch>
        </a:blipFill>
        <a:effectLst/>
      </p:bgPr>
    </p:bg>
    <p:spTree>
      <p:nvGrpSpPr>
        <p:cNvPr id="1" name="Shape 630"/>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634"/>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blipFill>
          <a:blip r:embed="rId2">
            <a:alphaModFix/>
          </a:blip>
          <a:stretch>
            <a:fillRect/>
          </a:stretch>
        </a:blipFill>
        <a:effectLst/>
      </p:bgPr>
    </p:bg>
    <p:spTree>
      <p:nvGrpSpPr>
        <p:cNvPr id="1" name="Shape 111"/>
        <p:cNvGrpSpPr/>
        <p:nvPr/>
      </p:nvGrpSpPr>
      <p:grpSpPr>
        <a:xfrm>
          <a:off x="0" y="0"/>
          <a:ext cx="0" cy="0"/>
          <a:chOff x="0" y="0"/>
          <a:chExt cx="0" cy="0"/>
        </a:xfrm>
      </p:grpSpPr>
      <p:sp>
        <p:nvSpPr>
          <p:cNvPr id="112" name="Google Shape;112;p5"/>
          <p:cNvSpPr/>
          <p:nvPr/>
        </p:nvSpPr>
        <p:spPr>
          <a:xfrm rot="-5400000">
            <a:off x="7099750" y="3099232"/>
            <a:ext cx="1994237" cy="2094277"/>
          </a:xfrm>
          <a:custGeom>
            <a:avLst/>
            <a:gdLst/>
            <a:ahLst/>
            <a:cxnLst/>
            <a:rect l="l" t="t" r="r" b="b"/>
            <a:pathLst>
              <a:path w="76827" h="80681" extrusionOk="0">
                <a:moveTo>
                  <a:pt x="7096" y="0"/>
                </a:moveTo>
                <a:cubicBezTo>
                  <a:pt x="4774" y="0"/>
                  <a:pt x="2454" y="476"/>
                  <a:pt x="339" y="1448"/>
                </a:cubicBezTo>
                <a:lnTo>
                  <a:pt x="1" y="80681"/>
                </a:lnTo>
                <a:lnTo>
                  <a:pt x="73405" y="80681"/>
                </a:lnTo>
                <a:cubicBezTo>
                  <a:pt x="76826" y="73559"/>
                  <a:pt x="76130" y="64627"/>
                  <a:pt x="71654" y="58142"/>
                </a:cubicBezTo>
                <a:cubicBezTo>
                  <a:pt x="67521" y="52180"/>
                  <a:pt x="60344" y="48488"/>
                  <a:pt x="53107" y="48488"/>
                </a:cubicBezTo>
                <a:cubicBezTo>
                  <a:pt x="52473" y="48488"/>
                  <a:pt x="51838" y="48516"/>
                  <a:pt x="51204" y="48574"/>
                </a:cubicBezTo>
                <a:cubicBezTo>
                  <a:pt x="45157" y="49111"/>
                  <a:pt x="39587" y="52075"/>
                  <a:pt x="33659" y="53487"/>
                </a:cubicBezTo>
                <a:cubicBezTo>
                  <a:pt x="31911" y="53911"/>
                  <a:pt x="30047" y="54152"/>
                  <a:pt x="28198" y="54152"/>
                </a:cubicBezTo>
                <a:cubicBezTo>
                  <a:pt x="23796" y="54152"/>
                  <a:pt x="19480" y="52786"/>
                  <a:pt x="17029" y="49270"/>
                </a:cubicBezTo>
                <a:cubicBezTo>
                  <a:pt x="13826" y="44635"/>
                  <a:pt x="15119" y="38289"/>
                  <a:pt x="17427" y="33177"/>
                </a:cubicBezTo>
                <a:cubicBezTo>
                  <a:pt x="19734" y="28084"/>
                  <a:pt x="22977" y="23151"/>
                  <a:pt x="23414" y="17561"/>
                </a:cubicBezTo>
                <a:cubicBezTo>
                  <a:pt x="23872" y="11912"/>
                  <a:pt x="21166" y="6123"/>
                  <a:pt x="16511" y="2880"/>
                </a:cubicBezTo>
                <a:cubicBezTo>
                  <a:pt x="13768" y="981"/>
                  <a:pt x="10430" y="0"/>
                  <a:pt x="7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5"/>
          <p:cNvSpPr txBox="1">
            <a:spLocks noGrp="1"/>
          </p:cNvSpPr>
          <p:nvPr>
            <p:ph type="title"/>
          </p:nvPr>
        </p:nvSpPr>
        <p:spPr>
          <a:xfrm>
            <a:off x="1884550" y="2758250"/>
            <a:ext cx="2532600" cy="4689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200" b="1">
                <a:solidFill>
                  <a:schemeClr val="accent1"/>
                </a:solidFill>
              </a:defRPr>
            </a:lvl1pPr>
            <a:lvl2pPr lvl="1" algn="ctr" rtl="0">
              <a:spcBef>
                <a:spcPts val="0"/>
              </a:spcBef>
              <a:spcAft>
                <a:spcPts val="0"/>
              </a:spcAft>
              <a:buClr>
                <a:schemeClr val="accent3"/>
              </a:buClr>
              <a:buSzPts val="1800"/>
              <a:buNone/>
              <a:defRPr sz="1800">
                <a:solidFill>
                  <a:schemeClr val="accent3"/>
                </a:solidFill>
              </a:defRPr>
            </a:lvl2pPr>
            <a:lvl3pPr lvl="2" algn="ctr" rtl="0">
              <a:spcBef>
                <a:spcPts val="0"/>
              </a:spcBef>
              <a:spcAft>
                <a:spcPts val="0"/>
              </a:spcAft>
              <a:buClr>
                <a:schemeClr val="accent3"/>
              </a:buClr>
              <a:buSzPts val="1800"/>
              <a:buNone/>
              <a:defRPr sz="1800">
                <a:solidFill>
                  <a:schemeClr val="accent3"/>
                </a:solidFill>
              </a:defRPr>
            </a:lvl3pPr>
            <a:lvl4pPr lvl="3" algn="ctr" rtl="0">
              <a:spcBef>
                <a:spcPts val="0"/>
              </a:spcBef>
              <a:spcAft>
                <a:spcPts val="0"/>
              </a:spcAft>
              <a:buClr>
                <a:schemeClr val="accent3"/>
              </a:buClr>
              <a:buSzPts val="1800"/>
              <a:buNone/>
              <a:defRPr sz="1800">
                <a:solidFill>
                  <a:schemeClr val="accent3"/>
                </a:solidFill>
              </a:defRPr>
            </a:lvl4pPr>
            <a:lvl5pPr lvl="4" algn="ctr" rtl="0">
              <a:spcBef>
                <a:spcPts val="0"/>
              </a:spcBef>
              <a:spcAft>
                <a:spcPts val="0"/>
              </a:spcAft>
              <a:buClr>
                <a:schemeClr val="accent3"/>
              </a:buClr>
              <a:buSzPts val="1800"/>
              <a:buNone/>
              <a:defRPr sz="1800">
                <a:solidFill>
                  <a:schemeClr val="accent3"/>
                </a:solidFill>
              </a:defRPr>
            </a:lvl5pPr>
            <a:lvl6pPr lvl="5" algn="ctr" rtl="0">
              <a:spcBef>
                <a:spcPts val="0"/>
              </a:spcBef>
              <a:spcAft>
                <a:spcPts val="0"/>
              </a:spcAft>
              <a:buClr>
                <a:schemeClr val="accent3"/>
              </a:buClr>
              <a:buSzPts val="1800"/>
              <a:buNone/>
              <a:defRPr sz="1800">
                <a:solidFill>
                  <a:schemeClr val="accent3"/>
                </a:solidFill>
              </a:defRPr>
            </a:lvl6pPr>
            <a:lvl7pPr lvl="6" algn="ctr" rtl="0">
              <a:spcBef>
                <a:spcPts val="0"/>
              </a:spcBef>
              <a:spcAft>
                <a:spcPts val="0"/>
              </a:spcAft>
              <a:buClr>
                <a:schemeClr val="accent3"/>
              </a:buClr>
              <a:buSzPts val="1800"/>
              <a:buNone/>
              <a:defRPr sz="1800">
                <a:solidFill>
                  <a:schemeClr val="accent3"/>
                </a:solidFill>
              </a:defRPr>
            </a:lvl7pPr>
            <a:lvl8pPr lvl="7" algn="ctr" rtl="0">
              <a:spcBef>
                <a:spcPts val="0"/>
              </a:spcBef>
              <a:spcAft>
                <a:spcPts val="0"/>
              </a:spcAft>
              <a:buClr>
                <a:schemeClr val="accent3"/>
              </a:buClr>
              <a:buSzPts val="1800"/>
              <a:buNone/>
              <a:defRPr sz="1800">
                <a:solidFill>
                  <a:schemeClr val="accent3"/>
                </a:solidFill>
              </a:defRPr>
            </a:lvl8pPr>
            <a:lvl9pPr lvl="8" algn="ctr" rtl="0">
              <a:spcBef>
                <a:spcPts val="0"/>
              </a:spcBef>
              <a:spcAft>
                <a:spcPts val="0"/>
              </a:spcAft>
              <a:buClr>
                <a:schemeClr val="accent3"/>
              </a:buClr>
              <a:buSzPts val="1800"/>
              <a:buNone/>
              <a:defRPr sz="1800">
                <a:solidFill>
                  <a:schemeClr val="accent3"/>
                </a:solidFill>
              </a:defRPr>
            </a:lvl9pPr>
          </a:lstStyle>
          <a:p>
            <a:endParaRPr/>
          </a:p>
        </p:txBody>
      </p:sp>
      <p:sp>
        <p:nvSpPr>
          <p:cNvPr id="114" name="Google Shape;114;p5"/>
          <p:cNvSpPr txBox="1">
            <a:spLocks noGrp="1"/>
          </p:cNvSpPr>
          <p:nvPr>
            <p:ph type="subTitle" idx="1"/>
          </p:nvPr>
        </p:nvSpPr>
        <p:spPr>
          <a:xfrm>
            <a:off x="1884551" y="2954850"/>
            <a:ext cx="2580000" cy="1078200"/>
          </a:xfrm>
          <a:prstGeom prst="rect">
            <a:avLst/>
          </a:prstGeom>
        </p:spPr>
        <p:txBody>
          <a:bodyPr spcFirstLastPara="1" wrap="square" lIns="91425" tIns="91425" rIns="91425" bIns="91425" anchor="b" anchorCtr="0">
            <a:normAutofit/>
          </a:bodyPr>
          <a:lstStyle>
            <a:lvl1pPr lvl="0" algn="ctr" rtl="0">
              <a:lnSpc>
                <a:spcPct val="100000"/>
              </a:lnSpc>
              <a:spcBef>
                <a:spcPts val="0"/>
              </a:spcBef>
              <a:spcAft>
                <a:spcPts val="0"/>
              </a:spcAft>
              <a:buClr>
                <a:schemeClr val="dk1"/>
              </a:buClr>
              <a:buSzPts val="1400"/>
              <a:buNone/>
              <a:defRPr sz="14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15" name="Google Shape;115;p5"/>
          <p:cNvSpPr txBox="1">
            <a:spLocks noGrp="1"/>
          </p:cNvSpPr>
          <p:nvPr>
            <p:ph type="title" idx="2"/>
          </p:nvPr>
        </p:nvSpPr>
        <p:spPr>
          <a:xfrm>
            <a:off x="4679450" y="2758250"/>
            <a:ext cx="2580000" cy="4689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200" b="1">
                <a:solidFill>
                  <a:schemeClr val="accent4"/>
                </a:solidFill>
              </a:defRPr>
            </a:lvl1pPr>
            <a:lvl2pPr lvl="1" algn="ctr" rtl="0">
              <a:spcBef>
                <a:spcPts val="0"/>
              </a:spcBef>
              <a:spcAft>
                <a:spcPts val="0"/>
              </a:spcAft>
              <a:buClr>
                <a:schemeClr val="accent3"/>
              </a:buClr>
              <a:buSzPts val="1800"/>
              <a:buNone/>
              <a:defRPr sz="1800">
                <a:solidFill>
                  <a:schemeClr val="accent3"/>
                </a:solidFill>
              </a:defRPr>
            </a:lvl2pPr>
            <a:lvl3pPr lvl="2" algn="ctr" rtl="0">
              <a:spcBef>
                <a:spcPts val="0"/>
              </a:spcBef>
              <a:spcAft>
                <a:spcPts val="0"/>
              </a:spcAft>
              <a:buClr>
                <a:schemeClr val="accent3"/>
              </a:buClr>
              <a:buSzPts val="1800"/>
              <a:buNone/>
              <a:defRPr sz="1800">
                <a:solidFill>
                  <a:schemeClr val="accent3"/>
                </a:solidFill>
              </a:defRPr>
            </a:lvl3pPr>
            <a:lvl4pPr lvl="3" algn="ctr" rtl="0">
              <a:spcBef>
                <a:spcPts val="0"/>
              </a:spcBef>
              <a:spcAft>
                <a:spcPts val="0"/>
              </a:spcAft>
              <a:buClr>
                <a:schemeClr val="accent3"/>
              </a:buClr>
              <a:buSzPts val="1800"/>
              <a:buNone/>
              <a:defRPr sz="1800">
                <a:solidFill>
                  <a:schemeClr val="accent3"/>
                </a:solidFill>
              </a:defRPr>
            </a:lvl4pPr>
            <a:lvl5pPr lvl="4" algn="ctr" rtl="0">
              <a:spcBef>
                <a:spcPts val="0"/>
              </a:spcBef>
              <a:spcAft>
                <a:spcPts val="0"/>
              </a:spcAft>
              <a:buClr>
                <a:schemeClr val="accent3"/>
              </a:buClr>
              <a:buSzPts val="1800"/>
              <a:buNone/>
              <a:defRPr sz="1800">
                <a:solidFill>
                  <a:schemeClr val="accent3"/>
                </a:solidFill>
              </a:defRPr>
            </a:lvl5pPr>
            <a:lvl6pPr lvl="5" algn="ctr" rtl="0">
              <a:spcBef>
                <a:spcPts val="0"/>
              </a:spcBef>
              <a:spcAft>
                <a:spcPts val="0"/>
              </a:spcAft>
              <a:buClr>
                <a:schemeClr val="accent3"/>
              </a:buClr>
              <a:buSzPts val="1800"/>
              <a:buNone/>
              <a:defRPr sz="1800">
                <a:solidFill>
                  <a:schemeClr val="accent3"/>
                </a:solidFill>
              </a:defRPr>
            </a:lvl6pPr>
            <a:lvl7pPr lvl="6" algn="ctr" rtl="0">
              <a:spcBef>
                <a:spcPts val="0"/>
              </a:spcBef>
              <a:spcAft>
                <a:spcPts val="0"/>
              </a:spcAft>
              <a:buClr>
                <a:schemeClr val="accent3"/>
              </a:buClr>
              <a:buSzPts val="1800"/>
              <a:buNone/>
              <a:defRPr sz="1800">
                <a:solidFill>
                  <a:schemeClr val="accent3"/>
                </a:solidFill>
              </a:defRPr>
            </a:lvl7pPr>
            <a:lvl8pPr lvl="7" algn="ctr" rtl="0">
              <a:spcBef>
                <a:spcPts val="0"/>
              </a:spcBef>
              <a:spcAft>
                <a:spcPts val="0"/>
              </a:spcAft>
              <a:buClr>
                <a:schemeClr val="accent3"/>
              </a:buClr>
              <a:buSzPts val="1800"/>
              <a:buNone/>
              <a:defRPr sz="1800">
                <a:solidFill>
                  <a:schemeClr val="accent3"/>
                </a:solidFill>
              </a:defRPr>
            </a:lvl8pPr>
            <a:lvl9pPr lvl="8" algn="ctr" rtl="0">
              <a:spcBef>
                <a:spcPts val="0"/>
              </a:spcBef>
              <a:spcAft>
                <a:spcPts val="0"/>
              </a:spcAft>
              <a:buClr>
                <a:schemeClr val="accent3"/>
              </a:buClr>
              <a:buSzPts val="1800"/>
              <a:buNone/>
              <a:defRPr sz="1800">
                <a:solidFill>
                  <a:schemeClr val="accent3"/>
                </a:solidFill>
              </a:defRPr>
            </a:lvl9pPr>
          </a:lstStyle>
          <a:p>
            <a:endParaRPr/>
          </a:p>
        </p:txBody>
      </p:sp>
      <p:sp>
        <p:nvSpPr>
          <p:cNvPr id="116" name="Google Shape;116;p5"/>
          <p:cNvSpPr txBox="1">
            <a:spLocks noGrp="1"/>
          </p:cNvSpPr>
          <p:nvPr>
            <p:ph type="subTitle" idx="3"/>
          </p:nvPr>
        </p:nvSpPr>
        <p:spPr>
          <a:xfrm>
            <a:off x="4679439" y="2954850"/>
            <a:ext cx="2580000" cy="1078200"/>
          </a:xfrm>
          <a:prstGeom prst="rect">
            <a:avLst/>
          </a:prstGeom>
        </p:spPr>
        <p:txBody>
          <a:bodyPr spcFirstLastPara="1" wrap="square" lIns="91425" tIns="91425" rIns="91425" bIns="91425" anchor="b" anchorCtr="0">
            <a:normAutofit/>
          </a:bodyPr>
          <a:lstStyle>
            <a:lvl1pPr lvl="0" algn="ctr" rtl="0">
              <a:lnSpc>
                <a:spcPct val="100000"/>
              </a:lnSpc>
              <a:spcBef>
                <a:spcPts val="0"/>
              </a:spcBef>
              <a:spcAft>
                <a:spcPts val="0"/>
              </a:spcAft>
              <a:buClr>
                <a:schemeClr val="dk1"/>
              </a:buClr>
              <a:buSzPts val="1400"/>
              <a:buNone/>
              <a:defRPr sz="14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17" name="Google Shape;117;p5"/>
          <p:cNvSpPr txBox="1">
            <a:spLocks noGrp="1"/>
          </p:cNvSpPr>
          <p:nvPr>
            <p:ph type="title" idx="4"/>
          </p:nvPr>
        </p:nvSpPr>
        <p:spPr>
          <a:xfrm>
            <a:off x="623400" y="445025"/>
            <a:ext cx="780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8" name="Google Shape;118;p5"/>
          <p:cNvSpPr/>
          <p:nvPr/>
        </p:nvSpPr>
        <p:spPr>
          <a:xfrm>
            <a:off x="1478650" y="144800"/>
            <a:ext cx="8152900" cy="1663875"/>
          </a:xfrm>
          <a:custGeom>
            <a:avLst/>
            <a:gdLst/>
            <a:ahLst/>
            <a:cxnLst/>
            <a:rect l="l" t="t" r="r" b="b"/>
            <a:pathLst>
              <a:path w="326116" h="66555" extrusionOk="0">
                <a:moveTo>
                  <a:pt x="0" y="49362"/>
                </a:moveTo>
                <a:cubicBezTo>
                  <a:pt x="7271" y="49172"/>
                  <a:pt x="17134" y="46268"/>
                  <a:pt x="43626" y="48221"/>
                </a:cubicBezTo>
                <a:cubicBezTo>
                  <a:pt x="70118" y="50174"/>
                  <a:pt x="122520" y="66906"/>
                  <a:pt x="158953" y="61079"/>
                </a:cubicBezTo>
                <a:cubicBezTo>
                  <a:pt x="195386" y="55252"/>
                  <a:pt x="254456" y="22905"/>
                  <a:pt x="262225" y="13261"/>
                </a:cubicBezTo>
                <a:cubicBezTo>
                  <a:pt x="269994" y="3617"/>
                  <a:pt x="214942" y="-2076"/>
                  <a:pt x="205566" y="3215"/>
                </a:cubicBezTo>
                <a:cubicBezTo>
                  <a:pt x="196190" y="8506"/>
                  <a:pt x="196993" y="34759"/>
                  <a:pt x="205967" y="45006"/>
                </a:cubicBezTo>
                <a:cubicBezTo>
                  <a:pt x="214941" y="55253"/>
                  <a:pt x="239387" y="72197"/>
                  <a:pt x="259412" y="64696"/>
                </a:cubicBezTo>
                <a:cubicBezTo>
                  <a:pt x="279437" y="57195"/>
                  <a:pt x="314999" y="10783"/>
                  <a:pt x="326116" y="0"/>
                </a:cubicBezTo>
              </a:path>
            </a:pathLst>
          </a:custGeom>
          <a:noFill/>
          <a:ln w="19050" cap="flat" cmpd="sng">
            <a:solidFill>
              <a:schemeClr val="dk2"/>
            </a:solidFill>
            <a:prstDash val="dash"/>
            <a:round/>
            <a:headEnd type="none" w="med" len="med"/>
            <a:tailEnd type="none" w="med" len="med"/>
          </a:ln>
        </p:spPr>
      </p:sp>
      <p:sp>
        <p:nvSpPr>
          <p:cNvPr id="119" name="Google Shape;119;p5"/>
          <p:cNvSpPr/>
          <p:nvPr/>
        </p:nvSpPr>
        <p:spPr>
          <a:xfrm rot="5400000">
            <a:off x="1761526" y="2487776"/>
            <a:ext cx="741954" cy="4569496"/>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5"/>
          <p:cNvSpPr/>
          <p:nvPr/>
        </p:nvSpPr>
        <p:spPr>
          <a:xfrm>
            <a:off x="7807400" y="1287625"/>
            <a:ext cx="313975" cy="363375"/>
          </a:xfrm>
          <a:custGeom>
            <a:avLst/>
            <a:gdLst/>
            <a:ahLst/>
            <a:cxnLst/>
            <a:rect l="l" t="t" r="r" b="b"/>
            <a:pathLst>
              <a:path w="12559" h="14535" extrusionOk="0">
                <a:moveTo>
                  <a:pt x="11221" y="0"/>
                </a:moveTo>
                <a:cubicBezTo>
                  <a:pt x="10880" y="0"/>
                  <a:pt x="10563" y="317"/>
                  <a:pt x="10791" y="727"/>
                </a:cubicBezTo>
                <a:cubicBezTo>
                  <a:pt x="10991" y="1061"/>
                  <a:pt x="11124" y="1394"/>
                  <a:pt x="11158" y="1761"/>
                </a:cubicBezTo>
                <a:cubicBezTo>
                  <a:pt x="11191" y="1895"/>
                  <a:pt x="11191" y="1995"/>
                  <a:pt x="11191" y="2161"/>
                </a:cubicBezTo>
                <a:cubicBezTo>
                  <a:pt x="11024" y="2095"/>
                  <a:pt x="10824" y="1995"/>
                  <a:pt x="10657" y="1928"/>
                </a:cubicBezTo>
                <a:lnTo>
                  <a:pt x="9490" y="1328"/>
                </a:lnTo>
                <a:cubicBezTo>
                  <a:pt x="9385" y="1281"/>
                  <a:pt x="9282" y="1260"/>
                  <a:pt x="9185" y="1260"/>
                </a:cubicBezTo>
                <a:cubicBezTo>
                  <a:pt x="8728" y="1260"/>
                  <a:pt x="8402" y="1733"/>
                  <a:pt x="8623" y="2228"/>
                </a:cubicBezTo>
                <a:cubicBezTo>
                  <a:pt x="8856" y="2729"/>
                  <a:pt x="9123" y="3229"/>
                  <a:pt x="9323" y="3729"/>
                </a:cubicBezTo>
                <a:lnTo>
                  <a:pt x="7822" y="2595"/>
                </a:lnTo>
                <a:cubicBezTo>
                  <a:pt x="7678" y="2490"/>
                  <a:pt x="7523" y="2442"/>
                  <a:pt x="7379" y="2442"/>
                </a:cubicBezTo>
                <a:cubicBezTo>
                  <a:pt x="7021" y="2442"/>
                  <a:pt x="6726" y="2734"/>
                  <a:pt x="6821" y="3162"/>
                </a:cubicBezTo>
                <a:cubicBezTo>
                  <a:pt x="6955" y="3963"/>
                  <a:pt x="7322" y="4663"/>
                  <a:pt x="7789" y="5397"/>
                </a:cubicBezTo>
                <a:cubicBezTo>
                  <a:pt x="7722" y="5330"/>
                  <a:pt x="7689" y="5297"/>
                  <a:pt x="7655" y="5230"/>
                </a:cubicBezTo>
                <a:cubicBezTo>
                  <a:pt x="6855" y="4330"/>
                  <a:pt x="6121" y="3429"/>
                  <a:pt x="5354" y="2495"/>
                </a:cubicBezTo>
                <a:cubicBezTo>
                  <a:pt x="5244" y="2359"/>
                  <a:pt x="5108" y="2301"/>
                  <a:pt x="4970" y="2301"/>
                </a:cubicBezTo>
                <a:cubicBezTo>
                  <a:pt x="4602" y="2301"/>
                  <a:pt x="4223" y="2707"/>
                  <a:pt x="4320" y="3095"/>
                </a:cubicBezTo>
                <a:cubicBezTo>
                  <a:pt x="4720" y="4630"/>
                  <a:pt x="5220" y="6131"/>
                  <a:pt x="5887" y="7599"/>
                </a:cubicBezTo>
                <a:cubicBezTo>
                  <a:pt x="6021" y="7832"/>
                  <a:pt x="6154" y="8132"/>
                  <a:pt x="6288" y="8399"/>
                </a:cubicBezTo>
                <a:cubicBezTo>
                  <a:pt x="6121" y="8166"/>
                  <a:pt x="5887" y="7932"/>
                  <a:pt x="5721" y="7732"/>
                </a:cubicBezTo>
                <a:cubicBezTo>
                  <a:pt x="5220" y="7132"/>
                  <a:pt x="4720" y="6498"/>
                  <a:pt x="4186" y="5931"/>
                </a:cubicBezTo>
                <a:cubicBezTo>
                  <a:pt x="3719" y="5364"/>
                  <a:pt x="3319" y="4797"/>
                  <a:pt x="2618" y="4530"/>
                </a:cubicBezTo>
                <a:cubicBezTo>
                  <a:pt x="2566" y="4515"/>
                  <a:pt x="2514" y="4508"/>
                  <a:pt x="2463" y="4508"/>
                </a:cubicBezTo>
                <a:cubicBezTo>
                  <a:pt x="2061" y="4508"/>
                  <a:pt x="1733" y="4942"/>
                  <a:pt x="1851" y="5297"/>
                </a:cubicBezTo>
                <a:cubicBezTo>
                  <a:pt x="2218" y="6831"/>
                  <a:pt x="2819" y="8333"/>
                  <a:pt x="3486" y="9800"/>
                </a:cubicBezTo>
                <a:cubicBezTo>
                  <a:pt x="3719" y="10334"/>
                  <a:pt x="3986" y="10834"/>
                  <a:pt x="4286" y="11401"/>
                </a:cubicBezTo>
                <a:cubicBezTo>
                  <a:pt x="4153" y="11235"/>
                  <a:pt x="3986" y="11101"/>
                  <a:pt x="3853" y="10934"/>
                </a:cubicBezTo>
                <a:cubicBezTo>
                  <a:pt x="3119" y="10034"/>
                  <a:pt x="2552" y="9066"/>
                  <a:pt x="1651" y="8333"/>
                </a:cubicBezTo>
                <a:cubicBezTo>
                  <a:pt x="1553" y="8262"/>
                  <a:pt x="1454" y="8232"/>
                  <a:pt x="1361" y="8232"/>
                </a:cubicBezTo>
                <a:cubicBezTo>
                  <a:pt x="1011" y="8232"/>
                  <a:pt x="731" y="8657"/>
                  <a:pt x="784" y="9000"/>
                </a:cubicBezTo>
                <a:cubicBezTo>
                  <a:pt x="1017" y="10334"/>
                  <a:pt x="1351" y="11635"/>
                  <a:pt x="1885" y="12902"/>
                </a:cubicBezTo>
                <a:cubicBezTo>
                  <a:pt x="1951" y="13003"/>
                  <a:pt x="2018" y="13269"/>
                  <a:pt x="2051" y="13436"/>
                </a:cubicBezTo>
                <a:cubicBezTo>
                  <a:pt x="1985" y="13403"/>
                  <a:pt x="1885" y="13303"/>
                  <a:pt x="1851" y="13269"/>
                </a:cubicBezTo>
                <a:cubicBezTo>
                  <a:pt x="1351" y="12836"/>
                  <a:pt x="984" y="12335"/>
                  <a:pt x="650" y="11768"/>
                </a:cubicBezTo>
                <a:cubicBezTo>
                  <a:pt x="589" y="11656"/>
                  <a:pt x="499" y="11609"/>
                  <a:pt x="409" y="11609"/>
                </a:cubicBezTo>
                <a:cubicBezTo>
                  <a:pt x="206" y="11609"/>
                  <a:pt x="1" y="11847"/>
                  <a:pt x="117" y="12102"/>
                </a:cubicBezTo>
                <a:cubicBezTo>
                  <a:pt x="484" y="12836"/>
                  <a:pt x="951" y="13603"/>
                  <a:pt x="1618" y="14137"/>
                </a:cubicBezTo>
                <a:cubicBezTo>
                  <a:pt x="1859" y="14341"/>
                  <a:pt x="2223" y="14534"/>
                  <a:pt x="2546" y="14534"/>
                </a:cubicBezTo>
                <a:cubicBezTo>
                  <a:pt x="2803" y="14534"/>
                  <a:pt x="3034" y="14411"/>
                  <a:pt x="3152" y="14070"/>
                </a:cubicBezTo>
                <a:cubicBezTo>
                  <a:pt x="3219" y="13736"/>
                  <a:pt x="3119" y="13436"/>
                  <a:pt x="3019" y="13103"/>
                </a:cubicBezTo>
                <a:cubicBezTo>
                  <a:pt x="2852" y="12602"/>
                  <a:pt x="2718" y="12102"/>
                  <a:pt x="2552" y="11602"/>
                </a:cubicBezTo>
                <a:cubicBezTo>
                  <a:pt x="2485" y="11335"/>
                  <a:pt x="2452" y="11135"/>
                  <a:pt x="2352" y="10901"/>
                </a:cubicBezTo>
                <a:lnTo>
                  <a:pt x="2352" y="10901"/>
                </a:lnTo>
                <a:cubicBezTo>
                  <a:pt x="2652" y="11268"/>
                  <a:pt x="2885" y="11635"/>
                  <a:pt x="3185" y="11968"/>
                </a:cubicBezTo>
                <a:cubicBezTo>
                  <a:pt x="3986" y="12902"/>
                  <a:pt x="4953" y="13603"/>
                  <a:pt x="5887" y="14303"/>
                </a:cubicBezTo>
                <a:cubicBezTo>
                  <a:pt x="5959" y="14361"/>
                  <a:pt x="6043" y="14386"/>
                  <a:pt x="6129" y="14386"/>
                </a:cubicBezTo>
                <a:cubicBezTo>
                  <a:pt x="6443" y="14386"/>
                  <a:pt x="6786" y="14051"/>
                  <a:pt x="6655" y="13736"/>
                </a:cubicBezTo>
                <a:cubicBezTo>
                  <a:pt x="6121" y="12302"/>
                  <a:pt x="5187" y="11001"/>
                  <a:pt x="4553" y="9600"/>
                </a:cubicBezTo>
                <a:cubicBezTo>
                  <a:pt x="4220" y="8833"/>
                  <a:pt x="3953" y="8066"/>
                  <a:pt x="3686" y="7265"/>
                </a:cubicBezTo>
                <a:lnTo>
                  <a:pt x="3686" y="7265"/>
                </a:lnTo>
                <a:lnTo>
                  <a:pt x="5053" y="8900"/>
                </a:lnTo>
                <a:cubicBezTo>
                  <a:pt x="6021" y="10000"/>
                  <a:pt x="6988" y="11135"/>
                  <a:pt x="7889" y="12235"/>
                </a:cubicBezTo>
                <a:cubicBezTo>
                  <a:pt x="8008" y="12354"/>
                  <a:pt x="8150" y="12406"/>
                  <a:pt x="8292" y="12406"/>
                </a:cubicBezTo>
                <a:cubicBezTo>
                  <a:pt x="8627" y="12406"/>
                  <a:pt x="8956" y="12120"/>
                  <a:pt x="8956" y="11768"/>
                </a:cubicBezTo>
                <a:cubicBezTo>
                  <a:pt x="8990" y="10968"/>
                  <a:pt x="8656" y="10301"/>
                  <a:pt x="8289" y="9633"/>
                </a:cubicBezTo>
                <a:cubicBezTo>
                  <a:pt x="7855" y="8933"/>
                  <a:pt x="7489" y="8166"/>
                  <a:pt x="7155" y="7432"/>
                </a:cubicBezTo>
                <a:cubicBezTo>
                  <a:pt x="6855" y="6831"/>
                  <a:pt x="6655" y="6231"/>
                  <a:pt x="6388" y="5631"/>
                </a:cubicBezTo>
                <a:lnTo>
                  <a:pt x="6388" y="5631"/>
                </a:lnTo>
                <a:cubicBezTo>
                  <a:pt x="6555" y="5797"/>
                  <a:pt x="6721" y="5998"/>
                  <a:pt x="6855" y="6164"/>
                </a:cubicBezTo>
                <a:cubicBezTo>
                  <a:pt x="7622" y="6998"/>
                  <a:pt x="8322" y="7966"/>
                  <a:pt x="9357" y="8466"/>
                </a:cubicBezTo>
                <a:cubicBezTo>
                  <a:pt x="9442" y="8505"/>
                  <a:pt x="9541" y="8524"/>
                  <a:pt x="9643" y="8524"/>
                </a:cubicBezTo>
                <a:cubicBezTo>
                  <a:pt x="9980" y="8524"/>
                  <a:pt x="10342" y="8316"/>
                  <a:pt x="10291" y="7932"/>
                </a:cubicBezTo>
                <a:cubicBezTo>
                  <a:pt x="10157" y="6965"/>
                  <a:pt x="9723" y="6131"/>
                  <a:pt x="9190" y="5297"/>
                </a:cubicBezTo>
                <a:lnTo>
                  <a:pt x="8956" y="4930"/>
                </a:lnTo>
                <a:lnTo>
                  <a:pt x="8956" y="4930"/>
                </a:lnTo>
                <a:cubicBezTo>
                  <a:pt x="9290" y="5164"/>
                  <a:pt x="9657" y="5464"/>
                  <a:pt x="9990" y="5731"/>
                </a:cubicBezTo>
                <a:cubicBezTo>
                  <a:pt x="10127" y="5822"/>
                  <a:pt x="10291" y="5878"/>
                  <a:pt x="10452" y="5878"/>
                </a:cubicBezTo>
                <a:cubicBezTo>
                  <a:pt x="10644" y="5878"/>
                  <a:pt x="10830" y="5797"/>
                  <a:pt x="10958" y="5597"/>
                </a:cubicBezTo>
                <a:cubicBezTo>
                  <a:pt x="11291" y="4897"/>
                  <a:pt x="10991" y="4330"/>
                  <a:pt x="10691" y="3663"/>
                </a:cubicBezTo>
                <a:cubicBezTo>
                  <a:pt x="10624" y="3496"/>
                  <a:pt x="10524" y="3362"/>
                  <a:pt x="10491" y="3196"/>
                </a:cubicBezTo>
                <a:lnTo>
                  <a:pt x="10491" y="3196"/>
                </a:lnTo>
                <a:cubicBezTo>
                  <a:pt x="10557" y="3262"/>
                  <a:pt x="10624" y="3296"/>
                  <a:pt x="10691" y="3329"/>
                </a:cubicBezTo>
                <a:cubicBezTo>
                  <a:pt x="10982" y="3495"/>
                  <a:pt x="11338" y="3688"/>
                  <a:pt x="11662" y="3688"/>
                </a:cubicBezTo>
                <a:cubicBezTo>
                  <a:pt x="11857" y="3688"/>
                  <a:pt x="12041" y="3617"/>
                  <a:pt x="12192" y="3429"/>
                </a:cubicBezTo>
                <a:cubicBezTo>
                  <a:pt x="12559" y="2995"/>
                  <a:pt x="12492" y="2328"/>
                  <a:pt x="12392" y="1828"/>
                </a:cubicBezTo>
                <a:cubicBezTo>
                  <a:pt x="12325" y="1261"/>
                  <a:pt x="12025" y="660"/>
                  <a:pt x="11658" y="227"/>
                </a:cubicBezTo>
                <a:cubicBezTo>
                  <a:pt x="11542" y="68"/>
                  <a:pt x="11379" y="0"/>
                  <a:pt x="112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5"/>
          <p:cNvSpPr/>
          <p:nvPr/>
        </p:nvSpPr>
        <p:spPr>
          <a:xfrm rot="-5400000">
            <a:off x="176845" y="4246612"/>
            <a:ext cx="164686" cy="145212"/>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5"/>
          <p:cNvSpPr/>
          <p:nvPr/>
        </p:nvSpPr>
        <p:spPr>
          <a:xfrm rot="-5400000">
            <a:off x="325902" y="3978191"/>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5"/>
          <p:cNvSpPr/>
          <p:nvPr/>
        </p:nvSpPr>
        <p:spPr>
          <a:xfrm rot="-5400000">
            <a:off x="8275572" y="3170660"/>
            <a:ext cx="362472" cy="319633"/>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124;p5"/>
          <p:cNvGrpSpPr/>
          <p:nvPr/>
        </p:nvGrpSpPr>
        <p:grpSpPr>
          <a:xfrm>
            <a:off x="383200" y="1265898"/>
            <a:ext cx="1501345" cy="1244191"/>
            <a:chOff x="342375" y="1514048"/>
            <a:chExt cx="1501345" cy="1244191"/>
          </a:xfrm>
        </p:grpSpPr>
        <p:grpSp>
          <p:nvGrpSpPr>
            <p:cNvPr id="125" name="Google Shape;125;p5"/>
            <p:cNvGrpSpPr/>
            <p:nvPr/>
          </p:nvGrpSpPr>
          <p:grpSpPr>
            <a:xfrm rot="-5400000">
              <a:off x="553936" y="1302487"/>
              <a:ext cx="1078222" cy="1501345"/>
              <a:chOff x="2436900" y="700925"/>
              <a:chExt cx="667175" cy="929050"/>
            </a:xfrm>
          </p:grpSpPr>
          <p:sp>
            <p:nvSpPr>
              <p:cNvPr id="126" name="Google Shape;126;p5"/>
              <p:cNvSpPr/>
              <p:nvPr/>
            </p:nvSpPr>
            <p:spPr>
              <a:xfrm>
                <a:off x="2476950" y="791850"/>
                <a:ext cx="581275" cy="701350"/>
              </a:xfrm>
              <a:custGeom>
                <a:avLst/>
                <a:gdLst/>
                <a:ahLst/>
                <a:cxnLst/>
                <a:rect l="l" t="t" r="r" b="b"/>
                <a:pathLst>
                  <a:path w="23251" h="28054" extrusionOk="0">
                    <a:moveTo>
                      <a:pt x="11041" y="0"/>
                    </a:moveTo>
                    <a:lnTo>
                      <a:pt x="10875" y="134"/>
                    </a:lnTo>
                    <a:cubicBezTo>
                      <a:pt x="5838" y="3836"/>
                      <a:pt x="0" y="5904"/>
                      <a:pt x="0" y="5904"/>
                    </a:cubicBezTo>
                    <a:cubicBezTo>
                      <a:pt x="3036" y="12242"/>
                      <a:pt x="9907" y="24484"/>
                      <a:pt x="12409" y="28054"/>
                    </a:cubicBezTo>
                    <a:cubicBezTo>
                      <a:pt x="12409" y="28054"/>
                      <a:pt x="17379" y="26252"/>
                      <a:pt x="23250" y="20315"/>
                    </a:cubicBezTo>
                    <a:cubicBezTo>
                      <a:pt x="21716" y="17846"/>
                      <a:pt x="14944" y="6004"/>
                      <a:pt x="11041" y="0"/>
                    </a:cubicBez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5"/>
              <p:cNvSpPr/>
              <p:nvPr/>
            </p:nvSpPr>
            <p:spPr>
              <a:xfrm>
                <a:off x="2436900" y="700925"/>
                <a:ext cx="316100" cy="238550"/>
              </a:xfrm>
              <a:custGeom>
                <a:avLst/>
                <a:gdLst/>
                <a:ahLst/>
                <a:cxnLst/>
                <a:rect l="l" t="t" r="r" b="b"/>
                <a:pathLst>
                  <a:path w="12644" h="9542" extrusionOk="0">
                    <a:moveTo>
                      <a:pt x="8791" y="0"/>
                    </a:moveTo>
                    <a:cubicBezTo>
                      <a:pt x="5994" y="0"/>
                      <a:pt x="470" y="2115"/>
                      <a:pt x="101" y="5772"/>
                    </a:cubicBezTo>
                    <a:cubicBezTo>
                      <a:pt x="1" y="6172"/>
                      <a:pt x="601" y="7540"/>
                      <a:pt x="1535" y="9541"/>
                    </a:cubicBezTo>
                    <a:cubicBezTo>
                      <a:pt x="1535" y="9541"/>
                      <a:pt x="7373" y="7473"/>
                      <a:pt x="12443" y="3771"/>
                    </a:cubicBezTo>
                    <a:lnTo>
                      <a:pt x="12643" y="3637"/>
                    </a:lnTo>
                    <a:cubicBezTo>
                      <a:pt x="11342" y="1702"/>
                      <a:pt x="10342" y="368"/>
                      <a:pt x="9975" y="201"/>
                    </a:cubicBezTo>
                    <a:cubicBezTo>
                      <a:pt x="9694" y="66"/>
                      <a:pt x="9285" y="0"/>
                      <a:pt x="8791"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5"/>
              <p:cNvSpPr/>
              <p:nvPr/>
            </p:nvSpPr>
            <p:spPr>
              <a:xfrm>
                <a:off x="2786325" y="1298875"/>
                <a:ext cx="317750" cy="331100"/>
              </a:xfrm>
              <a:custGeom>
                <a:avLst/>
                <a:gdLst/>
                <a:ahLst/>
                <a:cxnLst/>
                <a:rect l="l" t="t" r="r" b="b"/>
                <a:pathLst>
                  <a:path w="12710" h="13244" extrusionOk="0">
                    <a:moveTo>
                      <a:pt x="10842" y="0"/>
                    </a:moveTo>
                    <a:cubicBezTo>
                      <a:pt x="4971" y="5938"/>
                      <a:pt x="1" y="7773"/>
                      <a:pt x="1" y="7773"/>
                    </a:cubicBezTo>
                    <a:cubicBezTo>
                      <a:pt x="368" y="8306"/>
                      <a:pt x="634" y="8707"/>
                      <a:pt x="801" y="8773"/>
                    </a:cubicBezTo>
                    <a:cubicBezTo>
                      <a:pt x="2196" y="9703"/>
                      <a:pt x="8481" y="13243"/>
                      <a:pt x="9954" y="13243"/>
                    </a:cubicBezTo>
                    <a:cubicBezTo>
                      <a:pt x="9961" y="13243"/>
                      <a:pt x="9968" y="13243"/>
                      <a:pt x="9974" y="13243"/>
                    </a:cubicBezTo>
                    <a:cubicBezTo>
                      <a:pt x="11342" y="13243"/>
                      <a:pt x="12376" y="11842"/>
                      <a:pt x="12510" y="11242"/>
                    </a:cubicBezTo>
                    <a:cubicBezTo>
                      <a:pt x="12710" y="10174"/>
                      <a:pt x="12009" y="1602"/>
                      <a:pt x="11075" y="434"/>
                    </a:cubicBezTo>
                    <a:cubicBezTo>
                      <a:pt x="11042" y="367"/>
                      <a:pt x="10975" y="234"/>
                      <a:pt x="10842"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5"/>
              <p:cNvSpPr/>
              <p:nvPr/>
            </p:nvSpPr>
            <p:spPr>
              <a:xfrm>
                <a:off x="2496950" y="811700"/>
                <a:ext cx="283625" cy="192975"/>
              </a:xfrm>
              <a:custGeom>
                <a:avLst/>
                <a:gdLst/>
                <a:ahLst/>
                <a:cxnLst/>
                <a:rect l="l" t="t" r="r" b="b"/>
                <a:pathLst>
                  <a:path w="11345" h="7719" extrusionOk="0">
                    <a:moveTo>
                      <a:pt x="10808" y="741"/>
                    </a:moveTo>
                    <a:cubicBezTo>
                      <a:pt x="10808" y="907"/>
                      <a:pt x="10775" y="1041"/>
                      <a:pt x="10642" y="1208"/>
                    </a:cubicBezTo>
                    <a:cubicBezTo>
                      <a:pt x="10608" y="1274"/>
                      <a:pt x="10542" y="1341"/>
                      <a:pt x="10441" y="1408"/>
                    </a:cubicBezTo>
                    <a:cubicBezTo>
                      <a:pt x="9908" y="1541"/>
                      <a:pt x="9441" y="1841"/>
                      <a:pt x="8940" y="2108"/>
                    </a:cubicBezTo>
                    <a:cubicBezTo>
                      <a:pt x="9608" y="1708"/>
                      <a:pt x="10241" y="1241"/>
                      <a:pt x="10808" y="741"/>
                    </a:cubicBezTo>
                    <a:close/>
                    <a:moveTo>
                      <a:pt x="2479" y="6502"/>
                    </a:moveTo>
                    <a:cubicBezTo>
                      <a:pt x="2381" y="6550"/>
                      <a:pt x="2282" y="6597"/>
                      <a:pt x="2182" y="6643"/>
                    </a:cubicBezTo>
                    <a:lnTo>
                      <a:pt x="2182" y="6643"/>
                    </a:lnTo>
                    <a:cubicBezTo>
                      <a:pt x="2221" y="6623"/>
                      <a:pt x="2261" y="6602"/>
                      <a:pt x="2302" y="6578"/>
                    </a:cubicBezTo>
                    <a:cubicBezTo>
                      <a:pt x="2361" y="6553"/>
                      <a:pt x="2420" y="6527"/>
                      <a:pt x="2479" y="6502"/>
                    </a:cubicBezTo>
                    <a:close/>
                    <a:moveTo>
                      <a:pt x="1912" y="6762"/>
                    </a:moveTo>
                    <a:lnTo>
                      <a:pt x="1912" y="6762"/>
                    </a:lnTo>
                    <a:cubicBezTo>
                      <a:pt x="1611" y="6890"/>
                      <a:pt x="1296" y="7007"/>
                      <a:pt x="968" y="7112"/>
                    </a:cubicBezTo>
                    <a:lnTo>
                      <a:pt x="1235" y="7012"/>
                    </a:lnTo>
                    <a:lnTo>
                      <a:pt x="1602" y="6878"/>
                    </a:lnTo>
                    <a:cubicBezTo>
                      <a:pt x="1715" y="6836"/>
                      <a:pt x="1815" y="6800"/>
                      <a:pt x="1912" y="6762"/>
                    </a:cubicBezTo>
                    <a:close/>
                    <a:moveTo>
                      <a:pt x="10911" y="0"/>
                    </a:moveTo>
                    <a:cubicBezTo>
                      <a:pt x="10867" y="0"/>
                      <a:pt x="10821" y="13"/>
                      <a:pt x="10775" y="40"/>
                    </a:cubicBezTo>
                    <a:cubicBezTo>
                      <a:pt x="9074" y="1174"/>
                      <a:pt x="7439" y="2375"/>
                      <a:pt x="5638" y="3409"/>
                    </a:cubicBezTo>
                    <a:cubicBezTo>
                      <a:pt x="3903" y="4443"/>
                      <a:pt x="2069" y="5511"/>
                      <a:pt x="134" y="6245"/>
                    </a:cubicBezTo>
                    <a:cubicBezTo>
                      <a:pt x="67" y="6278"/>
                      <a:pt x="1" y="6445"/>
                      <a:pt x="134" y="6445"/>
                    </a:cubicBezTo>
                    <a:cubicBezTo>
                      <a:pt x="229" y="6458"/>
                      <a:pt x="323" y="6465"/>
                      <a:pt x="417" y="6465"/>
                    </a:cubicBezTo>
                    <a:cubicBezTo>
                      <a:pt x="1250" y="6465"/>
                      <a:pt x="2050" y="5967"/>
                      <a:pt x="2769" y="5577"/>
                    </a:cubicBezTo>
                    <a:cubicBezTo>
                      <a:pt x="3737" y="5110"/>
                      <a:pt x="4671" y="4577"/>
                      <a:pt x="5638" y="4043"/>
                    </a:cubicBezTo>
                    <a:cubicBezTo>
                      <a:pt x="6505" y="3543"/>
                      <a:pt x="7339" y="3042"/>
                      <a:pt x="8240" y="2509"/>
                    </a:cubicBezTo>
                    <a:lnTo>
                      <a:pt x="8240" y="2509"/>
                    </a:lnTo>
                    <a:cubicBezTo>
                      <a:pt x="7306" y="3076"/>
                      <a:pt x="6405" y="3709"/>
                      <a:pt x="5471" y="4276"/>
                    </a:cubicBezTo>
                    <a:cubicBezTo>
                      <a:pt x="4437" y="4910"/>
                      <a:pt x="3403" y="5544"/>
                      <a:pt x="2269" y="5978"/>
                    </a:cubicBezTo>
                    <a:cubicBezTo>
                      <a:pt x="1602" y="6278"/>
                      <a:pt x="101" y="6545"/>
                      <a:pt x="301" y="7545"/>
                    </a:cubicBezTo>
                    <a:cubicBezTo>
                      <a:pt x="330" y="7632"/>
                      <a:pt x="434" y="7719"/>
                      <a:pt x="548" y="7719"/>
                    </a:cubicBezTo>
                    <a:cubicBezTo>
                      <a:pt x="565" y="7719"/>
                      <a:pt x="583" y="7717"/>
                      <a:pt x="601" y="7712"/>
                    </a:cubicBezTo>
                    <a:cubicBezTo>
                      <a:pt x="2836" y="6878"/>
                      <a:pt x="4904" y="5544"/>
                      <a:pt x="6906" y="4243"/>
                    </a:cubicBezTo>
                    <a:cubicBezTo>
                      <a:pt x="7940" y="3576"/>
                      <a:pt x="8974" y="2942"/>
                      <a:pt x="9941" y="2175"/>
                    </a:cubicBezTo>
                    <a:cubicBezTo>
                      <a:pt x="10141" y="2008"/>
                      <a:pt x="10341" y="1841"/>
                      <a:pt x="10542" y="1608"/>
                    </a:cubicBezTo>
                    <a:cubicBezTo>
                      <a:pt x="10742" y="1541"/>
                      <a:pt x="10942" y="1508"/>
                      <a:pt x="11142" y="1441"/>
                    </a:cubicBezTo>
                    <a:cubicBezTo>
                      <a:pt x="11180" y="1464"/>
                      <a:pt x="11214" y="1473"/>
                      <a:pt x="11240" y="1473"/>
                    </a:cubicBezTo>
                    <a:cubicBezTo>
                      <a:pt x="11329" y="1473"/>
                      <a:pt x="11345" y="1374"/>
                      <a:pt x="11242" y="1374"/>
                    </a:cubicBezTo>
                    <a:lnTo>
                      <a:pt x="10875" y="1374"/>
                    </a:lnTo>
                    <a:cubicBezTo>
                      <a:pt x="10908" y="1341"/>
                      <a:pt x="10942" y="1274"/>
                      <a:pt x="10942" y="1208"/>
                    </a:cubicBezTo>
                    <a:cubicBezTo>
                      <a:pt x="11109" y="907"/>
                      <a:pt x="11309" y="540"/>
                      <a:pt x="11175" y="207"/>
                    </a:cubicBezTo>
                    <a:cubicBezTo>
                      <a:pt x="11127" y="86"/>
                      <a:pt x="11026" y="0"/>
                      <a:pt x="109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5"/>
              <p:cNvSpPr/>
              <p:nvPr/>
            </p:nvSpPr>
            <p:spPr>
              <a:xfrm>
                <a:off x="2512800" y="831200"/>
                <a:ext cx="295225" cy="186650"/>
              </a:xfrm>
              <a:custGeom>
                <a:avLst/>
                <a:gdLst/>
                <a:ahLst/>
                <a:cxnLst/>
                <a:rect l="l" t="t" r="r" b="b"/>
                <a:pathLst>
                  <a:path w="11809" h="7466" extrusionOk="0">
                    <a:moveTo>
                      <a:pt x="10248" y="0"/>
                    </a:moveTo>
                    <a:cubicBezTo>
                      <a:pt x="10209" y="0"/>
                      <a:pt x="10169" y="19"/>
                      <a:pt x="10141" y="61"/>
                    </a:cubicBezTo>
                    <a:cubicBezTo>
                      <a:pt x="9807" y="261"/>
                      <a:pt x="9474" y="494"/>
                      <a:pt x="9240" y="828"/>
                    </a:cubicBezTo>
                    <a:cubicBezTo>
                      <a:pt x="9156" y="940"/>
                      <a:pt x="9238" y="1077"/>
                      <a:pt x="9365" y="1077"/>
                    </a:cubicBezTo>
                    <a:cubicBezTo>
                      <a:pt x="9389" y="1077"/>
                      <a:pt x="9414" y="1072"/>
                      <a:pt x="9441" y="1061"/>
                    </a:cubicBezTo>
                    <a:cubicBezTo>
                      <a:pt x="9641" y="961"/>
                      <a:pt x="9908" y="795"/>
                      <a:pt x="10141" y="761"/>
                    </a:cubicBezTo>
                    <a:cubicBezTo>
                      <a:pt x="10208" y="694"/>
                      <a:pt x="10341" y="694"/>
                      <a:pt x="10475" y="694"/>
                    </a:cubicBezTo>
                    <a:cubicBezTo>
                      <a:pt x="10341" y="1462"/>
                      <a:pt x="6138" y="4230"/>
                      <a:pt x="5638" y="4497"/>
                    </a:cubicBezTo>
                    <a:cubicBezTo>
                      <a:pt x="4804" y="4998"/>
                      <a:pt x="3903" y="5498"/>
                      <a:pt x="3003" y="5965"/>
                    </a:cubicBezTo>
                    <a:cubicBezTo>
                      <a:pt x="2569" y="6198"/>
                      <a:pt x="2035" y="6465"/>
                      <a:pt x="1568" y="6632"/>
                    </a:cubicBezTo>
                    <a:cubicBezTo>
                      <a:pt x="1101" y="6799"/>
                      <a:pt x="601" y="6932"/>
                      <a:pt x="167" y="7132"/>
                    </a:cubicBezTo>
                    <a:cubicBezTo>
                      <a:pt x="0" y="7199"/>
                      <a:pt x="134" y="7466"/>
                      <a:pt x="301" y="7466"/>
                    </a:cubicBezTo>
                    <a:cubicBezTo>
                      <a:pt x="901" y="7466"/>
                      <a:pt x="1502" y="7166"/>
                      <a:pt x="2002" y="6966"/>
                    </a:cubicBezTo>
                    <a:cubicBezTo>
                      <a:pt x="2502" y="6699"/>
                      <a:pt x="3003" y="6465"/>
                      <a:pt x="3470" y="6198"/>
                    </a:cubicBezTo>
                    <a:cubicBezTo>
                      <a:pt x="4604" y="5598"/>
                      <a:pt x="5671" y="4964"/>
                      <a:pt x="6772" y="4330"/>
                    </a:cubicBezTo>
                    <a:cubicBezTo>
                      <a:pt x="7806" y="3663"/>
                      <a:pt x="8840" y="2996"/>
                      <a:pt x="9807" y="2262"/>
                    </a:cubicBezTo>
                    <a:cubicBezTo>
                      <a:pt x="10274" y="1829"/>
                      <a:pt x="11809" y="795"/>
                      <a:pt x="10775" y="61"/>
                    </a:cubicBezTo>
                    <a:cubicBezTo>
                      <a:pt x="10719" y="19"/>
                      <a:pt x="10657" y="0"/>
                      <a:pt x="10597" y="0"/>
                    </a:cubicBezTo>
                    <a:cubicBezTo>
                      <a:pt x="10513" y="0"/>
                      <a:pt x="10433" y="36"/>
                      <a:pt x="10375" y="94"/>
                    </a:cubicBezTo>
                    <a:cubicBezTo>
                      <a:pt x="10355" y="36"/>
                      <a:pt x="10302" y="0"/>
                      <a:pt x="10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5"/>
              <p:cNvSpPr/>
              <p:nvPr/>
            </p:nvSpPr>
            <p:spPr>
              <a:xfrm>
                <a:off x="2736475" y="1231275"/>
                <a:ext cx="289075" cy="190350"/>
              </a:xfrm>
              <a:custGeom>
                <a:avLst/>
                <a:gdLst/>
                <a:ahLst/>
                <a:cxnLst/>
                <a:rect l="l" t="t" r="r" b="b"/>
                <a:pathLst>
                  <a:path w="11563" h="7614" extrusionOk="0">
                    <a:moveTo>
                      <a:pt x="11116" y="0"/>
                    </a:moveTo>
                    <a:cubicBezTo>
                      <a:pt x="11042" y="0"/>
                      <a:pt x="10965" y="30"/>
                      <a:pt x="10901" y="103"/>
                    </a:cubicBezTo>
                    <a:cubicBezTo>
                      <a:pt x="9300" y="1637"/>
                      <a:pt x="7565" y="3071"/>
                      <a:pt x="5697" y="4272"/>
                    </a:cubicBezTo>
                    <a:cubicBezTo>
                      <a:pt x="4797" y="4839"/>
                      <a:pt x="3863" y="5440"/>
                      <a:pt x="2895" y="5940"/>
                    </a:cubicBezTo>
                    <a:cubicBezTo>
                      <a:pt x="2462" y="6174"/>
                      <a:pt x="1961" y="6440"/>
                      <a:pt x="1461" y="6674"/>
                    </a:cubicBezTo>
                    <a:cubicBezTo>
                      <a:pt x="994" y="6941"/>
                      <a:pt x="460" y="7108"/>
                      <a:pt x="60" y="7441"/>
                    </a:cubicBezTo>
                    <a:cubicBezTo>
                      <a:pt x="0" y="7501"/>
                      <a:pt x="47" y="7613"/>
                      <a:pt x="129" y="7613"/>
                    </a:cubicBezTo>
                    <a:cubicBezTo>
                      <a:pt x="139" y="7613"/>
                      <a:pt x="149" y="7611"/>
                      <a:pt x="160" y="7608"/>
                    </a:cubicBezTo>
                    <a:cubicBezTo>
                      <a:pt x="660" y="7575"/>
                      <a:pt x="1161" y="7274"/>
                      <a:pt x="1594" y="7074"/>
                    </a:cubicBezTo>
                    <a:cubicBezTo>
                      <a:pt x="2095" y="6841"/>
                      <a:pt x="2562" y="6607"/>
                      <a:pt x="3029" y="6340"/>
                    </a:cubicBezTo>
                    <a:cubicBezTo>
                      <a:pt x="4029" y="5807"/>
                      <a:pt x="5030" y="5240"/>
                      <a:pt x="5997" y="4606"/>
                    </a:cubicBezTo>
                    <a:cubicBezTo>
                      <a:pt x="7865" y="3405"/>
                      <a:pt x="9667" y="2004"/>
                      <a:pt x="11335" y="469"/>
                    </a:cubicBezTo>
                    <a:cubicBezTo>
                      <a:pt x="11562" y="292"/>
                      <a:pt x="11349" y="0"/>
                      <a:pt x="11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5"/>
              <p:cNvSpPr/>
              <p:nvPr/>
            </p:nvSpPr>
            <p:spPr>
              <a:xfrm>
                <a:off x="2754650" y="1261075"/>
                <a:ext cx="284450" cy="190100"/>
              </a:xfrm>
              <a:custGeom>
                <a:avLst/>
                <a:gdLst/>
                <a:ahLst/>
                <a:cxnLst/>
                <a:rect l="l" t="t" r="r" b="b"/>
                <a:pathLst>
                  <a:path w="11378" h="7604" extrusionOk="0">
                    <a:moveTo>
                      <a:pt x="11160" y="1"/>
                    </a:moveTo>
                    <a:cubicBezTo>
                      <a:pt x="11128" y="1"/>
                      <a:pt x="11098" y="14"/>
                      <a:pt x="11075" y="45"/>
                    </a:cubicBezTo>
                    <a:cubicBezTo>
                      <a:pt x="9473" y="1579"/>
                      <a:pt x="7806" y="3047"/>
                      <a:pt x="5971" y="4281"/>
                    </a:cubicBezTo>
                    <a:cubicBezTo>
                      <a:pt x="5104" y="4915"/>
                      <a:pt x="4170" y="5482"/>
                      <a:pt x="3269" y="6049"/>
                    </a:cubicBezTo>
                    <a:cubicBezTo>
                      <a:pt x="2302" y="6583"/>
                      <a:pt x="1301" y="7216"/>
                      <a:pt x="167" y="7383"/>
                    </a:cubicBezTo>
                    <a:cubicBezTo>
                      <a:pt x="33" y="7383"/>
                      <a:pt x="0" y="7583"/>
                      <a:pt x="167" y="7583"/>
                    </a:cubicBezTo>
                    <a:cubicBezTo>
                      <a:pt x="275" y="7597"/>
                      <a:pt x="381" y="7603"/>
                      <a:pt x="486" y="7603"/>
                    </a:cubicBezTo>
                    <a:cubicBezTo>
                      <a:pt x="1416" y="7603"/>
                      <a:pt x="2223" y="7106"/>
                      <a:pt x="3002" y="6716"/>
                    </a:cubicBezTo>
                    <a:cubicBezTo>
                      <a:pt x="4070" y="6116"/>
                      <a:pt x="5070" y="5482"/>
                      <a:pt x="6004" y="4815"/>
                    </a:cubicBezTo>
                    <a:cubicBezTo>
                      <a:pt x="7939" y="3480"/>
                      <a:pt x="9740" y="1979"/>
                      <a:pt x="11275" y="245"/>
                    </a:cubicBezTo>
                    <a:cubicBezTo>
                      <a:pt x="11377" y="142"/>
                      <a:pt x="11263" y="1"/>
                      <a:pt x="111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5"/>
              <p:cNvSpPr/>
              <p:nvPr/>
            </p:nvSpPr>
            <p:spPr>
              <a:xfrm>
                <a:off x="2744850" y="1240600"/>
                <a:ext cx="289350" cy="188500"/>
              </a:xfrm>
              <a:custGeom>
                <a:avLst/>
                <a:gdLst/>
                <a:ahLst/>
                <a:cxnLst/>
                <a:rect l="l" t="t" r="r" b="b"/>
                <a:pathLst>
                  <a:path w="11574" h="7540" extrusionOk="0">
                    <a:moveTo>
                      <a:pt x="11230" y="0"/>
                    </a:moveTo>
                    <a:cubicBezTo>
                      <a:pt x="11176" y="0"/>
                      <a:pt x="11118" y="18"/>
                      <a:pt x="11066" y="63"/>
                    </a:cubicBezTo>
                    <a:cubicBezTo>
                      <a:pt x="7897" y="3199"/>
                      <a:pt x="4128" y="5467"/>
                      <a:pt x="92" y="7368"/>
                    </a:cubicBezTo>
                    <a:cubicBezTo>
                      <a:pt x="1" y="7399"/>
                      <a:pt x="48" y="7539"/>
                      <a:pt x="158" y="7539"/>
                    </a:cubicBezTo>
                    <a:cubicBezTo>
                      <a:pt x="168" y="7539"/>
                      <a:pt x="180" y="7538"/>
                      <a:pt x="192" y="7535"/>
                    </a:cubicBezTo>
                    <a:cubicBezTo>
                      <a:pt x="4362" y="5934"/>
                      <a:pt x="8098" y="3299"/>
                      <a:pt x="11367" y="297"/>
                    </a:cubicBezTo>
                    <a:cubicBezTo>
                      <a:pt x="11574" y="219"/>
                      <a:pt x="11419" y="0"/>
                      <a:pt x="11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5"/>
              <p:cNvSpPr/>
              <p:nvPr/>
            </p:nvSpPr>
            <p:spPr>
              <a:xfrm>
                <a:off x="2755825" y="1251825"/>
                <a:ext cx="284075" cy="186675"/>
              </a:xfrm>
              <a:custGeom>
                <a:avLst/>
                <a:gdLst/>
                <a:ahLst/>
                <a:cxnLst/>
                <a:rect l="l" t="t" r="r" b="b"/>
                <a:pathLst>
                  <a:path w="11363" h="7467" extrusionOk="0">
                    <a:moveTo>
                      <a:pt x="11040" y="1"/>
                    </a:moveTo>
                    <a:cubicBezTo>
                      <a:pt x="10981" y="1"/>
                      <a:pt x="10918" y="24"/>
                      <a:pt x="10861" y="81"/>
                    </a:cubicBezTo>
                    <a:cubicBezTo>
                      <a:pt x="7592" y="2916"/>
                      <a:pt x="3923" y="5285"/>
                      <a:pt x="86" y="7286"/>
                    </a:cubicBezTo>
                    <a:cubicBezTo>
                      <a:pt x="1" y="7315"/>
                      <a:pt x="62" y="7467"/>
                      <a:pt x="124" y="7467"/>
                    </a:cubicBezTo>
                    <a:cubicBezTo>
                      <a:pt x="134" y="7467"/>
                      <a:pt x="144" y="7462"/>
                      <a:pt x="153" y="7453"/>
                    </a:cubicBezTo>
                    <a:cubicBezTo>
                      <a:pt x="4223" y="5685"/>
                      <a:pt x="7892" y="3250"/>
                      <a:pt x="11161" y="348"/>
                    </a:cubicBezTo>
                    <a:cubicBezTo>
                      <a:pt x="11363" y="222"/>
                      <a:pt x="11222" y="1"/>
                      <a:pt x="110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5"/>
              <p:cNvSpPr/>
              <p:nvPr/>
            </p:nvSpPr>
            <p:spPr>
              <a:xfrm>
                <a:off x="2749625" y="1330025"/>
                <a:ext cx="182125" cy="122325"/>
              </a:xfrm>
              <a:custGeom>
                <a:avLst/>
                <a:gdLst/>
                <a:ahLst/>
                <a:cxnLst/>
                <a:rect l="l" t="t" r="r" b="b"/>
                <a:pathLst>
                  <a:path w="7285" h="4893" extrusionOk="0">
                    <a:moveTo>
                      <a:pt x="7125" y="1"/>
                    </a:moveTo>
                    <a:cubicBezTo>
                      <a:pt x="7098" y="1"/>
                      <a:pt x="7068" y="7"/>
                      <a:pt x="7039" y="22"/>
                    </a:cubicBezTo>
                    <a:cubicBezTo>
                      <a:pt x="6005" y="956"/>
                      <a:pt x="5004" y="1890"/>
                      <a:pt x="3837" y="2691"/>
                    </a:cubicBezTo>
                    <a:cubicBezTo>
                      <a:pt x="3270" y="3124"/>
                      <a:pt x="2669" y="3491"/>
                      <a:pt x="2002" y="3691"/>
                    </a:cubicBezTo>
                    <a:cubicBezTo>
                      <a:pt x="1702" y="3791"/>
                      <a:pt x="1369" y="3891"/>
                      <a:pt x="1102" y="4025"/>
                    </a:cubicBezTo>
                    <a:cubicBezTo>
                      <a:pt x="801" y="4158"/>
                      <a:pt x="368" y="4192"/>
                      <a:pt x="168" y="4458"/>
                    </a:cubicBezTo>
                    <a:cubicBezTo>
                      <a:pt x="1" y="4625"/>
                      <a:pt x="168" y="4859"/>
                      <a:pt x="368" y="4892"/>
                    </a:cubicBezTo>
                    <a:cubicBezTo>
                      <a:pt x="668" y="4892"/>
                      <a:pt x="1035" y="4659"/>
                      <a:pt x="1335" y="4525"/>
                    </a:cubicBezTo>
                    <a:cubicBezTo>
                      <a:pt x="1635" y="4358"/>
                      <a:pt x="1936" y="4192"/>
                      <a:pt x="2202" y="3991"/>
                    </a:cubicBezTo>
                    <a:cubicBezTo>
                      <a:pt x="2770" y="3558"/>
                      <a:pt x="3437" y="3224"/>
                      <a:pt x="4004" y="2857"/>
                    </a:cubicBezTo>
                    <a:cubicBezTo>
                      <a:pt x="5171" y="2123"/>
                      <a:pt x="6305" y="1290"/>
                      <a:pt x="7206" y="189"/>
                    </a:cubicBezTo>
                    <a:cubicBezTo>
                      <a:pt x="7284" y="85"/>
                      <a:pt x="7220" y="1"/>
                      <a:pt x="71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5"/>
              <p:cNvSpPr/>
              <p:nvPr/>
            </p:nvSpPr>
            <p:spPr>
              <a:xfrm>
                <a:off x="2667900" y="969950"/>
                <a:ext cx="218525" cy="328550"/>
              </a:xfrm>
              <a:custGeom>
                <a:avLst/>
                <a:gdLst/>
                <a:ahLst/>
                <a:cxnLst/>
                <a:rect l="l" t="t" r="r" b="b"/>
                <a:pathLst>
                  <a:path w="8741" h="13142" extrusionOk="0">
                    <a:moveTo>
                      <a:pt x="1802" y="1416"/>
                    </a:moveTo>
                    <a:cubicBezTo>
                      <a:pt x="1936" y="1416"/>
                      <a:pt x="2069" y="1449"/>
                      <a:pt x="2202" y="1516"/>
                    </a:cubicBezTo>
                    <a:cubicBezTo>
                      <a:pt x="2303" y="1549"/>
                      <a:pt x="2436" y="1616"/>
                      <a:pt x="2569" y="1716"/>
                    </a:cubicBezTo>
                    <a:cubicBezTo>
                      <a:pt x="2269" y="1749"/>
                      <a:pt x="2036" y="1916"/>
                      <a:pt x="1802" y="2149"/>
                    </a:cubicBezTo>
                    <a:lnTo>
                      <a:pt x="1802" y="1582"/>
                    </a:lnTo>
                    <a:lnTo>
                      <a:pt x="1802" y="1416"/>
                    </a:lnTo>
                    <a:close/>
                    <a:moveTo>
                      <a:pt x="3149" y="3292"/>
                    </a:moveTo>
                    <a:cubicBezTo>
                      <a:pt x="3186" y="3292"/>
                      <a:pt x="3220" y="3317"/>
                      <a:pt x="3237" y="3350"/>
                    </a:cubicBezTo>
                    <a:cubicBezTo>
                      <a:pt x="3203" y="3384"/>
                      <a:pt x="3136" y="3450"/>
                      <a:pt x="3203" y="3517"/>
                    </a:cubicBezTo>
                    <a:cubicBezTo>
                      <a:pt x="3237" y="4118"/>
                      <a:pt x="3470" y="4718"/>
                      <a:pt x="3737" y="5285"/>
                    </a:cubicBezTo>
                    <a:lnTo>
                      <a:pt x="4604" y="7287"/>
                    </a:lnTo>
                    <a:cubicBezTo>
                      <a:pt x="4704" y="7553"/>
                      <a:pt x="4804" y="7754"/>
                      <a:pt x="4904" y="8020"/>
                    </a:cubicBezTo>
                    <a:cubicBezTo>
                      <a:pt x="4104" y="6719"/>
                      <a:pt x="3470" y="5252"/>
                      <a:pt x="3103" y="3784"/>
                    </a:cubicBezTo>
                    <a:cubicBezTo>
                      <a:pt x="3103" y="3717"/>
                      <a:pt x="2970" y="3417"/>
                      <a:pt x="3036" y="3384"/>
                    </a:cubicBezTo>
                    <a:cubicBezTo>
                      <a:pt x="3070" y="3317"/>
                      <a:pt x="3111" y="3292"/>
                      <a:pt x="3149" y="3292"/>
                    </a:cubicBezTo>
                    <a:close/>
                    <a:moveTo>
                      <a:pt x="2724" y="2524"/>
                    </a:moveTo>
                    <a:cubicBezTo>
                      <a:pt x="2767" y="2524"/>
                      <a:pt x="2816" y="2532"/>
                      <a:pt x="2870" y="2550"/>
                    </a:cubicBezTo>
                    <a:cubicBezTo>
                      <a:pt x="2903" y="2550"/>
                      <a:pt x="2936" y="2583"/>
                      <a:pt x="2970" y="2616"/>
                    </a:cubicBezTo>
                    <a:cubicBezTo>
                      <a:pt x="2903" y="2616"/>
                      <a:pt x="2770" y="2650"/>
                      <a:pt x="2703" y="2750"/>
                    </a:cubicBezTo>
                    <a:cubicBezTo>
                      <a:pt x="2202" y="3184"/>
                      <a:pt x="2536" y="4051"/>
                      <a:pt x="2703" y="4551"/>
                    </a:cubicBezTo>
                    <a:cubicBezTo>
                      <a:pt x="3136" y="6119"/>
                      <a:pt x="3870" y="7687"/>
                      <a:pt x="4804" y="9054"/>
                    </a:cubicBezTo>
                    <a:cubicBezTo>
                      <a:pt x="5205" y="9588"/>
                      <a:pt x="5605" y="10055"/>
                      <a:pt x="6039" y="10556"/>
                    </a:cubicBezTo>
                    <a:cubicBezTo>
                      <a:pt x="6039" y="10589"/>
                      <a:pt x="6039" y="10589"/>
                      <a:pt x="6072" y="10622"/>
                    </a:cubicBezTo>
                    <a:cubicBezTo>
                      <a:pt x="5038" y="9922"/>
                      <a:pt x="4304" y="8521"/>
                      <a:pt x="3737" y="7487"/>
                    </a:cubicBezTo>
                    <a:cubicBezTo>
                      <a:pt x="3203" y="6553"/>
                      <a:pt x="2636" y="5519"/>
                      <a:pt x="2269" y="4418"/>
                    </a:cubicBezTo>
                    <a:cubicBezTo>
                      <a:pt x="2136" y="3917"/>
                      <a:pt x="2102" y="3384"/>
                      <a:pt x="2369" y="2917"/>
                    </a:cubicBezTo>
                    <a:cubicBezTo>
                      <a:pt x="2424" y="2698"/>
                      <a:pt x="2524" y="2524"/>
                      <a:pt x="2724" y="2524"/>
                    </a:cubicBezTo>
                    <a:close/>
                    <a:moveTo>
                      <a:pt x="5094" y="5138"/>
                    </a:moveTo>
                    <a:cubicBezTo>
                      <a:pt x="5708" y="6089"/>
                      <a:pt x="6228" y="7125"/>
                      <a:pt x="6572" y="8221"/>
                    </a:cubicBezTo>
                    <a:cubicBezTo>
                      <a:pt x="6772" y="8788"/>
                      <a:pt x="6906" y="9388"/>
                      <a:pt x="7039" y="9988"/>
                    </a:cubicBezTo>
                    <a:cubicBezTo>
                      <a:pt x="7073" y="10189"/>
                      <a:pt x="7106" y="10389"/>
                      <a:pt x="7139" y="10622"/>
                    </a:cubicBezTo>
                    <a:cubicBezTo>
                      <a:pt x="6973" y="9755"/>
                      <a:pt x="6706" y="8921"/>
                      <a:pt x="6405" y="8087"/>
                    </a:cubicBezTo>
                    <a:cubicBezTo>
                      <a:pt x="6021" y="7081"/>
                      <a:pt x="5584" y="6075"/>
                      <a:pt x="5094" y="5138"/>
                    </a:cubicBezTo>
                    <a:close/>
                    <a:moveTo>
                      <a:pt x="1135" y="2149"/>
                    </a:moveTo>
                    <a:cubicBezTo>
                      <a:pt x="1135" y="2650"/>
                      <a:pt x="1235" y="3217"/>
                      <a:pt x="1369" y="3751"/>
                    </a:cubicBezTo>
                    <a:cubicBezTo>
                      <a:pt x="1369" y="4118"/>
                      <a:pt x="1435" y="4518"/>
                      <a:pt x="1535" y="4885"/>
                    </a:cubicBezTo>
                    <a:cubicBezTo>
                      <a:pt x="1936" y="6453"/>
                      <a:pt x="2703" y="8054"/>
                      <a:pt x="3603" y="9421"/>
                    </a:cubicBezTo>
                    <a:cubicBezTo>
                      <a:pt x="4070" y="10089"/>
                      <a:pt x="4604" y="10756"/>
                      <a:pt x="5138" y="11356"/>
                    </a:cubicBezTo>
                    <a:lnTo>
                      <a:pt x="5171" y="11389"/>
                    </a:lnTo>
                    <a:cubicBezTo>
                      <a:pt x="5071" y="11289"/>
                      <a:pt x="4971" y="11223"/>
                      <a:pt x="4904" y="11189"/>
                    </a:cubicBezTo>
                    <a:lnTo>
                      <a:pt x="4871" y="11123"/>
                    </a:lnTo>
                    <a:cubicBezTo>
                      <a:pt x="4771" y="11056"/>
                      <a:pt x="4704" y="10956"/>
                      <a:pt x="4604" y="10856"/>
                    </a:cubicBezTo>
                    <a:cubicBezTo>
                      <a:pt x="4304" y="10522"/>
                      <a:pt x="4037" y="10222"/>
                      <a:pt x="3770" y="9888"/>
                    </a:cubicBezTo>
                    <a:cubicBezTo>
                      <a:pt x="3603" y="9622"/>
                      <a:pt x="3437" y="9355"/>
                      <a:pt x="3270" y="9088"/>
                    </a:cubicBezTo>
                    <a:cubicBezTo>
                      <a:pt x="2569" y="7854"/>
                      <a:pt x="1969" y="6519"/>
                      <a:pt x="1469" y="5185"/>
                    </a:cubicBezTo>
                    <a:cubicBezTo>
                      <a:pt x="1268" y="4284"/>
                      <a:pt x="1102" y="3384"/>
                      <a:pt x="1102" y="2483"/>
                    </a:cubicBezTo>
                    <a:cubicBezTo>
                      <a:pt x="1102" y="2383"/>
                      <a:pt x="1102" y="2283"/>
                      <a:pt x="1135" y="2149"/>
                    </a:cubicBezTo>
                    <a:close/>
                    <a:moveTo>
                      <a:pt x="1580" y="1"/>
                    </a:moveTo>
                    <a:cubicBezTo>
                      <a:pt x="1340" y="1"/>
                      <a:pt x="1087" y="117"/>
                      <a:pt x="935" y="248"/>
                    </a:cubicBezTo>
                    <a:cubicBezTo>
                      <a:pt x="668" y="448"/>
                      <a:pt x="468" y="715"/>
                      <a:pt x="334" y="1015"/>
                    </a:cubicBezTo>
                    <a:cubicBezTo>
                      <a:pt x="1" y="1416"/>
                      <a:pt x="1" y="2183"/>
                      <a:pt x="1" y="2616"/>
                    </a:cubicBezTo>
                    <a:cubicBezTo>
                      <a:pt x="1" y="3384"/>
                      <a:pt x="134" y="4118"/>
                      <a:pt x="301" y="4851"/>
                    </a:cubicBezTo>
                    <a:cubicBezTo>
                      <a:pt x="501" y="5619"/>
                      <a:pt x="801" y="6419"/>
                      <a:pt x="1135" y="7186"/>
                    </a:cubicBezTo>
                    <a:cubicBezTo>
                      <a:pt x="1435" y="7887"/>
                      <a:pt x="1735" y="8587"/>
                      <a:pt x="2102" y="9255"/>
                    </a:cubicBezTo>
                    <a:cubicBezTo>
                      <a:pt x="2503" y="9955"/>
                      <a:pt x="3103" y="10556"/>
                      <a:pt x="3603" y="11189"/>
                    </a:cubicBezTo>
                    <a:cubicBezTo>
                      <a:pt x="4104" y="11756"/>
                      <a:pt x="4604" y="12424"/>
                      <a:pt x="5271" y="12790"/>
                    </a:cubicBezTo>
                    <a:cubicBezTo>
                      <a:pt x="5575" y="13012"/>
                      <a:pt x="5971" y="13141"/>
                      <a:pt x="6363" y="13141"/>
                    </a:cubicBezTo>
                    <a:cubicBezTo>
                      <a:pt x="6444" y="13141"/>
                      <a:pt x="6525" y="13135"/>
                      <a:pt x="6606" y="13124"/>
                    </a:cubicBezTo>
                    <a:lnTo>
                      <a:pt x="6973" y="13124"/>
                    </a:lnTo>
                    <a:cubicBezTo>
                      <a:pt x="7606" y="13024"/>
                      <a:pt x="8073" y="12524"/>
                      <a:pt x="8273" y="11923"/>
                    </a:cubicBezTo>
                    <a:cubicBezTo>
                      <a:pt x="8407" y="11556"/>
                      <a:pt x="8440" y="11256"/>
                      <a:pt x="8474" y="10922"/>
                    </a:cubicBezTo>
                    <a:cubicBezTo>
                      <a:pt x="8740" y="9455"/>
                      <a:pt x="8273" y="7920"/>
                      <a:pt x="7740" y="6519"/>
                    </a:cubicBezTo>
                    <a:cubicBezTo>
                      <a:pt x="7039" y="4751"/>
                      <a:pt x="6239" y="2950"/>
                      <a:pt x="4804" y="1616"/>
                    </a:cubicBezTo>
                    <a:cubicBezTo>
                      <a:pt x="4137" y="1015"/>
                      <a:pt x="3337" y="548"/>
                      <a:pt x="2469" y="248"/>
                    </a:cubicBezTo>
                    <a:cubicBezTo>
                      <a:pt x="2303" y="215"/>
                      <a:pt x="2136" y="115"/>
                      <a:pt x="1936" y="115"/>
                    </a:cubicBezTo>
                    <a:cubicBezTo>
                      <a:pt x="1831" y="34"/>
                      <a:pt x="1707" y="1"/>
                      <a:pt x="15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 name="Google Shape;137;p5"/>
            <p:cNvGrpSpPr/>
            <p:nvPr/>
          </p:nvGrpSpPr>
          <p:grpSpPr>
            <a:xfrm rot="3498430">
              <a:off x="811223" y="2435989"/>
              <a:ext cx="132379" cy="348680"/>
              <a:chOff x="4670175" y="1180125"/>
              <a:chExt cx="66725" cy="175750"/>
            </a:xfrm>
          </p:grpSpPr>
          <p:sp>
            <p:nvSpPr>
              <p:cNvPr id="138" name="Google Shape;138;p5"/>
              <p:cNvSpPr/>
              <p:nvPr/>
            </p:nvSpPr>
            <p:spPr>
              <a:xfrm>
                <a:off x="4670175" y="1180125"/>
                <a:ext cx="23375" cy="175750"/>
              </a:xfrm>
              <a:custGeom>
                <a:avLst/>
                <a:gdLst/>
                <a:ahLst/>
                <a:cxnLst/>
                <a:rect l="l" t="t" r="r" b="b"/>
                <a:pathLst>
                  <a:path w="935" h="7030" extrusionOk="0">
                    <a:moveTo>
                      <a:pt x="561" y="1"/>
                    </a:moveTo>
                    <a:cubicBezTo>
                      <a:pt x="466" y="1"/>
                      <a:pt x="367" y="59"/>
                      <a:pt x="367" y="180"/>
                    </a:cubicBezTo>
                    <a:cubicBezTo>
                      <a:pt x="267" y="1281"/>
                      <a:pt x="234" y="2382"/>
                      <a:pt x="201" y="3483"/>
                    </a:cubicBezTo>
                    <a:cubicBezTo>
                      <a:pt x="167" y="4017"/>
                      <a:pt x="167" y="4550"/>
                      <a:pt x="100" y="5117"/>
                    </a:cubicBezTo>
                    <a:cubicBezTo>
                      <a:pt x="67" y="5651"/>
                      <a:pt x="0" y="6218"/>
                      <a:pt x="100" y="6785"/>
                    </a:cubicBezTo>
                    <a:cubicBezTo>
                      <a:pt x="156" y="6933"/>
                      <a:pt x="304" y="7030"/>
                      <a:pt x="447" y="7030"/>
                    </a:cubicBezTo>
                    <a:cubicBezTo>
                      <a:pt x="562" y="7030"/>
                      <a:pt x="675" y="6967"/>
                      <a:pt x="734" y="6819"/>
                    </a:cubicBezTo>
                    <a:cubicBezTo>
                      <a:pt x="901" y="6285"/>
                      <a:pt x="868" y="5718"/>
                      <a:pt x="901" y="5151"/>
                    </a:cubicBezTo>
                    <a:cubicBezTo>
                      <a:pt x="901" y="4617"/>
                      <a:pt x="934" y="4017"/>
                      <a:pt x="901" y="3483"/>
                    </a:cubicBezTo>
                    <a:cubicBezTo>
                      <a:pt x="901" y="2349"/>
                      <a:pt x="868" y="1281"/>
                      <a:pt x="734" y="147"/>
                    </a:cubicBezTo>
                    <a:cubicBezTo>
                      <a:pt x="734" y="51"/>
                      <a:pt x="649" y="1"/>
                      <a:pt x="5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5"/>
              <p:cNvSpPr/>
              <p:nvPr/>
            </p:nvSpPr>
            <p:spPr>
              <a:xfrm>
                <a:off x="4714375" y="1203700"/>
                <a:ext cx="22525" cy="150675"/>
              </a:xfrm>
              <a:custGeom>
                <a:avLst/>
                <a:gdLst/>
                <a:ahLst/>
                <a:cxnLst/>
                <a:rect l="l" t="t" r="r" b="b"/>
                <a:pathLst>
                  <a:path w="901" h="6027" extrusionOk="0">
                    <a:moveTo>
                      <a:pt x="268" y="0"/>
                    </a:moveTo>
                    <a:cubicBezTo>
                      <a:pt x="173" y="0"/>
                      <a:pt x="83" y="67"/>
                      <a:pt x="100" y="205"/>
                    </a:cubicBezTo>
                    <a:cubicBezTo>
                      <a:pt x="134" y="1172"/>
                      <a:pt x="134" y="2073"/>
                      <a:pt x="134" y="3040"/>
                    </a:cubicBezTo>
                    <a:cubicBezTo>
                      <a:pt x="134" y="3941"/>
                      <a:pt x="0" y="4942"/>
                      <a:pt x="167" y="5876"/>
                    </a:cubicBezTo>
                    <a:cubicBezTo>
                      <a:pt x="221" y="5966"/>
                      <a:pt x="353" y="6027"/>
                      <a:pt x="469" y="6027"/>
                    </a:cubicBezTo>
                    <a:cubicBezTo>
                      <a:pt x="567" y="6027"/>
                      <a:pt x="652" y="5983"/>
                      <a:pt x="667" y="5876"/>
                    </a:cubicBezTo>
                    <a:cubicBezTo>
                      <a:pt x="901" y="4942"/>
                      <a:pt x="801" y="3941"/>
                      <a:pt x="734" y="3040"/>
                    </a:cubicBezTo>
                    <a:cubicBezTo>
                      <a:pt x="667" y="2073"/>
                      <a:pt x="601" y="1105"/>
                      <a:pt x="467" y="171"/>
                    </a:cubicBezTo>
                    <a:cubicBezTo>
                      <a:pt x="451" y="59"/>
                      <a:pt x="357" y="0"/>
                      <a:pt x="2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 name="Google Shape;140;p5"/>
            <p:cNvGrpSpPr/>
            <p:nvPr/>
          </p:nvGrpSpPr>
          <p:grpSpPr>
            <a:xfrm rot="2555100">
              <a:off x="1411293" y="1604956"/>
              <a:ext cx="363360" cy="242976"/>
              <a:chOff x="5153850" y="1150039"/>
              <a:chExt cx="326100" cy="218061"/>
            </a:xfrm>
          </p:grpSpPr>
          <p:sp>
            <p:nvSpPr>
              <p:cNvPr id="141" name="Google Shape;141;p5"/>
              <p:cNvSpPr/>
              <p:nvPr/>
            </p:nvSpPr>
            <p:spPr>
              <a:xfrm>
                <a:off x="5252272" y="1150039"/>
                <a:ext cx="40945" cy="53387"/>
              </a:xfrm>
              <a:custGeom>
                <a:avLst/>
                <a:gdLst/>
                <a:ahLst/>
                <a:cxnLst/>
                <a:rect l="l" t="t" r="r" b="b"/>
                <a:pathLst>
                  <a:path w="1402" h="1828" extrusionOk="0">
                    <a:moveTo>
                      <a:pt x="501" y="0"/>
                    </a:moveTo>
                    <a:cubicBezTo>
                      <a:pt x="401" y="0"/>
                      <a:pt x="334" y="0"/>
                      <a:pt x="267" y="34"/>
                    </a:cubicBezTo>
                    <a:cubicBezTo>
                      <a:pt x="234" y="34"/>
                      <a:pt x="201" y="67"/>
                      <a:pt x="201" y="67"/>
                    </a:cubicBezTo>
                    <a:cubicBezTo>
                      <a:pt x="167" y="67"/>
                      <a:pt x="100" y="100"/>
                      <a:pt x="100" y="134"/>
                    </a:cubicBezTo>
                    <a:cubicBezTo>
                      <a:pt x="100" y="200"/>
                      <a:pt x="167" y="234"/>
                      <a:pt x="201" y="234"/>
                    </a:cubicBezTo>
                    <a:lnTo>
                      <a:pt x="267" y="234"/>
                    </a:lnTo>
                    <a:cubicBezTo>
                      <a:pt x="334" y="234"/>
                      <a:pt x="367" y="234"/>
                      <a:pt x="434" y="267"/>
                    </a:cubicBezTo>
                    <a:cubicBezTo>
                      <a:pt x="501" y="267"/>
                      <a:pt x="534" y="267"/>
                      <a:pt x="567" y="301"/>
                    </a:cubicBezTo>
                    <a:cubicBezTo>
                      <a:pt x="601" y="301"/>
                      <a:pt x="668" y="367"/>
                      <a:pt x="701" y="367"/>
                    </a:cubicBezTo>
                    <a:cubicBezTo>
                      <a:pt x="734" y="401"/>
                      <a:pt x="768" y="401"/>
                      <a:pt x="768" y="434"/>
                    </a:cubicBezTo>
                    <a:cubicBezTo>
                      <a:pt x="768" y="434"/>
                      <a:pt x="834" y="434"/>
                      <a:pt x="834" y="467"/>
                    </a:cubicBezTo>
                    <a:cubicBezTo>
                      <a:pt x="800" y="460"/>
                      <a:pt x="765" y="456"/>
                      <a:pt x="729" y="456"/>
                    </a:cubicBezTo>
                    <a:cubicBezTo>
                      <a:pt x="460" y="456"/>
                      <a:pt x="189" y="673"/>
                      <a:pt x="100" y="968"/>
                    </a:cubicBezTo>
                    <a:cubicBezTo>
                      <a:pt x="0" y="1368"/>
                      <a:pt x="167" y="1735"/>
                      <a:pt x="501" y="1802"/>
                    </a:cubicBezTo>
                    <a:cubicBezTo>
                      <a:pt x="547" y="1819"/>
                      <a:pt x="594" y="1827"/>
                      <a:pt x="643" y="1827"/>
                    </a:cubicBezTo>
                    <a:cubicBezTo>
                      <a:pt x="876" y="1827"/>
                      <a:pt x="1124" y="1633"/>
                      <a:pt x="1235" y="1301"/>
                    </a:cubicBezTo>
                    <a:cubicBezTo>
                      <a:pt x="1401" y="1001"/>
                      <a:pt x="1368" y="834"/>
                      <a:pt x="1368" y="734"/>
                    </a:cubicBezTo>
                    <a:cubicBezTo>
                      <a:pt x="1368" y="701"/>
                      <a:pt x="1368" y="601"/>
                      <a:pt x="1335" y="567"/>
                    </a:cubicBezTo>
                    <a:cubicBezTo>
                      <a:pt x="1335" y="534"/>
                      <a:pt x="1268" y="434"/>
                      <a:pt x="1268" y="401"/>
                    </a:cubicBezTo>
                    <a:cubicBezTo>
                      <a:pt x="1235" y="367"/>
                      <a:pt x="1201" y="267"/>
                      <a:pt x="1168" y="234"/>
                    </a:cubicBezTo>
                    <a:cubicBezTo>
                      <a:pt x="1101" y="200"/>
                      <a:pt x="1068" y="134"/>
                      <a:pt x="1001" y="100"/>
                    </a:cubicBezTo>
                    <a:cubicBezTo>
                      <a:pt x="934" y="67"/>
                      <a:pt x="868" y="67"/>
                      <a:pt x="834" y="34"/>
                    </a:cubicBezTo>
                    <a:cubicBezTo>
                      <a:pt x="768" y="34"/>
                      <a:pt x="701" y="0"/>
                      <a:pt x="6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5"/>
              <p:cNvSpPr/>
              <p:nvPr/>
            </p:nvSpPr>
            <p:spPr>
              <a:xfrm>
                <a:off x="5403262" y="1191919"/>
                <a:ext cx="39982" cy="54292"/>
              </a:xfrm>
              <a:custGeom>
                <a:avLst/>
                <a:gdLst/>
                <a:ahLst/>
                <a:cxnLst/>
                <a:rect l="l" t="t" r="r" b="b"/>
                <a:pathLst>
                  <a:path w="1369" h="1859" extrusionOk="0">
                    <a:moveTo>
                      <a:pt x="501" y="1"/>
                    </a:moveTo>
                    <a:cubicBezTo>
                      <a:pt x="401" y="1"/>
                      <a:pt x="334" y="1"/>
                      <a:pt x="268" y="34"/>
                    </a:cubicBezTo>
                    <a:cubicBezTo>
                      <a:pt x="234" y="34"/>
                      <a:pt x="201" y="101"/>
                      <a:pt x="201" y="101"/>
                    </a:cubicBezTo>
                    <a:cubicBezTo>
                      <a:pt x="168" y="101"/>
                      <a:pt x="101" y="134"/>
                      <a:pt x="101" y="167"/>
                    </a:cubicBezTo>
                    <a:cubicBezTo>
                      <a:pt x="101" y="201"/>
                      <a:pt x="168" y="268"/>
                      <a:pt x="201" y="268"/>
                    </a:cubicBezTo>
                    <a:lnTo>
                      <a:pt x="268" y="268"/>
                    </a:lnTo>
                    <a:cubicBezTo>
                      <a:pt x="334" y="268"/>
                      <a:pt x="368" y="268"/>
                      <a:pt x="434" y="301"/>
                    </a:cubicBezTo>
                    <a:cubicBezTo>
                      <a:pt x="501" y="301"/>
                      <a:pt x="534" y="301"/>
                      <a:pt x="568" y="334"/>
                    </a:cubicBezTo>
                    <a:cubicBezTo>
                      <a:pt x="601" y="334"/>
                      <a:pt x="668" y="368"/>
                      <a:pt x="701" y="368"/>
                    </a:cubicBezTo>
                    <a:cubicBezTo>
                      <a:pt x="735" y="434"/>
                      <a:pt x="768" y="434"/>
                      <a:pt x="768" y="468"/>
                    </a:cubicBezTo>
                    <a:cubicBezTo>
                      <a:pt x="768" y="468"/>
                      <a:pt x="835" y="468"/>
                      <a:pt x="835" y="501"/>
                    </a:cubicBezTo>
                    <a:cubicBezTo>
                      <a:pt x="800" y="493"/>
                      <a:pt x="765" y="490"/>
                      <a:pt x="730" y="490"/>
                    </a:cubicBezTo>
                    <a:cubicBezTo>
                      <a:pt x="461" y="490"/>
                      <a:pt x="189" y="706"/>
                      <a:pt x="101" y="1001"/>
                    </a:cubicBezTo>
                    <a:cubicBezTo>
                      <a:pt x="1" y="1368"/>
                      <a:pt x="168" y="1769"/>
                      <a:pt x="501" y="1835"/>
                    </a:cubicBezTo>
                    <a:cubicBezTo>
                      <a:pt x="543" y="1851"/>
                      <a:pt x="587" y="1859"/>
                      <a:pt x="631" y="1859"/>
                    </a:cubicBezTo>
                    <a:cubicBezTo>
                      <a:pt x="868" y="1859"/>
                      <a:pt x="1123" y="1644"/>
                      <a:pt x="1235" y="1335"/>
                    </a:cubicBezTo>
                    <a:cubicBezTo>
                      <a:pt x="1368" y="968"/>
                      <a:pt x="1368" y="801"/>
                      <a:pt x="1368" y="768"/>
                    </a:cubicBezTo>
                    <a:cubicBezTo>
                      <a:pt x="1368" y="735"/>
                      <a:pt x="1368" y="634"/>
                      <a:pt x="1335" y="601"/>
                    </a:cubicBezTo>
                    <a:cubicBezTo>
                      <a:pt x="1335" y="568"/>
                      <a:pt x="1268" y="468"/>
                      <a:pt x="1268" y="434"/>
                    </a:cubicBezTo>
                    <a:cubicBezTo>
                      <a:pt x="1235" y="401"/>
                      <a:pt x="1202" y="301"/>
                      <a:pt x="1135" y="268"/>
                    </a:cubicBezTo>
                    <a:cubicBezTo>
                      <a:pt x="1102" y="234"/>
                      <a:pt x="1068" y="167"/>
                      <a:pt x="1001" y="134"/>
                    </a:cubicBezTo>
                    <a:cubicBezTo>
                      <a:pt x="935" y="101"/>
                      <a:pt x="868" y="101"/>
                      <a:pt x="835" y="34"/>
                    </a:cubicBezTo>
                    <a:cubicBezTo>
                      <a:pt x="768" y="34"/>
                      <a:pt x="701" y="1"/>
                      <a:pt x="6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5"/>
              <p:cNvSpPr/>
              <p:nvPr/>
            </p:nvSpPr>
            <p:spPr>
              <a:xfrm>
                <a:off x="5375675" y="1274425"/>
                <a:ext cx="104275" cy="93675"/>
              </a:xfrm>
              <a:custGeom>
                <a:avLst/>
                <a:gdLst/>
                <a:ahLst/>
                <a:cxnLst/>
                <a:rect l="l" t="t" r="r" b="b"/>
                <a:pathLst>
                  <a:path w="4171" h="3747" extrusionOk="0">
                    <a:moveTo>
                      <a:pt x="2047" y="0"/>
                    </a:moveTo>
                    <a:cubicBezTo>
                      <a:pt x="1240" y="0"/>
                      <a:pt x="521" y="553"/>
                      <a:pt x="301" y="1379"/>
                    </a:cubicBezTo>
                    <a:cubicBezTo>
                      <a:pt x="1" y="2379"/>
                      <a:pt x="568" y="3380"/>
                      <a:pt x="1568" y="3680"/>
                    </a:cubicBezTo>
                    <a:cubicBezTo>
                      <a:pt x="1735" y="3725"/>
                      <a:pt x="1902" y="3746"/>
                      <a:pt x="2065" y="3746"/>
                    </a:cubicBezTo>
                    <a:cubicBezTo>
                      <a:pt x="2883" y="3746"/>
                      <a:pt x="3620" y="3213"/>
                      <a:pt x="3870" y="2379"/>
                    </a:cubicBezTo>
                    <a:cubicBezTo>
                      <a:pt x="4170" y="1379"/>
                      <a:pt x="3570" y="378"/>
                      <a:pt x="2569" y="78"/>
                    </a:cubicBezTo>
                    <a:cubicBezTo>
                      <a:pt x="2394" y="25"/>
                      <a:pt x="2218" y="0"/>
                      <a:pt x="20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5"/>
              <p:cNvSpPr/>
              <p:nvPr/>
            </p:nvSpPr>
            <p:spPr>
              <a:xfrm>
                <a:off x="5153850" y="1213000"/>
                <a:ext cx="104275" cy="93675"/>
              </a:xfrm>
              <a:custGeom>
                <a:avLst/>
                <a:gdLst/>
                <a:ahLst/>
                <a:cxnLst/>
                <a:rect l="l" t="t" r="r" b="b"/>
                <a:pathLst>
                  <a:path w="4171" h="3747" extrusionOk="0">
                    <a:moveTo>
                      <a:pt x="2072" y="1"/>
                    </a:moveTo>
                    <a:cubicBezTo>
                      <a:pt x="1254" y="1"/>
                      <a:pt x="518" y="533"/>
                      <a:pt x="267" y="1367"/>
                    </a:cubicBezTo>
                    <a:cubicBezTo>
                      <a:pt x="1" y="2368"/>
                      <a:pt x="568" y="3369"/>
                      <a:pt x="1568" y="3669"/>
                    </a:cubicBezTo>
                    <a:cubicBezTo>
                      <a:pt x="1744" y="3721"/>
                      <a:pt x="1919" y="3746"/>
                      <a:pt x="2091" y="3746"/>
                    </a:cubicBezTo>
                    <a:cubicBezTo>
                      <a:pt x="2898" y="3746"/>
                      <a:pt x="3622" y="3193"/>
                      <a:pt x="3870" y="2368"/>
                    </a:cubicBezTo>
                    <a:cubicBezTo>
                      <a:pt x="4170" y="1367"/>
                      <a:pt x="3570" y="367"/>
                      <a:pt x="2569" y="66"/>
                    </a:cubicBezTo>
                    <a:cubicBezTo>
                      <a:pt x="2402" y="22"/>
                      <a:pt x="2235" y="1"/>
                      <a:pt x="2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5"/>
              <p:cNvSpPr/>
              <p:nvPr/>
            </p:nvSpPr>
            <p:spPr>
              <a:xfrm>
                <a:off x="5298065" y="1210405"/>
                <a:ext cx="73071" cy="64017"/>
              </a:xfrm>
              <a:custGeom>
                <a:avLst/>
                <a:gdLst/>
                <a:ahLst/>
                <a:cxnLst/>
                <a:rect l="l" t="t" r="r" b="b"/>
                <a:pathLst>
                  <a:path w="2502" h="2192" extrusionOk="0">
                    <a:moveTo>
                      <a:pt x="474" y="0"/>
                    </a:moveTo>
                    <a:cubicBezTo>
                      <a:pt x="449" y="0"/>
                      <a:pt x="414" y="11"/>
                      <a:pt x="367" y="35"/>
                    </a:cubicBezTo>
                    <a:cubicBezTo>
                      <a:pt x="350" y="26"/>
                      <a:pt x="332" y="22"/>
                      <a:pt x="312" y="22"/>
                    </a:cubicBezTo>
                    <a:cubicBezTo>
                      <a:pt x="255" y="22"/>
                      <a:pt x="192" y="60"/>
                      <a:pt x="167" y="135"/>
                    </a:cubicBezTo>
                    <a:cubicBezTo>
                      <a:pt x="34" y="468"/>
                      <a:pt x="0" y="835"/>
                      <a:pt x="34" y="1202"/>
                    </a:cubicBezTo>
                    <a:cubicBezTo>
                      <a:pt x="67" y="1402"/>
                      <a:pt x="167" y="1636"/>
                      <a:pt x="300" y="1803"/>
                    </a:cubicBezTo>
                    <a:cubicBezTo>
                      <a:pt x="400" y="2003"/>
                      <a:pt x="667" y="2136"/>
                      <a:pt x="867" y="2170"/>
                    </a:cubicBezTo>
                    <a:cubicBezTo>
                      <a:pt x="950" y="2183"/>
                      <a:pt x="1045" y="2192"/>
                      <a:pt x="1141" y="2192"/>
                    </a:cubicBezTo>
                    <a:cubicBezTo>
                      <a:pt x="1277" y="2192"/>
                      <a:pt x="1417" y="2175"/>
                      <a:pt x="1535" y="2136"/>
                    </a:cubicBezTo>
                    <a:cubicBezTo>
                      <a:pt x="1801" y="2036"/>
                      <a:pt x="1968" y="1936"/>
                      <a:pt x="2102" y="1769"/>
                    </a:cubicBezTo>
                    <a:cubicBezTo>
                      <a:pt x="2335" y="1436"/>
                      <a:pt x="2469" y="1102"/>
                      <a:pt x="2502" y="702"/>
                    </a:cubicBezTo>
                    <a:cubicBezTo>
                      <a:pt x="2502" y="635"/>
                      <a:pt x="2469" y="569"/>
                      <a:pt x="2435" y="535"/>
                    </a:cubicBezTo>
                    <a:cubicBezTo>
                      <a:pt x="2394" y="521"/>
                      <a:pt x="2358" y="513"/>
                      <a:pt x="2326" y="513"/>
                    </a:cubicBezTo>
                    <a:cubicBezTo>
                      <a:pt x="2280" y="513"/>
                      <a:pt x="2241" y="529"/>
                      <a:pt x="2202" y="569"/>
                    </a:cubicBezTo>
                    <a:cubicBezTo>
                      <a:pt x="2035" y="835"/>
                      <a:pt x="1868" y="1136"/>
                      <a:pt x="1668" y="1302"/>
                    </a:cubicBezTo>
                    <a:cubicBezTo>
                      <a:pt x="1513" y="1432"/>
                      <a:pt x="1378" y="1481"/>
                      <a:pt x="1201" y="1481"/>
                    </a:cubicBezTo>
                    <a:cubicBezTo>
                      <a:pt x="1149" y="1481"/>
                      <a:pt x="1094" y="1477"/>
                      <a:pt x="1034" y="1469"/>
                    </a:cubicBezTo>
                    <a:cubicBezTo>
                      <a:pt x="834" y="1436"/>
                      <a:pt x="701" y="1302"/>
                      <a:pt x="634" y="1002"/>
                    </a:cubicBezTo>
                    <a:cubicBezTo>
                      <a:pt x="601" y="702"/>
                      <a:pt x="534" y="435"/>
                      <a:pt x="534" y="102"/>
                    </a:cubicBezTo>
                    <a:cubicBezTo>
                      <a:pt x="534" y="37"/>
                      <a:pt x="520" y="0"/>
                      <a:pt x="4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146"/>
        <p:cNvGrpSpPr/>
        <p:nvPr/>
      </p:nvGrpSpPr>
      <p:grpSpPr>
        <a:xfrm>
          <a:off x="0" y="0"/>
          <a:ext cx="0" cy="0"/>
          <a:chOff x="0" y="0"/>
          <a:chExt cx="0" cy="0"/>
        </a:xfrm>
      </p:grpSpPr>
      <p:sp>
        <p:nvSpPr>
          <p:cNvPr id="147" name="Google Shape;147;p6"/>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8" name="Google Shape;148;p6"/>
          <p:cNvSpPr/>
          <p:nvPr/>
        </p:nvSpPr>
        <p:spPr>
          <a:xfrm rot="10800000">
            <a:off x="8120285" y="2346175"/>
            <a:ext cx="1264340" cy="3524526"/>
          </a:xfrm>
          <a:custGeom>
            <a:avLst/>
            <a:gdLst/>
            <a:ahLst/>
            <a:cxnLst/>
            <a:rect l="l" t="t" r="r" b="b"/>
            <a:pathLst>
              <a:path w="32605" h="90891" extrusionOk="0">
                <a:moveTo>
                  <a:pt x="0" y="1"/>
                </a:moveTo>
                <a:lnTo>
                  <a:pt x="0" y="90890"/>
                </a:lnTo>
                <a:cubicBezTo>
                  <a:pt x="7361" y="89757"/>
                  <a:pt x="16312" y="85062"/>
                  <a:pt x="19893" y="78557"/>
                </a:cubicBezTo>
                <a:cubicBezTo>
                  <a:pt x="23454" y="72032"/>
                  <a:pt x="23792" y="63836"/>
                  <a:pt x="20788" y="57033"/>
                </a:cubicBezTo>
                <a:cubicBezTo>
                  <a:pt x="18640" y="52239"/>
                  <a:pt x="15039" y="48260"/>
                  <a:pt x="12453" y="43705"/>
                </a:cubicBezTo>
                <a:cubicBezTo>
                  <a:pt x="9887" y="39130"/>
                  <a:pt x="8415" y="33341"/>
                  <a:pt x="10941" y="28746"/>
                </a:cubicBezTo>
                <a:cubicBezTo>
                  <a:pt x="12871" y="25205"/>
                  <a:pt x="16690" y="23176"/>
                  <a:pt x="20311" y="21445"/>
                </a:cubicBezTo>
                <a:cubicBezTo>
                  <a:pt x="23971" y="19734"/>
                  <a:pt x="27830" y="18023"/>
                  <a:pt x="30217" y="14761"/>
                </a:cubicBezTo>
                <a:cubicBezTo>
                  <a:pt x="32604" y="11538"/>
                  <a:pt x="29780" y="2189"/>
                  <a:pt x="26398" y="20"/>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6"/>
          <p:cNvSpPr/>
          <p:nvPr/>
        </p:nvSpPr>
        <p:spPr>
          <a:xfrm>
            <a:off x="8551313" y="2346167"/>
            <a:ext cx="462351" cy="4076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p:nvPr/>
        </p:nvSpPr>
        <p:spPr>
          <a:xfrm>
            <a:off x="333372" y="4592744"/>
            <a:ext cx="215141" cy="189693"/>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6"/>
          <p:cNvSpPr/>
          <p:nvPr/>
        </p:nvSpPr>
        <p:spPr>
          <a:xfrm>
            <a:off x="449038" y="4446321"/>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
          <p:cNvSpPr/>
          <p:nvPr/>
        </p:nvSpPr>
        <p:spPr>
          <a:xfrm rot="232572">
            <a:off x="-175527" y="24909"/>
            <a:ext cx="918289" cy="5364033"/>
          </a:xfrm>
          <a:custGeom>
            <a:avLst/>
            <a:gdLst/>
            <a:ahLst/>
            <a:cxnLst/>
            <a:rect l="l" t="t" r="r" b="b"/>
            <a:pathLst>
              <a:path w="36732" h="214564" extrusionOk="0">
                <a:moveTo>
                  <a:pt x="14454" y="0"/>
                </a:moveTo>
                <a:cubicBezTo>
                  <a:pt x="12984" y="10561"/>
                  <a:pt x="4361" y="47392"/>
                  <a:pt x="5631" y="63367"/>
                </a:cubicBezTo>
                <a:cubicBezTo>
                  <a:pt x="6901" y="79342"/>
                  <a:pt x="16927" y="83687"/>
                  <a:pt x="22074" y="95852"/>
                </a:cubicBezTo>
                <a:cubicBezTo>
                  <a:pt x="27221" y="108017"/>
                  <a:pt x="38183" y="125463"/>
                  <a:pt x="36512" y="136358"/>
                </a:cubicBezTo>
                <a:cubicBezTo>
                  <a:pt x="34841" y="147253"/>
                  <a:pt x="18131" y="159687"/>
                  <a:pt x="12048" y="161224"/>
                </a:cubicBezTo>
                <a:cubicBezTo>
                  <a:pt x="5966" y="162762"/>
                  <a:pt x="84" y="149995"/>
                  <a:pt x="17" y="145583"/>
                </a:cubicBezTo>
                <a:cubicBezTo>
                  <a:pt x="-50" y="141171"/>
                  <a:pt x="5899" y="133752"/>
                  <a:pt x="11647" y="134754"/>
                </a:cubicBezTo>
                <a:cubicBezTo>
                  <a:pt x="17395" y="135757"/>
                  <a:pt x="34708" y="138296"/>
                  <a:pt x="34507" y="151598"/>
                </a:cubicBezTo>
                <a:cubicBezTo>
                  <a:pt x="34307" y="164900"/>
                  <a:pt x="14455" y="204070"/>
                  <a:pt x="10444" y="214564"/>
                </a:cubicBezTo>
              </a:path>
            </a:pathLst>
          </a:custGeom>
          <a:noFill/>
          <a:ln w="19050" cap="flat" cmpd="sng">
            <a:solidFill>
              <a:schemeClr val="dk2"/>
            </a:solidFill>
            <a:prstDash val="dash"/>
            <a:round/>
            <a:headEnd type="none" w="med" len="med"/>
            <a:tailEnd type="none" w="med" len="med"/>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blipFill>
          <a:blip r:embed="rId2">
            <a:alphaModFix/>
          </a:blip>
          <a:stretch>
            <a:fillRect/>
          </a:stretch>
        </a:blipFill>
        <a:effectLst/>
      </p:bgPr>
    </p:bg>
    <p:spTree>
      <p:nvGrpSpPr>
        <p:cNvPr id="1" name="Shape 153"/>
        <p:cNvGrpSpPr/>
        <p:nvPr/>
      </p:nvGrpSpPr>
      <p:grpSpPr>
        <a:xfrm>
          <a:off x="0" y="0"/>
          <a:ext cx="0" cy="0"/>
          <a:chOff x="0" y="0"/>
          <a:chExt cx="0" cy="0"/>
        </a:xfrm>
      </p:grpSpPr>
      <p:sp>
        <p:nvSpPr>
          <p:cNvPr id="154" name="Google Shape;154;p7"/>
          <p:cNvSpPr/>
          <p:nvPr/>
        </p:nvSpPr>
        <p:spPr>
          <a:xfrm rot="-5400000">
            <a:off x="7544880" y="3295904"/>
            <a:ext cx="1119149" cy="2952450"/>
          </a:xfrm>
          <a:custGeom>
            <a:avLst/>
            <a:gdLst/>
            <a:ahLst/>
            <a:cxnLst/>
            <a:rect l="l" t="t" r="r" b="b"/>
            <a:pathLst>
              <a:path w="34097" h="89952" extrusionOk="0">
                <a:moveTo>
                  <a:pt x="6827" y="1"/>
                </a:moveTo>
                <a:cubicBezTo>
                  <a:pt x="4501" y="1"/>
                  <a:pt x="2262" y="226"/>
                  <a:pt x="338" y="633"/>
                </a:cubicBezTo>
                <a:lnTo>
                  <a:pt x="0" y="89951"/>
                </a:lnTo>
                <a:lnTo>
                  <a:pt x="8097" y="89812"/>
                </a:lnTo>
                <a:cubicBezTo>
                  <a:pt x="17327" y="89235"/>
                  <a:pt x="25980" y="83347"/>
                  <a:pt x="30058" y="75032"/>
                </a:cubicBezTo>
                <a:cubicBezTo>
                  <a:pt x="34096" y="66757"/>
                  <a:pt x="32763" y="55935"/>
                  <a:pt x="26338" y="49291"/>
                </a:cubicBezTo>
                <a:cubicBezTo>
                  <a:pt x="23653" y="46546"/>
                  <a:pt x="20271" y="44556"/>
                  <a:pt x="17645" y="41771"/>
                </a:cubicBezTo>
                <a:cubicBezTo>
                  <a:pt x="14999" y="38947"/>
                  <a:pt x="13129" y="34869"/>
                  <a:pt x="14502" y="31288"/>
                </a:cubicBezTo>
                <a:cubicBezTo>
                  <a:pt x="16093" y="27150"/>
                  <a:pt x="21086" y="25519"/>
                  <a:pt x="24011" y="22177"/>
                </a:cubicBezTo>
                <a:cubicBezTo>
                  <a:pt x="28327" y="17144"/>
                  <a:pt x="26796" y="8769"/>
                  <a:pt x="21842" y="4373"/>
                </a:cubicBezTo>
                <a:cubicBezTo>
                  <a:pt x="18358" y="1267"/>
                  <a:pt x="12345" y="1"/>
                  <a:pt x="6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7"/>
          <p:cNvSpPr txBox="1">
            <a:spLocks noGrp="1"/>
          </p:cNvSpPr>
          <p:nvPr>
            <p:ph type="title"/>
          </p:nvPr>
        </p:nvSpPr>
        <p:spPr>
          <a:xfrm>
            <a:off x="4299650" y="1089150"/>
            <a:ext cx="2849100" cy="1330200"/>
          </a:xfrm>
          <a:prstGeom prst="rect">
            <a:avLst/>
          </a:prstGeom>
        </p:spPr>
        <p:txBody>
          <a:bodyPr spcFirstLastPara="1" wrap="square" lIns="91425" tIns="91425" rIns="91425" bIns="91425" anchor="b" anchorCtr="0">
            <a:normAutofit/>
          </a:bodyPr>
          <a:lstStyle>
            <a:lvl1pPr lvl="0" rtl="0">
              <a:spcBef>
                <a:spcPts val="0"/>
              </a:spcBef>
              <a:spcAft>
                <a:spcPts val="0"/>
              </a:spcAft>
              <a:buSzPts val="1700"/>
              <a:buNone/>
              <a:defRPr sz="32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6" name="Google Shape;156;p7"/>
          <p:cNvSpPr txBox="1">
            <a:spLocks noGrp="1"/>
          </p:cNvSpPr>
          <p:nvPr>
            <p:ph type="body" idx="1"/>
          </p:nvPr>
        </p:nvSpPr>
        <p:spPr>
          <a:xfrm>
            <a:off x="4299650" y="2415550"/>
            <a:ext cx="3819600" cy="1885800"/>
          </a:xfrm>
          <a:prstGeom prst="rect">
            <a:avLst/>
          </a:prstGeom>
        </p:spPr>
        <p:txBody>
          <a:bodyPr spcFirstLastPara="1" wrap="square" lIns="91425" tIns="91425" rIns="91425" bIns="91425" anchor="t" anchorCtr="0">
            <a:normAutofit/>
          </a:bodyPr>
          <a:lstStyle>
            <a:lvl1pPr marL="457200" lvl="0" indent="-317500" rtl="0">
              <a:lnSpc>
                <a:spcPct val="100000"/>
              </a:lnSpc>
              <a:spcBef>
                <a:spcPts val="0"/>
              </a:spcBef>
              <a:spcAft>
                <a:spcPts val="0"/>
              </a:spcAft>
              <a:buSzPts val="1400"/>
              <a:buFont typeface="Nunito Light"/>
              <a:buChar char="●"/>
              <a:defRPr sz="1400" b="0"/>
            </a:lvl1pPr>
            <a:lvl2pPr marL="914400" lvl="1" indent="-330200" rtl="0">
              <a:spcBef>
                <a:spcPts val="0"/>
              </a:spcBef>
              <a:spcAft>
                <a:spcPts val="0"/>
              </a:spcAft>
              <a:buSzPts val="1600"/>
              <a:buFont typeface="Nunito Light"/>
              <a:buChar char="○"/>
              <a:defRPr/>
            </a:lvl2pPr>
            <a:lvl3pPr marL="1371600" lvl="2" indent="-330200" rtl="0">
              <a:spcBef>
                <a:spcPts val="0"/>
              </a:spcBef>
              <a:spcAft>
                <a:spcPts val="0"/>
              </a:spcAft>
              <a:buSzPts val="1600"/>
              <a:buFont typeface="Nunito Light"/>
              <a:buChar char="■"/>
              <a:defRPr/>
            </a:lvl3pPr>
            <a:lvl4pPr marL="1828800" lvl="3" indent="-330200" rtl="0">
              <a:spcBef>
                <a:spcPts val="0"/>
              </a:spcBef>
              <a:spcAft>
                <a:spcPts val="0"/>
              </a:spcAft>
              <a:buSzPts val="1600"/>
              <a:buFont typeface="Nunito Light"/>
              <a:buChar char="●"/>
              <a:defRPr/>
            </a:lvl4pPr>
            <a:lvl5pPr marL="2286000" lvl="4" indent="-330200" rtl="0">
              <a:spcBef>
                <a:spcPts val="0"/>
              </a:spcBef>
              <a:spcAft>
                <a:spcPts val="0"/>
              </a:spcAft>
              <a:buSzPts val="1600"/>
              <a:buFont typeface="Nunito Light"/>
              <a:buChar char="○"/>
              <a:defRPr/>
            </a:lvl5pPr>
            <a:lvl6pPr marL="2743200" lvl="5" indent="-330200" rtl="0">
              <a:spcBef>
                <a:spcPts val="0"/>
              </a:spcBef>
              <a:spcAft>
                <a:spcPts val="0"/>
              </a:spcAft>
              <a:buSzPts val="1600"/>
              <a:buFont typeface="Nunito Light"/>
              <a:buChar char="■"/>
              <a:defRPr/>
            </a:lvl6pPr>
            <a:lvl7pPr marL="3200400" lvl="6" indent="-330200" rtl="0">
              <a:spcBef>
                <a:spcPts val="0"/>
              </a:spcBef>
              <a:spcAft>
                <a:spcPts val="0"/>
              </a:spcAft>
              <a:buSzPts val="1600"/>
              <a:buFont typeface="Nunito Light"/>
              <a:buChar char="●"/>
              <a:defRPr/>
            </a:lvl7pPr>
            <a:lvl8pPr marL="3657600" lvl="7" indent="-330200" rtl="0">
              <a:spcBef>
                <a:spcPts val="0"/>
              </a:spcBef>
              <a:spcAft>
                <a:spcPts val="0"/>
              </a:spcAft>
              <a:buSzPts val="1600"/>
              <a:buFont typeface="Nunito Light"/>
              <a:buChar char="○"/>
              <a:defRPr/>
            </a:lvl8pPr>
            <a:lvl9pPr marL="4114800" lvl="8" indent="-330200" rtl="0">
              <a:spcBef>
                <a:spcPts val="0"/>
              </a:spcBef>
              <a:spcAft>
                <a:spcPts val="0"/>
              </a:spcAft>
              <a:buSzPts val="1600"/>
              <a:buFont typeface="Nunito Light"/>
              <a:buChar char="■"/>
              <a:defRPr/>
            </a:lvl9pPr>
          </a:lstStyle>
          <a:p>
            <a:endParaRPr/>
          </a:p>
        </p:txBody>
      </p:sp>
      <p:sp>
        <p:nvSpPr>
          <p:cNvPr id="157" name="Google Shape;157;p7"/>
          <p:cNvSpPr/>
          <p:nvPr/>
        </p:nvSpPr>
        <p:spPr>
          <a:xfrm rot="-9941259" flipH="1">
            <a:off x="5172984" y="141003"/>
            <a:ext cx="3884492" cy="1187809"/>
          </a:xfrm>
          <a:custGeom>
            <a:avLst/>
            <a:gdLst/>
            <a:ahLst/>
            <a:cxnLst/>
            <a:rect l="l" t="t" r="r" b="b"/>
            <a:pathLst>
              <a:path w="156716" h="69913" extrusionOk="0">
                <a:moveTo>
                  <a:pt x="0" y="0"/>
                </a:moveTo>
                <a:cubicBezTo>
                  <a:pt x="10649" y="9041"/>
                  <a:pt x="44805" y="50297"/>
                  <a:pt x="63892" y="54248"/>
                </a:cubicBezTo>
                <a:cubicBezTo>
                  <a:pt x="82979" y="58200"/>
                  <a:pt x="117135" y="31813"/>
                  <a:pt x="114523" y="23709"/>
                </a:cubicBezTo>
                <a:cubicBezTo>
                  <a:pt x="111911" y="15605"/>
                  <a:pt x="54248" y="-1607"/>
                  <a:pt x="48220" y="5626"/>
                </a:cubicBezTo>
                <a:cubicBezTo>
                  <a:pt x="42193" y="12859"/>
                  <a:pt x="60275" y="58200"/>
                  <a:pt x="78358" y="67107"/>
                </a:cubicBezTo>
                <a:cubicBezTo>
                  <a:pt x="96441" y="76014"/>
                  <a:pt x="143656" y="60410"/>
                  <a:pt x="156716" y="59070"/>
                </a:cubicBezTo>
              </a:path>
            </a:pathLst>
          </a:custGeom>
          <a:noFill/>
          <a:ln w="19050" cap="flat" cmpd="sng">
            <a:solidFill>
              <a:schemeClr val="dk2"/>
            </a:solidFill>
            <a:prstDash val="dash"/>
            <a:round/>
            <a:headEnd type="none" w="med" len="med"/>
            <a:tailEnd type="none" w="med" len="med"/>
          </a:ln>
        </p:spPr>
      </p:sp>
      <p:sp>
        <p:nvSpPr>
          <p:cNvPr id="158" name="Google Shape;158;p7"/>
          <p:cNvSpPr/>
          <p:nvPr/>
        </p:nvSpPr>
        <p:spPr>
          <a:xfrm>
            <a:off x="8551272" y="960792"/>
            <a:ext cx="258588" cy="22799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7"/>
          <p:cNvSpPr/>
          <p:nvPr/>
        </p:nvSpPr>
        <p:spPr>
          <a:xfrm>
            <a:off x="537472" y="386842"/>
            <a:ext cx="258588" cy="22799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7"/>
          <p:cNvSpPr/>
          <p:nvPr/>
        </p:nvSpPr>
        <p:spPr>
          <a:xfrm>
            <a:off x="360987" y="614846"/>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7"/>
          <p:cNvSpPr/>
          <p:nvPr/>
        </p:nvSpPr>
        <p:spPr>
          <a:xfrm rot="-5400000">
            <a:off x="-899307" y="3558757"/>
            <a:ext cx="3132136" cy="1333506"/>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alphaModFix/>
          </a:blip>
          <a:stretch>
            <a:fillRect/>
          </a:stretch>
        </a:blipFill>
        <a:effectLst/>
      </p:bgPr>
    </p:bg>
    <p:spTree>
      <p:nvGrpSpPr>
        <p:cNvPr id="1" name="Shape 162"/>
        <p:cNvGrpSpPr/>
        <p:nvPr/>
      </p:nvGrpSpPr>
      <p:grpSpPr>
        <a:xfrm>
          <a:off x="0" y="0"/>
          <a:ext cx="0" cy="0"/>
          <a:chOff x="0" y="0"/>
          <a:chExt cx="0" cy="0"/>
        </a:xfrm>
      </p:grpSpPr>
      <p:sp>
        <p:nvSpPr>
          <p:cNvPr id="163" name="Google Shape;163;p8"/>
          <p:cNvSpPr txBox="1">
            <a:spLocks noGrp="1"/>
          </p:cNvSpPr>
          <p:nvPr>
            <p:ph type="title"/>
          </p:nvPr>
        </p:nvSpPr>
        <p:spPr>
          <a:xfrm flipH="1">
            <a:off x="1330050" y="1024638"/>
            <a:ext cx="6367800" cy="2954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64" name="Google Shape;164;p8"/>
          <p:cNvSpPr txBox="1">
            <a:spLocks noGrp="1"/>
          </p:cNvSpPr>
          <p:nvPr>
            <p:ph type="subTitle" idx="1"/>
          </p:nvPr>
        </p:nvSpPr>
        <p:spPr>
          <a:xfrm>
            <a:off x="2871000" y="3630375"/>
            <a:ext cx="3285900" cy="631500"/>
          </a:xfrm>
          <a:prstGeom prst="rect">
            <a:avLst/>
          </a:prstGeom>
        </p:spPr>
        <p:txBody>
          <a:bodyPr spcFirstLastPara="1" wrap="square" lIns="91425" tIns="91425" rIns="91425" bIns="91425" anchor="b" anchorCtr="0">
            <a:normAutofit/>
          </a:bodyPr>
          <a:lstStyle>
            <a:lvl1pPr lvl="0" algn="ctr" rtl="0">
              <a:lnSpc>
                <a:spcPct val="100000"/>
              </a:lnSpc>
              <a:spcBef>
                <a:spcPts val="0"/>
              </a:spcBef>
              <a:spcAft>
                <a:spcPts val="0"/>
              </a:spcAft>
              <a:buClr>
                <a:schemeClr val="dk1"/>
              </a:buClr>
              <a:buSzPts val="1400"/>
              <a:buNone/>
              <a:defRPr sz="14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65" name="Google Shape;165;p8"/>
          <p:cNvSpPr/>
          <p:nvPr/>
        </p:nvSpPr>
        <p:spPr>
          <a:xfrm rot="-5400000" flipH="1">
            <a:off x="7154175" y="-175568"/>
            <a:ext cx="1994237" cy="2094277"/>
          </a:xfrm>
          <a:custGeom>
            <a:avLst/>
            <a:gdLst/>
            <a:ahLst/>
            <a:cxnLst/>
            <a:rect l="l" t="t" r="r" b="b"/>
            <a:pathLst>
              <a:path w="76827" h="80681" extrusionOk="0">
                <a:moveTo>
                  <a:pt x="7096" y="0"/>
                </a:moveTo>
                <a:cubicBezTo>
                  <a:pt x="4774" y="0"/>
                  <a:pt x="2454" y="476"/>
                  <a:pt x="339" y="1448"/>
                </a:cubicBezTo>
                <a:lnTo>
                  <a:pt x="1" y="80681"/>
                </a:lnTo>
                <a:lnTo>
                  <a:pt x="73405" y="80681"/>
                </a:lnTo>
                <a:cubicBezTo>
                  <a:pt x="76826" y="73559"/>
                  <a:pt x="76130" y="64627"/>
                  <a:pt x="71654" y="58142"/>
                </a:cubicBezTo>
                <a:cubicBezTo>
                  <a:pt x="67521" y="52180"/>
                  <a:pt x="60344" y="48488"/>
                  <a:pt x="53107" y="48488"/>
                </a:cubicBezTo>
                <a:cubicBezTo>
                  <a:pt x="52473" y="48488"/>
                  <a:pt x="51838" y="48516"/>
                  <a:pt x="51204" y="48574"/>
                </a:cubicBezTo>
                <a:cubicBezTo>
                  <a:pt x="45157" y="49111"/>
                  <a:pt x="39587" y="52075"/>
                  <a:pt x="33659" y="53487"/>
                </a:cubicBezTo>
                <a:cubicBezTo>
                  <a:pt x="31911" y="53911"/>
                  <a:pt x="30047" y="54152"/>
                  <a:pt x="28198" y="54152"/>
                </a:cubicBezTo>
                <a:cubicBezTo>
                  <a:pt x="23796" y="54152"/>
                  <a:pt x="19480" y="52786"/>
                  <a:pt x="17029" y="49270"/>
                </a:cubicBezTo>
                <a:cubicBezTo>
                  <a:pt x="13826" y="44635"/>
                  <a:pt x="15119" y="38289"/>
                  <a:pt x="17427" y="33177"/>
                </a:cubicBezTo>
                <a:cubicBezTo>
                  <a:pt x="19734" y="28084"/>
                  <a:pt x="22977" y="23151"/>
                  <a:pt x="23414" y="17561"/>
                </a:cubicBezTo>
                <a:cubicBezTo>
                  <a:pt x="23872" y="11912"/>
                  <a:pt x="21166" y="6123"/>
                  <a:pt x="16511" y="2880"/>
                </a:cubicBezTo>
                <a:cubicBezTo>
                  <a:pt x="13768" y="981"/>
                  <a:pt x="10430" y="0"/>
                  <a:pt x="7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8"/>
          <p:cNvSpPr/>
          <p:nvPr/>
        </p:nvSpPr>
        <p:spPr>
          <a:xfrm rot="5400000" flipH="1">
            <a:off x="512725" y="3280133"/>
            <a:ext cx="1114460" cy="2940081"/>
          </a:xfrm>
          <a:custGeom>
            <a:avLst/>
            <a:gdLst/>
            <a:ahLst/>
            <a:cxnLst/>
            <a:rect l="l" t="t" r="r" b="b"/>
            <a:pathLst>
              <a:path w="34097" h="89952" extrusionOk="0">
                <a:moveTo>
                  <a:pt x="6827" y="1"/>
                </a:moveTo>
                <a:cubicBezTo>
                  <a:pt x="4501" y="1"/>
                  <a:pt x="2262" y="226"/>
                  <a:pt x="338" y="633"/>
                </a:cubicBezTo>
                <a:lnTo>
                  <a:pt x="0" y="89951"/>
                </a:lnTo>
                <a:lnTo>
                  <a:pt x="8097" y="89812"/>
                </a:lnTo>
                <a:cubicBezTo>
                  <a:pt x="17327" y="89235"/>
                  <a:pt x="25980" y="83347"/>
                  <a:pt x="30058" y="75032"/>
                </a:cubicBezTo>
                <a:cubicBezTo>
                  <a:pt x="34096" y="66757"/>
                  <a:pt x="32763" y="55935"/>
                  <a:pt x="26338" y="49291"/>
                </a:cubicBezTo>
                <a:cubicBezTo>
                  <a:pt x="23653" y="46546"/>
                  <a:pt x="20271" y="44556"/>
                  <a:pt x="17645" y="41771"/>
                </a:cubicBezTo>
                <a:cubicBezTo>
                  <a:pt x="14999" y="38947"/>
                  <a:pt x="13129" y="34869"/>
                  <a:pt x="14502" y="31288"/>
                </a:cubicBezTo>
                <a:cubicBezTo>
                  <a:pt x="16093" y="27150"/>
                  <a:pt x="21086" y="25519"/>
                  <a:pt x="24011" y="22177"/>
                </a:cubicBezTo>
                <a:cubicBezTo>
                  <a:pt x="28327" y="17144"/>
                  <a:pt x="26796" y="8769"/>
                  <a:pt x="21842" y="4373"/>
                </a:cubicBezTo>
                <a:cubicBezTo>
                  <a:pt x="18358" y="1267"/>
                  <a:pt x="12345" y="1"/>
                  <a:pt x="68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8"/>
          <p:cNvSpPr/>
          <p:nvPr/>
        </p:nvSpPr>
        <p:spPr>
          <a:xfrm rot="-3143622">
            <a:off x="8426556" y="1595105"/>
            <a:ext cx="247401" cy="21810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8"/>
          <p:cNvSpPr/>
          <p:nvPr/>
        </p:nvSpPr>
        <p:spPr>
          <a:xfrm rot="-3143597">
            <a:off x="2156226" y="4336009"/>
            <a:ext cx="258585" cy="228004"/>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169"/>
        <p:cNvGrpSpPr/>
        <p:nvPr/>
      </p:nvGrpSpPr>
      <p:grpSpPr>
        <a:xfrm>
          <a:off x="0" y="0"/>
          <a:ext cx="0" cy="0"/>
          <a:chOff x="0" y="0"/>
          <a:chExt cx="0" cy="0"/>
        </a:xfrm>
      </p:grpSpPr>
      <p:sp>
        <p:nvSpPr>
          <p:cNvPr id="170" name="Google Shape;170;p9"/>
          <p:cNvSpPr txBox="1">
            <a:spLocks noGrp="1"/>
          </p:cNvSpPr>
          <p:nvPr>
            <p:ph type="title"/>
          </p:nvPr>
        </p:nvSpPr>
        <p:spPr>
          <a:xfrm>
            <a:off x="570300" y="2199775"/>
            <a:ext cx="4045200" cy="8967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8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71" name="Google Shape;171;p9"/>
          <p:cNvSpPr txBox="1">
            <a:spLocks noGrp="1"/>
          </p:cNvSpPr>
          <p:nvPr>
            <p:ph type="subTitle" idx="1"/>
          </p:nvPr>
        </p:nvSpPr>
        <p:spPr>
          <a:xfrm>
            <a:off x="1195650" y="3107875"/>
            <a:ext cx="27945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72" name="Google Shape;172;p9"/>
          <p:cNvSpPr txBox="1">
            <a:spLocks noGrp="1"/>
          </p:cNvSpPr>
          <p:nvPr>
            <p:ph type="title" idx="2" hasCustomPrompt="1"/>
          </p:nvPr>
        </p:nvSpPr>
        <p:spPr>
          <a:xfrm>
            <a:off x="570302" y="1832550"/>
            <a:ext cx="40452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5500"/>
              <a:buNone/>
              <a:defRPr sz="4800"/>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73" name="Google Shape;173;p9"/>
          <p:cNvGrpSpPr/>
          <p:nvPr/>
        </p:nvGrpSpPr>
        <p:grpSpPr>
          <a:xfrm flipH="1">
            <a:off x="208" y="-4"/>
            <a:ext cx="2240231" cy="1725742"/>
            <a:chOff x="5153550" y="135575"/>
            <a:chExt cx="1402950" cy="1080750"/>
          </a:xfrm>
        </p:grpSpPr>
        <p:sp>
          <p:nvSpPr>
            <p:cNvPr id="174" name="Google Shape;174;p9"/>
            <p:cNvSpPr/>
            <p:nvPr/>
          </p:nvSpPr>
          <p:spPr>
            <a:xfrm>
              <a:off x="5208475" y="135575"/>
              <a:ext cx="1348025" cy="942650"/>
            </a:xfrm>
            <a:custGeom>
              <a:avLst/>
              <a:gdLst/>
              <a:ahLst/>
              <a:cxnLst/>
              <a:rect l="l" t="t" r="r" b="b"/>
              <a:pathLst>
                <a:path w="53921" h="37706" fill="none" extrusionOk="0">
                  <a:moveTo>
                    <a:pt x="0" y="1"/>
                  </a:moveTo>
                  <a:cubicBezTo>
                    <a:pt x="147" y="1570"/>
                    <a:pt x="2595" y="4500"/>
                    <a:pt x="3829" y="5985"/>
                  </a:cubicBezTo>
                  <a:cubicBezTo>
                    <a:pt x="5524" y="8036"/>
                    <a:pt x="7637" y="9668"/>
                    <a:pt x="9374" y="11697"/>
                  </a:cubicBezTo>
                  <a:cubicBezTo>
                    <a:pt x="12492" y="15359"/>
                    <a:pt x="15630" y="18435"/>
                    <a:pt x="19334" y="21469"/>
                  </a:cubicBezTo>
                  <a:cubicBezTo>
                    <a:pt x="23895" y="25193"/>
                    <a:pt x="28917" y="27976"/>
                    <a:pt x="34043" y="30947"/>
                  </a:cubicBezTo>
                  <a:cubicBezTo>
                    <a:pt x="38458" y="33500"/>
                    <a:pt x="42768" y="36303"/>
                    <a:pt x="47874" y="37287"/>
                  </a:cubicBezTo>
                  <a:cubicBezTo>
                    <a:pt x="49861" y="37684"/>
                    <a:pt x="51933" y="37705"/>
                    <a:pt x="53920" y="37433"/>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9"/>
            <p:cNvSpPr/>
            <p:nvPr/>
          </p:nvSpPr>
          <p:spPr>
            <a:xfrm>
              <a:off x="5153550" y="231300"/>
              <a:ext cx="248500" cy="218175"/>
            </a:xfrm>
            <a:custGeom>
              <a:avLst/>
              <a:gdLst/>
              <a:ahLst/>
              <a:cxnLst/>
              <a:rect l="l" t="t" r="r" b="b"/>
              <a:pathLst>
                <a:path w="9940" h="8727" fill="none" extrusionOk="0">
                  <a:moveTo>
                    <a:pt x="3976" y="1"/>
                  </a:moveTo>
                  <a:cubicBezTo>
                    <a:pt x="2344" y="2637"/>
                    <a:pt x="1214" y="5797"/>
                    <a:pt x="0" y="8538"/>
                  </a:cubicBezTo>
                  <a:cubicBezTo>
                    <a:pt x="3327" y="8726"/>
                    <a:pt x="6382" y="5211"/>
                    <a:pt x="9939" y="5692"/>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9"/>
            <p:cNvSpPr/>
            <p:nvPr/>
          </p:nvSpPr>
          <p:spPr>
            <a:xfrm>
              <a:off x="5388425" y="455725"/>
              <a:ext cx="172625" cy="227550"/>
            </a:xfrm>
            <a:custGeom>
              <a:avLst/>
              <a:gdLst/>
              <a:ahLst/>
              <a:cxnLst/>
              <a:rect l="l" t="t" r="r" b="b"/>
              <a:pathLst>
                <a:path w="6905" h="9102" fill="none" extrusionOk="0">
                  <a:moveTo>
                    <a:pt x="2092" y="0"/>
                  </a:moveTo>
                  <a:cubicBezTo>
                    <a:pt x="2030" y="1653"/>
                    <a:pt x="1653" y="3641"/>
                    <a:pt x="1214" y="5315"/>
                  </a:cubicBezTo>
                  <a:cubicBezTo>
                    <a:pt x="900" y="6445"/>
                    <a:pt x="0" y="8077"/>
                    <a:pt x="188" y="9102"/>
                  </a:cubicBezTo>
                  <a:cubicBezTo>
                    <a:pt x="2699" y="8077"/>
                    <a:pt x="4687" y="5440"/>
                    <a:pt x="6905" y="4582"/>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9"/>
            <p:cNvSpPr/>
            <p:nvPr/>
          </p:nvSpPr>
          <p:spPr>
            <a:xfrm>
              <a:off x="5595025" y="659725"/>
              <a:ext cx="204050" cy="245350"/>
            </a:xfrm>
            <a:custGeom>
              <a:avLst/>
              <a:gdLst/>
              <a:ahLst/>
              <a:cxnLst/>
              <a:rect l="l" t="t" r="r" b="b"/>
              <a:pathLst>
                <a:path w="8162" h="9814" fill="none" extrusionOk="0">
                  <a:moveTo>
                    <a:pt x="2386" y="0"/>
                  </a:moveTo>
                  <a:cubicBezTo>
                    <a:pt x="1947" y="1298"/>
                    <a:pt x="2156" y="4039"/>
                    <a:pt x="1633" y="5796"/>
                  </a:cubicBezTo>
                  <a:cubicBezTo>
                    <a:pt x="1235" y="7114"/>
                    <a:pt x="440" y="8328"/>
                    <a:pt x="1" y="9625"/>
                  </a:cubicBezTo>
                  <a:cubicBezTo>
                    <a:pt x="1047" y="9814"/>
                    <a:pt x="7659" y="4876"/>
                    <a:pt x="8161" y="3955"/>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9"/>
            <p:cNvSpPr/>
            <p:nvPr/>
          </p:nvSpPr>
          <p:spPr>
            <a:xfrm>
              <a:off x="5849250" y="821875"/>
              <a:ext cx="198800" cy="268900"/>
            </a:xfrm>
            <a:custGeom>
              <a:avLst/>
              <a:gdLst/>
              <a:ahLst/>
              <a:cxnLst/>
              <a:rect l="l" t="t" r="r" b="b"/>
              <a:pathLst>
                <a:path w="7952" h="10756" fill="none" extrusionOk="0">
                  <a:moveTo>
                    <a:pt x="1340" y="1"/>
                  </a:moveTo>
                  <a:cubicBezTo>
                    <a:pt x="1152" y="2156"/>
                    <a:pt x="1340" y="4353"/>
                    <a:pt x="1005" y="6445"/>
                  </a:cubicBezTo>
                  <a:cubicBezTo>
                    <a:pt x="900" y="7115"/>
                    <a:pt x="1" y="10002"/>
                    <a:pt x="733" y="10337"/>
                  </a:cubicBezTo>
                  <a:cubicBezTo>
                    <a:pt x="1716" y="10755"/>
                    <a:pt x="4060" y="7094"/>
                    <a:pt x="4583" y="6529"/>
                  </a:cubicBezTo>
                  <a:cubicBezTo>
                    <a:pt x="5650" y="5399"/>
                    <a:pt x="6759" y="4771"/>
                    <a:pt x="7952" y="3851"/>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9"/>
            <p:cNvSpPr/>
            <p:nvPr/>
          </p:nvSpPr>
          <p:spPr>
            <a:xfrm>
              <a:off x="6141675" y="966775"/>
              <a:ext cx="169500" cy="249550"/>
            </a:xfrm>
            <a:custGeom>
              <a:avLst/>
              <a:gdLst/>
              <a:ahLst/>
              <a:cxnLst/>
              <a:rect l="l" t="t" r="r" b="b"/>
              <a:pathLst>
                <a:path w="6780" h="9982" fill="none" extrusionOk="0">
                  <a:moveTo>
                    <a:pt x="0" y="1"/>
                  </a:moveTo>
                  <a:cubicBezTo>
                    <a:pt x="230" y="2051"/>
                    <a:pt x="502" y="4206"/>
                    <a:pt x="523" y="6320"/>
                  </a:cubicBezTo>
                  <a:cubicBezTo>
                    <a:pt x="544" y="7491"/>
                    <a:pt x="63" y="8956"/>
                    <a:pt x="335" y="9981"/>
                  </a:cubicBezTo>
                  <a:cubicBezTo>
                    <a:pt x="1799" y="8830"/>
                    <a:pt x="2595" y="6968"/>
                    <a:pt x="3787" y="5608"/>
                  </a:cubicBezTo>
                  <a:cubicBezTo>
                    <a:pt x="4687" y="4646"/>
                    <a:pt x="5838" y="3788"/>
                    <a:pt x="6779" y="2867"/>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0" name="Google Shape;180;p9"/>
          <p:cNvSpPr/>
          <p:nvPr/>
        </p:nvSpPr>
        <p:spPr>
          <a:xfrm>
            <a:off x="-458075" y="3859025"/>
            <a:ext cx="2142925" cy="1665450"/>
          </a:xfrm>
          <a:custGeom>
            <a:avLst/>
            <a:gdLst/>
            <a:ahLst/>
            <a:cxnLst/>
            <a:rect l="l" t="t" r="r" b="b"/>
            <a:pathLst>
              <a:path w="85717" h="66618" extrusionOk="0">
                <a:moveTo>
                  <a:pt x="26647" y="0"/>
                </a:moveTo>
                <a:cubicBezTo>
                  <a:pt x="21058" y="0"/>
                  <a:pt x="15879" y="1381"/>
                  <a:pt x="11642" y="5130"/>
                </a:cubicBezTo>
                <a:cubicBezTo>
                  <a:pt x="10061" y="6559"/>
                  <a:pt x="8663" y="8322"/>
                  <a:pt x="7508" y="10571"/>
                </a:cubicBezTo>
                <a:cubicBezTo>
                  <a:pt x="152" y="24948"/>
                  <a:pt x="0" y="52456"/>
                  <a:pt x="17417" y="59873"/>
                </a:cubicBezTo>
                <a:cubicBezTo>
                  <a:pt x="24834" y="63003"/>
                  <a:pt x="33831" y="64341"/>
                  <a:pt x="41703" y="65800"/>
                </a:cubicBezTo>
                <a:cubicBezTo>
                  <a:pt x="44594" y="66327"/>
                  <a:pt x="47358" y="66617"/>
                  <a:pt x="50007" y="66617"/>
                </a:cubicBezTo>
                <a:cubicBezTo>
                  <a:pt x="58191" y="66617"/>
                  <a:pt x="65275" y="63852"/>
                  <a:pt x="71613" y="56803"/>
                </a:cubicBezTo>
                <a:cubicBezTo>
                  <a:pt x="78269" y="49447"/>
                  <a:pt x="85108" y="39599"/>
                  <a:pt x="85473" y="29355"/>
                </a:cubicBezTo>
                <a:cubicBezTo>
                  <a:pt x="85716" y="23763"/>
                  <a:pt x="83589" y="17866"/>
                  <a:pt x="79090" y="14553"/>
                </a:cubicBezTo>
                <a:cubicBezTo>
                  <a:pt x="75412" y="11817"/>
                  <a:pt x="70610" y="11148"/>
                  <a:pt x="66141" y="10115"/>
                </a:cubicBezTo>
                <a:cubicBezTo>
                  <a:pt x="55375" y="7722"/>
                  <a:pt x="39864" y="0"/>
                  <a:pt x="26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9"/>
          <p:cNvSpPr/>
          <p:nvPr/>
        </p:nvSpPr>
        <p:spPr>
          <a:xfrm>
            <a:off x="8131899" y="473696"/>
            <a:ext cx="172786" cy="152381"/>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9"/>
          <p:cNvSpPr/>
          <p:nvPr/>
        </p:nvSpPr>
        <p:spPr>
          <a:xfrm>
            <a:off x="8270850" y="646986"/>
            <a:ext cx="127731" cy="112660"/>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9"/>
          <p:cNvSpPr/>
          <p:nvPr/>
        </p:nvSpPr>
        <p:spPr>
          <a:xfrm>
            <a:off x="1772247" y="4193567"/>
            <a:ext cx="258588" cy="22799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blipFill>
          <a:blip r:embed="rId2">
            <a:alphaModFix/>
          </a:blip>
          <a:stretch>
            <a:fillRect/>
          </a:stretch>
        </a:blipFill>
        <a:effectLst/>
      </p:bgPr>
    </p:bg>
    <p:spTree>
      <p:nvGrpSpPr>
        <p:cNvPr id="1" name="Shape 184"/>
        <p:cNvGrpSpPr/>
        <p:nvPr/>
      </p:nvGrpSpPr>
      <p:grpSpPr>
        <a:xfrm>
          <a:off x="0" y="0"/>
          <a:ext cx="0" cy="0"/>
          <a:chOff x="0" y="0"/>
          <a:chExt cx="0" cy="0"/>
        </a:xfrm>
      </p:grpSpPr>
      <p:sp>
        <p:nvSpPr>
          <p:cNvPr id="185" name="Google Shape;185;p10"/>
          <p:cNvSpPr txBox="1">
            <a:spLocks noGrp="1"/>
          </p:cNvSpPr>
          <p:nvPr>
            <p:ph type="ctrTitle"/>
          </p:nvPr>
        </p:nvSpPr>
        <p:spPr>
          <a:xfrm>
            <a:off x="812425" y="1468000"/>
            <a:ext cx="2588100" cy="27378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36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3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800"/>
              <a:buFont typeface="Gaegu"/>
              <a:buNone/>
              <a:defRPr sz="2800" b="1">
                <a:solidFill>
                  <a:schemeClr val="dk2"/>
                </a:solidFill>
                <a:latin typeface="Gaegu"/>
                <a:ea typeface="Gaegu"/>
                <a:cs typeface="Gaegu"/>
                <a:sym typeface="Gaegu"/>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1pPr>
            <a:lvl2pPr marL="914400" lvl="1"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2pPr>
            <a:lvl3pPr marL="1371600" lvl="2"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3pPr>
            <a:lvl4pPr marL="1828800" lvl="3"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4pPr>
            <a:lvl5pPr marL="2286000" lvl="4"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5pPr>
            <a:lvl6pPr marL="2743200" lvl="5"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6pPr>
            <a:lvl7pPr marL="3200400" lvl="6"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7pPr>
            <a:lvl8pPr marL="3657600" lvl="7"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8pPr>
            <a:lvl9pPr marL="4114800" lvl="8"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Lst>
  <mc:AlternateContent xmlns:mc="http://schemas.openxmlformats.org/markup-compatibility/2006" xmlns:p14="http://schemas.microsoft.com/office/powerpoint/2010/main">
    <mc:Choice Requires="p14">
      <p:transition spd="slow" p14:dur="15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631"/>
        <p:cNvGrpSpPr/>
        <p:nvPr/>
      </p:nvGrpSpPr>
      <p:grpSpPr>
        <a:xfrm>
          <a:off x="0" y="0"/>
          <a:ext cx="0" cy="0"/>
          <a:chOff x="0" y="0"/>
          <a:chExt cx="0" cy="0"/>
        </a:xfrm>
      </p:grpSpPr>
      <p:sp>
        <p:nvSpPr>
          <p:cNvPr id="632" name="Google Shape;632;p33"/>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633" name="Google Shape;633;p33"/>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79" r:id="rId1"/>
  </p:sldLayoutIdLst>
  <mc:AlternateContent xmlns:mc="http://schemas.openxmlformats.org/markup-compatibility/2006" xmlns:p14="http://schemas.microsoft.com/office/powerpoint/2010/main">
    <mc:Choice Requires="p14">
      <p:transition spd="slow" p14:dur="15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hyperlink" Target="https://www.mentimeter.com/s/5afa414fa9411a3cd66a653fc1290e4e/91e2aa27ffd3" TargetMode="External"/><Relationship Id="rId2" Type="http://schemas.openxmlformats.org/officeDocument/2006/relationships/notesSlide" Target="../notesSlides/notesSlide13.xml"/><Relationship Id="rId1" Type="http://schemas.openxmlformats.org/officeDocument/2006/relationships/slideLayout" Target="../slideLayouts/slideLayout3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28.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35"/>
          <p:cNvSpPr txBox="1">
            <a:spLocks noGrp="1"/>
          </p:cNvSpPr>
          <p:nvPr>
            <p:ph type="ctrTitle"/>
          </p:nvPr>
        </p:nvSpPr>
        <p:spPr>
          <a:xfrm>
            <a:off x="1824450" y="2062525"/>
            <a:ext cx="5495100" cy="91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Comic Sans MS"/>
                <a:ea typeface="Comic Sans MS"/>
                <a:cs typeface="Comic Sans MS"/>
                <a:sym typeface="Comic Sans MS"/>
              </a:rPr>
              <a:t>Empatia.</a:t>
            </a:r>
            <a:endParaRPr>
              <a:latin typeface="Comic Sans MS"/>
              <a:ea typeface="Comic Sans MS"/>
              <a:cs typeface="Comic Sans MS"/>
              <a:sym typeface="Comic Sans MS"/>
            </a:endParaRPr>
          </a:p>
          <a:p>
            <a:pPr marL="0" lvl="0" indent="0" algn="ctr" rtl="0">
              <a:spcBef>
                <a:spcPts val="0"/>
              </a:spcBef>
              <a:spcAft>
                <a:spcPts val="0"/>
              </a:spcAft>
              <a:buNone/>
            </a:pPr>
            <a:endParaRPr/>
          </a:p>
        </p:txBody>
      </p:sp>
      <p:sp>
        <p:nvSpPr>
          <p:cNvPr id="640" name="Google Shape;640;p35"/>
          <p:cNvSpPr txBox="1">
            <a:spLocks noGrp="1"/>
          </p:cNvSpPr>
          <p:nvPr>
            <p:ph type="subTitle" idx="1"/>
          </p:nvPr>
        </p:nvSpPr>
        <p:spPr>
          <a:xfrm>
            <a:off x="311700" y="29745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2000"/>
              <a:t>Pilares de la inteligencia emocional.</a:t>
            </a:r>
            <a:endParaRPr sz="2000"/>
          </a:p>
        </p:txBody>
      </p:sp>
      <p:sp>
        <p:nvSpPr>
          <p:cNvPr id="641" name="Google Shape;641;p35"/>
          <p:cNvSpPr txBox="1"/>
          <p:nvPr/>
        </p:nvSpPr>
        <p:spPr>
          <a:xfrm>
            <a:off x="2179950" y="876025"/>
            <a:ext cx="47841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chemeClr val="dk2"/>
                </a:solidFill>
                <a:latin typeface="Comic Sans MS"/>
                <a:ea typeface="Comic Sans MS"/>
                <a:cs typeface="Comic Sans MS"/>
                <a:sym typeface="Comic Sans MS"/>
              </a:rPr>
              <a:t>Daniel Goleman. Inteligencia emocional</a:t>
            </a:r>
            <a:r>
              <a:rPr lang="en" sz="1700">
                <a:solidFill>
                  <a:schemeClr val="dk2"/>
                </a:solidFill>
                <a:latin typeface="Comic Sans MS"/>
                <a:ea typeface="Comic Sans MS"/>
                <a:cs typeface="Comic Sans MS"/>
                <a:sym typeface="Comic Sans MS"/>
              </a:rPr>
              <a:t>.</a:t>
            </a:r>
            <a:endParaRPr sz="1700">
              <a:solidFill>
                <a:schemeClr val="dk2"/>
              </a:solidFill>
              <a:latin typeface="Comic Sans MS"/>
              <a:ea typeface="Comic Sans MS"/>
              <a:cs typeface="Comic Sans MS"/>
              <a:sym typeface="Comic Sans MS"/>
            </a:endParaRPr>
          </a:p>
        </p:txBody>
      </p:sp>
      <p:pic>
        <p:nvPicPr>
          <p:cNvPr id="1026" name="Picture 2">
            <a:extLst>
              <a:ext uri="{FF2B5EF4-FFF2-40B4-BE49-F238E27FC236}">
                <a16:creationId xmlns:a16="http://schemas.microsoft.com/office/drawing/2014/main" id="{D0B20AFF-FAD1-9ED3-3327-1C40168800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4708" y="4699405"/>
            <a:ext cx="1269292" cy="4440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58" name="Google Shape;858;p43"/>
          <p:cNvSpPr txBox="1">
            <a:spLocks noGrp="1"/>
          </p:cNvSpPr>
          <p:nvPr>
            <p:ph type="title" idx="4"/>
          </p:nvPr>
        </p:nvSpPr>
        <p:spPr>
          <a:xfrm>
            <a:off x="623400" y="445025"/>
            <a:ext cx="780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La Empatía y Ética </a:t>
            </a:r>
            <a:endParaRPr/>
          </a:p>
        </p:txBody>
      </p:sp>
      <p:sp>
        <p:nvSpPr>
          <p:cNvPr id="859" name="Google Shape;859;p43"/>
          <p:cNvSpPr txBox="1">
            <a:spLocks noGrp="1"/>
          </p:cNvSpPr>
          <p:nvPr>
            <p:ph type="subTitle" idx="1"/>
          </p:nvPr>
        </p:nvSpPr>
        <p:spPr>
          <a:xfrm>
            <a:off x="1616650" y="1138925"/>
            <a:ext cx="4109400" cy="15564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Hoffman propone que la empatía —la capacidad de ponernos en el lugar del otro— es, en última instancia, el fundamento de la comunicación</a:t>
            </a:r>
            <a:endParaRPr/>
          </a:p>
        </p:txBody>
      </p:sp>
      <p:sp>
        <p:nvSpPr>
          <p:cNvPr id="860" name="Google Shape;860;p43"/>
          <p:cNvSpPr txBox="1">
            <a:spLocks noGrp="1"/>
          </p:cNvSpPr>
          <p:nvPr>
            <p:ph type="title" idx="2"/>
          </p:nvPr>
        </p:nvSpPr>
        <p:spPr>
          <a:xfrm>
            <a:off x="5359750" y="2039375"/>
            <a:ext cx="2580000" cy="4689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Juicios de Valor</a:t>
            </a:r>
            <a:endParaRPr/>
          </a:p>
        </p:txBody>
      </p:sp>
      <p:sp>
        <p:nvSpPr>
          <p:cNvPr id="861" name="Google Shape;861;p43"/>
          <p:cNvSpPr txBox="1">
            <a:spLocks noGrp="1"/>
          </p:cNvSpPr>
          <p:nvPr>
            <p:ph type="subTitle" idx="3"/>
          </p:nvPr>
        </p:nvSpPr>
        <p:spPr>
          <a:xfrm>
            <a:off x="297473" y="2617750"/>
            <a:ext cx="5372100" cy="10782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La empatía puede sustentar la acción ética es el caso del testigo que se ve obligado a intervenir para defender a una posible víctima</a:t>
            </a:r>
            <a:endParaRPr/>
          </a:p>
        </p:txBody>
      </p:sp>
      <p:sp>
        <p:nvSpPr>
          <p:cNvPr id="862" name="Google Shape;862;p43"/>
          <p:cNvSpPr txBox="1">
            <a:spLocks noGrp="1"/>
          </p:cNvSpPr>
          <p:nvPr>
            <p:ph type="title" idx="2"/>
          </p:nvPr>
        </p:nvSpPr>
        <p:spPr>
          <a:xfrm>
            <a:off x="6988400" y="2292025"/>
            <a:ext cx="2580000" cy="4689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Antipatia </a:t>
            </a:r>
            <a:endParaRPr/>
          </a:p>
        </p:txBody>
      </p:sp>
      <p:sp>
        <p:nvSpPr>
          <p:cNvPr id="863" name="Google Shape;863;p43"/>
          <p:cNvSpPr txBox="1">
            <a:spLocks noGrp="1"/>
          </p:cNvSpPr>
          <p:nvPr>
            <p:ph type="title" idx="2"/>
          </p:nvPr>
        </p:nvSpPr>
        <p:spPr>
          <a:xfrm>
            <a:off x="6104275" y="3529925"/>
            <a:ext cx="2580000" cy="4689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Juicios Morales </a:t>
            </a:r>
            <a:endParaRPr/>
          </a:p>
        </p:txBody>
      </p:sp>
      <p:sp>
        <p:nvSpPr>
          <p:cNvPr id="864" name="Google Shape;864;p43"/>
          <p:cNvSpPr txBox="1">
            <a:spLocks noGrp="1"/>
          </p:cNvSpPr>
          <p:nvPr>
            <p:ph type="title" idx="2"/>
          </p:nvPr>
        </p:nvSpPr>
        <p:spPr>
          <a:xfrm>
            <a:off x="5669575" y="2816550"/>
            <a:ext cx="2580000" cy="4689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Preocupación sobre un colectivo</a:t>
            </a:r>
            <a:endParaRPr/>
          </a:p>
        </p:txBody>
      </p:sp>
      <p:sp>
        <p:nvSpPr>
          <p:cNvPr id="865" name="Google Shape;865;p43"/>
          <p:cNvSpPr txBox="1">
            <a:spLocks noGrp="1"/>
          </p:cNvSpPr>
          <p:nvPr>
            <p:ph type="title" idx="2"/>
          </p:nvPr>
        </p:nvSpPr>
        <p:spPr>
          <a:xfrm>
            <a:off x="5462575" y="4035225"/>
            <a:ext cx="2580000" cy="4689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Indignacion empatica </a:t>
            </a:r>
            <a:endParaRPr/>
          </a:p>
        </p:txBody>
      </p:sp>
      <p:pic>
        <p:nvPicPr>
          <p:cNvPr id="866" name="Google Shape;866;p43"/>
          <p:cNvPicPr preferRelativeResize="0"/>
          <p:nvPr/>
        </p:nvPicPr>
        <p:blipFill>
          <a:blip r:embed="rId3">
            <a:alphaModFix/>
          </a:blip>
          <a:stretch>
            <a:fillRect/>
          </a:stretch>
        </p:blipFill>
        <p:spPr>
          <a:xfrm>
            <a:off x="4433875" y="-4"/>
            <a:ext cx="1823501" cy="1823501"/>
          </a:xfrm>
          <a:prstGeom prst="rect">
            <a:avLst/>
          </a:prstGeom>
          <a:noFill/>
          <a:ln>
            <a:noFill/>
          </a:ln>
        </p:spPr>
      </p:pic>
      <p:sp>
        <p:nvSpPr>
          <p:cNvPr id="867" name="Google Shape;867;p43"/>
          <p:cNvSpPr txBox="1"/>
          <p:nvPr/>
        </p:nvSpPr>
        <p:spPr>
          <a:xfrm>
            <a:off x="1291375" y="3805425"/>
            <a:ext cx="43782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2"/>
                </a:solidFill>
                <a:latin typeface="Questrial"/>
                <a:ea typeface="Questrial"/>
                <a:cs typeface="Questrial"/>
                <a:sym typeface="Questrial"/>
              </a:rPr>
              <a:t>Existe cierta evidencia de que el grado de empatía experimentado por la gente condiciona sus juicios morales</a:t>
            </a:r>
            <a:endParaRPr>
              <a:solidFill>
                <a:schemeClr val="dk2"/>
              </a:solidFill>
              <a:latin typeface="Questrial"/>
              <a:ea typeface="Questrial"/>
              <a:cs typeface="Questrial"/>
              <a:sym typeface="Quest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sp>
        <p:nvSpPr>
          <p:cNvPr id="872" name="Google Shape;872;p44"/>
          <p:cNvSpPr txBox="1">
            <a:spLocks noGrp="1"/>
          </p:cNvSpPr>
          <p:nvPr>
            <p:ph type="title"/>
          </p:nvPr>
        </p:nvSpPr>
        <p:spPr>
          <a:xfrm>
            <a:off x="623400" y="445025"/>
            <a:ext cx="7800600" cy="1029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La vida carente de empatia. La mentalidad del agresor.</a:t>
            </a:r>
            <a:endParaRPr/>
          </a:p>
        </p:txBody>
      </p:sp>
      <p:sp>
        <p:nvSpPr>
          <p:cNvPr id="873" name="Google Shape;873;p44"/>
          <p:cNvSpPr txBox="1">
            <a:spLocks noGrp="1"/>
          </p:cNvSpPr>
          <p:nvPr>
            <p:ph type="title" idx="4294967295"/>
          </p:nvPr>
        </p:nvSpPr>
        <p:spPr>
          <a:xfrm>
            <a:off x="1894384" y="2737651"/>
            <a:ext cx="463500" cy="384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600"/>
              <a:t>01</a:t>
            </a:r>
            <a:endParaRPr sz="1600"/>
          </a:p>
        </p:txBody>
      </p:sp>
      <p:sp>
        <p:nvSpPr>
          <p:cNvPr id="874" name="Google Shape;874;p44"/>
          <p:cNvSpPr txBox="1">
            <a:spLocks noGrp="1"/>
          </p:cNvSpPr>
          <p:nvPr>
            <p:ph type="title" idx="4294967295"/>
          </p:nvPr>
        </p:nvSpPr>
        <p:spPr>
          <a:xfrm>
            <a:off x="3618259" y="2737651"/>
            <a:ext cx="463500" cy="384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600"/>
              <a:t>02</a:t>
            </a:r>
            <a:endParaRPr sz="1600"/>
          </a:p>
        </p:txBody>
      </p:sp>
      <p:sp>
        <p:nvSpPr>
          <p:cNvPr id="875" name="Google Shape;875;p44"/>
          <p:cNvSpPr txBox="1">
            <a:spLocks noGrp="1"/>
          </p:cNvSpPr>
          <p:nvPr>
            <p:ph type="title" idx="4294967295"/>
          </p:nvPr>
        </p:nvSpPr>
        <p:spPr>
          <a:xfrm>
            <a:off x="7086034" y="2737651"/>
            <a:ext cx="463500" cy="384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600"/>
              <a:t>04</a:t>
            </a:r>
            <a:endParaRPr sz="1600"/>
          </a:p>
        </p:txBody>
      </p:sp>
      <p:sp>
        <p:nvSpPr>
          <p:cNvPr id="876" name="Google Shape;876;p44"/>
          <p:cNvSpPr txBox="1">
            <a:spLocks noGrp="1"/>
          </p:cNvSpPr>
          <p:nvPr>
            <p:ph type="subTitle" idx="4294967295"/>
          </p:nvPr>
        </p:nvSpPr>
        <p:spPr>
          <a:xfrm flipH="1">
            <a:off x="992200" y="1527375"/>
            <a:ext cx="2304600" cy="10299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sz="1500">
                <a:latin typeface="Merriweather Sans"/>
                <a:ea typeface="Merriweather Sans"/>
                <a:cs typeface="Merriweather Sans"/>
                <a:sym typeface="Merriweather Sans"/>
              </a:rPr>
              <a:t>Las personas que cometen los delitos más horrorosos suelen carecer de empatía.</a:t>
            </a:r>
            <a:endParaRPr sz="1500">
              <a:latin typeface="Merriweather Sans"/>
              <a:ea typeface="Merriweather Sans"/>
              <a:cs typeface="Merriweather Sans"/>
              <a:sym typeface="Merriweather Sans"/>
            </a:endParaRPr>
          </a:p>
        </p:txBody>
      </p:sp>
      <p:sp>
        <p:nvSpPr>
          <p:cNvPr id="877" name="Google Shape;877;p44"/>
          <p:cNvSpPr txBox="1">
            <a:spLocks noGrp="1"/>
          </p:cNvSpPr>
          <p:nvPr>
            <p:ph type="subTitle" idx="4294967295"/>
          </p:nvPr>
        </p:nvSpPr>
        <p:spPr>
          <a:xfrm flipH="1">
            <a:off x="4600650" y="1913250"/>
            <a:ext cx="2118900" cy="6480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n" sz="1500" b="1"/>
              <a:t>Indiferencia emocional.</a:t>
            </a:r>
            <a:endParaRPr sz="1500" b="1"/>
          </a:p>
          <a:p>
            <a:pPr marL="0" lvl="0" indent="0" algn="ctr" rtl="0">
              <a:spcBef>
                <a:spcPts val="0"/>
              </a:spcBef>
              <a:spcAft>
                <a:spcPts val="0"/>
              </a:spcAft>
              <a:buNone/>
            </a:pPr>
            <a:endParaRPr sz="1400"/>
          </a:p>
          <a:p>
            <a:pPr marL="0" lvl="0" indent="0" algn="ctr" rtl="0">
              <a:spcBef>
                <a:spcPts val="1200"/>
              </a:spcBef>
              <a:spcAft>
                <a:spcPts val="1200"/>
              </a:spcAft>
              <a:buNone/>
            </a:pPr>
            <a:endParaRPr sz="1400"/>
          </a:p>
        </p:txBody>
      </p:sp>
      <p:sp>
        <p:nvSpPr>
          <p:cNvPr id="878" name="Google Shape;878;p44"/>
          <p:cNvSpPr txBox="1">
            <a:spLocks noGrp="1"/>
          </p:cNvSpPr>
          <p:nvPr>
            <p:ph type="title" idx="4294967295"/>
          </p:nvPr>
        </p:nvSpPr>
        <p:spPr>
          <a:xfrm>
            <a:off x="5428346" y="2737651"/>
            <a:ext cx="463500" cy="384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600"/>
              <a:t>03</a:t>
            </a:r>
            <a:endParaRPr sz="1600"/>
          </a:p>
        </p:txBody>
      </p:sp>
      <p:grpSp>
        <p:nvGrpSpPr>
          <p:cNvPr id="879" name="Google Shape;879;p44"/>
          <p:cNvGrpSpPr/>
          <p:nvPr/>
        </p:nvGrpSpPr>
        <p:grpSpPr>
          <a:xfrm rot="578080">
            <a:off x="788808" y="2665050"/>
            <a:ext cx="617303" cy="389042"/>
            <a:chOff x="2760575" y="3058850"/>
            <a:chExt cx="488950" cy="308150"/>
          </a:xfrm>
        </p:grpSpPr>
        <p:sp>
          <p:nvSpPr>
            <p:cNvPr id="880" name="Google Shape;880;p44"/>
            <p:cNvSpPr/>
            <p:nvPr/>
          </p:nvSpPr>
          <p:spPr>
            <a:xfrm>
              <a:off x="2770125" y="3188250"/>
              <a:ext cx="479400" cy="31575"/>
            </a:xfrm>
            <a:custGeom>
              <a:avLst/>
              <a:gdLst/>
              <a:ahLst/>
              <a:cxnLst/>
              <a:rect l="l" t="t" r="r" b="b"/>
              <a:pathLst>
                <a:path w="19176" h="1263" extrusionOk="0">
                  <a:moveTo>
                    <a:pt x="267" y="1"/>
                  </a:moveTo>
                  <a:cubicBezTo>
                    <a:pt x="82" y="1"/>
                    <a:pt x="1" y="300"/>
                    <a:pt x="198" y="339"/>
                  </a:cubicBezTo>
                  <a:cubicBezTo>
                    <a:pt x="1328" y="632"/>
                    <a:pt x="2541" y="695"/>
                    <a:pt x="3692" y="757"/>
                  </a:cubicBezTo>
                  <a:cubicBezTo>
                    <a:pt x="5366" y="904"/>
                    <a:pt x="7082" y="904"/>
                    <a:pt x="8776" y="967"/>
                  </a:cubicBezTo>
                  <a:cubicBezTo>
                    <a:pt x="10429" y="1029"/>
                    <a:pt x="12061" y="967"/>
                    <a:pt x="13714" y="1050"/>
                  </a:cubicBezTo>
                  <a:cubicBezTo>
                    <a:pt x="15069" y="1099"/>
                    <a:pt x="16411" y="1263"/>
                    <a:pt x="17761" y="1263"/>
                  </a:cubicBezTo>
                  <a:cubicBezTo>
                    <a:pt x="18141" y="1263"/>
                    <a:pt x="18522" y="1250"/>
                    <a:pt x="18903" y="1218"/>
                  </a:cubicBezTo>
                  <a:cubicBezTo>
                    <a:pt x="19134" y="1176"/>
                    <a:pt x="19175" y="799"/>
                    <a:pt x="18924" y="757"/>
                  </a:cubicBezTo>
                  <a:cubicBezTo>
                    <a:pt x="18213" y="695"/>
                    <a:pt x="17491" y="689"/>
                    <a:pt x="16772" y="689"/>
                  </a:cubicBezTo>
                  <a:cubicBezTo>
                    <a:pt x="16628" y="689"/>
                    <a:pt x="16484" y="690"/>
                    <a:pt x="16341" y="690"/>
                  </a:cubicBezTo>
                  <a:cubicBezTo>
                    <a:pt x="15766" y="690"/>
                    <a:pt x="15196" y="686"/>
                    <a:pt x="14635" y="653"/>
                  </a:cubicBezTo>
                  <a:cubicBezTo>
                    <a:pt x="13191" y="590"/>
                    <a:pt x="11727" y="590"/>
                    <a:pt x="10262" y="590"/>
                  </a:cubicBezTo>
                  <a:cubicBezTo>
                    <a:pt x="8755" y="590"/>
                    <a:pt x="7228" y="506"/>
                    <a:pt x="5721" y="423"/>
                  </a:cubicBezTo>
                  <a:cubicBezTo>
                    <a:pt x="3964" y="339"/>
                    <a:pt x="2018" y="423"/>
                    <a:pt x="302" y="4"/>
                  </a:cubicBezTo>
                  <a:cubicBezTo>
                    <a:pt x="290" y="2"/>
                    <a:pt x="278" y="1"/>
                    <a:pt x="2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4"/>
            <p:cNvSpPr/>
            <p:nvPr/>
          </p:nvSpPr>
          <p:spPr>
            <a:xfrm>
              <a:off x="2760575" y="3198250"/>
              <a:ext cx="147375" cy="156975"/>
            </a:xfrm>
            <a:custGeom>
              <a:avLst/>
              <a:gdLst/>
              <a:ahLst/>
              <a:cxnLst/>
              <a:rect l="l" t="t" r="r" b="b"/>
              <a:pathLst>
                <a:path w="5895" h="6279" extrusionOk="0">
                  <a:moveTo>
                    <a:pt x="244" y="1"/>
                  </a:moveTo>
                  <a:cubicBezTo>
                    <a:pt x="71" y="1"/>
                    <a:pt x="0" y="236"/>
                    <a:pt x="161" y="337"/>
                  </a:cubicBezTo>
                  <a:cubicBezTo>
                    <a:pt x="412" y="504"/>
                    <a:pt x="601" y="922"/>
                    <a:pt x="768" y="1173"/>
                  </a:cubicBezTo>
                  <a:cubicBezTo>
                    <a:pt x="998" y="1550"/>
                    <a:pt x="1354" y="1864"/>
                    <a:pt x="1626" y="2199"/>
                  </a:cubicBezTo>
                  <a:cubicBezTo>
                    <a:pt x="2170" y="2889"/>
                    <a:pt x="2756" y="3580"/>
                    <a:pt x="3300" y="4291"/>
                  </a:cubicBezTo>
                  <a:cubicBezTo>
                    <a:pt x="3718" y="4814"/>
                    <a:pt x="4367" y="5212"/>
                    <a:pt x="4702" y="5756"/>
                  </a:cubicBezTo>
                  <a:cubicBezTo>
                    <a:pt x="4911" y="6091"/>
                    <a:pt x="5099" y="6258"/>
                    <a:pt x="5476" y="6279"/>
                  </a:cubicBezTo>
                  <a:cubicBezTo>
                    <a:pt x="5685" y="6279"/>
                    <a:pt x="5894" y="5986"/>
                    <a:pt x="5643" y="5860"/>
                  </a:cubicBezTo>
                  <a:cubicBezTo>
                    <a:pt x="5204" y="5588"/>
                    <a:pt x="4764" y="4961"/>
                    <a:pt x="4346" y="4626"/>
                  </a:cubicBezTo>
                  <a:cubicBezTo>
                    <a:pt x="3718" y="4124"/>
                    <a:pt x="3216" y="3391"/>
                    <a:pt x="2714" y="2806"/>
                  </a:cubicBezTo>
                  <a:cubicBezTo>
                    <a:pt x="2149" y="2115"/>
                    <a:pt x="1500" y="1445"/>
                    <a:pt x="998" y="713"/>
                  </a:cubicBezTo>
                  <a:cubicBezTo>
                    <a:pt x="789" y="420"/>
                    <a:pt x="621" y="127"/>
                    <a:pt x="308" y="2"/>
                  </a:cubicBezTo>
                  <a:cubicBezTo>
                    <a:pt x="308" y="5"/>
                    <a:pt x="308" y="8"/>
                    <a:pt x="308" y="11"/>
                  </a:cubicBezTo>
                  <a:lnTo>
                    <a:pt x="308" y="11"/>
                  </a:lnTo>
                  <a:cubicBezTo>
                    <a:pt x="295" y="8"/>
                    <a:pt x="281" y="5"/>
                    <a:pt x="266" y="2"/>
                  </a:cubicBezTo>
                  <a:cubicBezTo>
                    <a:pt x="258" y="1"/>
                    <a:pt x="251" y="1"/>
                    <a:pt x="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4"/>
            <p:cNvSpPr/>
            <p:nvPr/>
          </p:nvSpPr>
          <p:spPr>
            <a:xfrm>
              <a:off x="2884375" y="3351325"/>
              <a:ext cx="280400" cy="14900"/>
            </a:xfrm>
            <a:custGeom>
              <a:avLst/>
              <a:gdLst/>
              <a:ahLst/>
              <a:cxnLst/>
              <a:rect l="l" t="t" r="r" b="b"/>
              <a:pathLst>
                <a:path w="11216" h="596" extrusionOk="0">
                  <a:moveTo>
                    <a:pt x="1122" y="1"/>
                  </a:moveTo>
                  <a:cubicBezTo>
                    <a:pt x="798" y="1"/>
                    <a:pt x="474" y="9"/>
                    <a:pt x="147" y="30"/>
                  </a:cubicBezTo>
                  <a:cubicBezTo>
                    <a:pt x="22" y="30"/>
                    <a:pt x="1" y="240"/>
                    <a:pt x="147" y="260"/>
                  </a:cubicBezTo>
                  <a:cubicBezTo>
                    <a:pt x="3725" y="470"/>
                    <a:pt x="7261" y="595"/>
                    <a:pt x="10839" y="595"/>
                  </a:cubicBezTo>
                  <a:cubicBezTo>
                    <a:pt x="11216" y="595"/>
                    <a:pt x="11195" y="93"/>
                    <a:pt x="10839" y="93"/>
                  </a:cubicBezTo>
                  <a:cubicBezTo>
                    <a:pt x="8893" y="135"/>
                    <a:pt x="6947" y="135"/>
                    <a:pt x="4980" y="135"/>
                  </a:cubicBezTo>
                  <a:cubicBezTo>
                    <a:pt x="3692" y="135"/>
                    <a:pt x="2416" y="1"/>
                    <a:pt x="1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4"/>
            <p:cNvSpPr/>
            <p:nvPr/>
          </p:nvSpPr>
          <p:spPr>
            <a:xfrm>
              <a:off x="3135600" y="3209775"/>
              <a:ext cx="110325" cy="157225"/>
            </a:xfrm>
            <a:custGeom>
              <a:avLst/>
              <a:gdLst/>
              <a:ahLst/>
              <a:cxnLst/>
              <a:rect l="l" t="t" r="r" b="b"/>
              <a:pathLst>
                <a:path w="4413" h="6289" extrusionOk="0">
                  <a:moveTo>
                    <a:pt x="4254" y="1"/>
                  </a:moveTo>
                  <a:cubicBezTo>
                    <a:pt x="4195" y="1"/>
                    <a:pt x="4135" y="34"/>
                    <a:pt x="4117" y="106"/>
                  </a:cubicBezTo>
                  <a:cubicBezTo>
                    <a:pt x="3991" y="629"/>
                    <a:pt x="3573" y="1089"/>
                    <a:pt x="3343" y="1570"/>
                  </a:cubicBezTo>
                  <a:cubicBezTo>
                    <a:pt x="3050" y="2156"/>
                    <a:pt x="2778" y="2700"/>
                    <a:pt x="2464" y="3244"/>
                  </a:cubicBezTo>
                  <a:cubicBezTo>
                    <a:pt x="1920" y="4186"/>
                    <a:pt x="1167" y="5169"/>
                    <a:pt x="267" y="5755"/>
                  </a:cubicBezTo>
                  <a:cubicBezTo>
                    <a:pt x="0" y="5955"/>
                    <a:pt x="185" y="6288"/>
                    <a:pt x="430" y="6288"/>
                  </a:cubicBezTo>
                  <a:cubicBezTo>
                    <a:pt x="493" y="6288"/>
                    <a:pt x="559" y="6266"/>
                    <a:pt x="623" y="6215"/>
                  </a:cubicBezTo>
                  <a:cubicBezTo>
                    <a:pt x="1502" y="5483"/>
                    <a:pt x="2234" y="4437"/>
                    <a:pt x="2841" y="3433"/>
                  </a:cubicBezTo>
                  <a:cubicBezTo>
                    <a:pt x="3238" y="2805"/>
                    <a:pt x="3489" y="2093"/>
                    <a:pt x="3803" y="1445"/>
                  </a:cubicBezTo>
                  <a:cubicBezTo>
                    <a:pt x="4012" y="964"/>
                    <a:pt x="4305" y="650"/>
                    <a:pt x="4389" y="168"/>
                  </a:cubicBezTo>
                  <a:cubicBezTo>
                    <a:pt x="4413" y="61"/>
                    <a:pt x="4334" y="1"/>
                    <a:pt x="42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4"/>
            <p:cNvSpPr/>
            <p:nvPr/>
          </p:nvSpPr>
          <p:spPr>
            <a:xfrm>
              <a:off x="2893550" y="3059575"/>
              <a:ext cx="137800" cy="151550"/>
            </a:xfrm>
            <a:custGeom>
              <a:avLst/>
              <a:gdLst/>
              <a:ahLst/>
              <a:cxnLst/>
              <a:rect l="l" t="t" r="r" b="b"/>
              <a:pathLst>
                <a:path w="5512" h="6062" extrusionOk="0">
                  <a:moveTo>
                    <a:pt x="5263" y="1"/>
                  </a:moveTo>
                  <a:cubicBezTo>
                    <a:pt x="5190" y="1"/>
                    <a:pt x="5112" y="28"/>
                    <a:pt x="5053" y="88"/>
                  </a:cubicBezTo>
                  <a:cubicBezTo>
                    <a:pt x="4111" y="1029"/>
                    <a:pt x="3253" y="2075"/>
                    <a:pt x="2333" y="3038"/>
                  </a:cubicBezTo>
                  <a:cubicBezTo>
                    <a:pt x="1538" y="3896"/>
                    <a:pt x="910" y="4921"/>
                    <a:pt x="94" y="5800"/>
                  </a:cubicBezTo>
                  <a:cubicBezTo>
                    <a:pt x="0" y="5925"/>
                    <a:pt x="82" y="6062"/>
                    <a:pt x="181" y="6062"/>
                  </a:cubicBezTo>
                  <a:cubicBezTo>
                    <a:pt x="215" y="6062"/>
                    <a:pt x="251" y="6046"/>
                    <a:pt x="282" y="6009"/>
                  </a:cubicBezTo>
                  <a:cubicBezTo>
                    <a:pt x="952" y="5381"/>
                    <a:pt x="1580" y="4649"/>
                    <a:pt x="2165" y="3896"/>
                  </a:cubicBezTo>
                  <a:cubicBezTo>
                    <a:pt x="3038" y="2705"/>
                    <a:pt x="4231" y="1628"/>
                    <a:pt x="5262" y="574"/>
                  </a:cubicBezTo>
                  <a:lnTo>
                    <a:pt x="5262" y="574"/>
                  </a:lnTo>
                  <a:cubicBezTo>
                    <a:pt x="5307" y="561"/>
                    <a:pt x="5349" y="533"/>
                    <a:pt x="5367" y="506"/>
                  </a:cubicBezTo>
                  <a:cubicBezTo>
                    <a:pt x="5394" y="469"/>
                    <a:pt x="5414" y="436"/>
                    <a:pt x="5429" y="402"/>
                  </a:cubicBezTo>
                  <a:lnTo>
                    <a:pt x="5429" y="402"/>
                  </a:lnTo>
                  <a:cubicBezTo>
                    <a:pt x="5429" y="402"/>
                    <a:pt x="5429" y="402"/>
                    <a:pt x="5430" y="402"/>
                  </a:cubicBezTo>
                  <a:cubicBezTo>
                    <a:pt x="5429" y="401"/>
                    <a:pt x="5429" y="401"/>
                    <a:pt x="5429" y="401"/>
                  </a:cubicBezTo>
                  <a:lnTo>
                    <a:pt x="5429" y="401"/>
                  </a:lnTo>
                  <a:cubicBezTo>
                    <a:pt x="5448" y="358"/>
                    <a:pt x="5460" y="313"/>
                    <a:pt x="5471" y="255"/>
                  </a:cubicBezTo>
                  <a:cubicBezTo>
                    <a:pt x="5512" y="93"/>
                    <a:pt x="5395" y="1"/>
                    <a:pt x="52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4"/>
            <p:cNvSpPr/>
            <p:nvPr/>
          </p:nvSpPr>
          <p:spPr>
            <a:xfrm>
              <a:off x="3015650" y="3063475"/>
              <a:ext cx="125725" cy="148825"/>
            </a:xfrm>
            <a:custGeom>
              <a:avLst/>
              <a:gdLst/>
              <a:ahLst/>
              <a:cxnLst/>
              <a:rect l="l" t="t" r="r" b="b"/>
              <a:pathLst>
                <a:path w="5029" h="5953" extrusionOk="0">
                  <a:moveTo>
                    <a:pt x="152" y="0"/>
                  </a:moveTo>
                  <a:cubicBezTo>
                    <a:pt x="70" y="0"/>
                    <a:pt x="1" y="104"/>
                    <a:pt x="64" y="183"/>
                  </a:cubicBezTo>
                  <a:cubicBezTo>
                    <a:pt x="1027" y="1187"/>
                    <a:pt x="1864" y="2191"/>
                    <a:pt x="2617" y="3342"/>
                  </a:cubicBezTo>
                  <a:cubicBezTo>
                    <a:pt x="3203" y="4263"/>
                    <a:pt x="4123" y="4891"/>
                    <a:pt x="4647" y="5853"/>
                  </a:cubicBezTo>
                  <a:cubicBezTo>
                    <a:pt x="4685" y="5923"/>
                    <a:pt x="4750" y="5952"/>
                    <a:pt x="4814" y="5952"/>
                  </a:cubicBezTo>
                  <a:cubicBezTo>
                    <a:pt x="4922" y="5952"/>
                    <a:pt x="5029" y="5867"/>
                    <a:pt x="5002" y="5748"/>
                  </a:cubicBezTo>
                  <a:cubicBezTo>
                    <a:pt x="4751" y="4681"/>
                    <a:pt x="3579" y="4033"/>
                    <a:pt x="2952" y="3175"/>
                  </a:cubicBezTo>
                  <a:cubicBezTo>
                    <a:pt x="2136" y="2045"/>
                    <a:pt x="1215" y="999"/>
                    <a:pt x="232" y="36"/>
                  </a:cubicBezTo>
                  <a:cubicBezTo>
                    <a:pt x="206" y="11"/>
                    <a:pt x="178" y="0"/>
                    <a:pt x="1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4"/>
            <p:cNvSpPr/>
            <p:nvPr/>
          </p:nvSpPr>
          <p:spPr>
            <a:xfrm>
              <a:off x="3000500" y="3068950"/>
              <a:ext cx="21475" cy="133075"/>
            </a:xfrm>
            <a:custGeom>
              <a:avLst/>
              <a:gdLst/>
              <a:ahLst/>
              <a:cxnLst/>
              <a:rect l="l" t="t" r="r" b="b"/>
              <a:pathLst>
                <a:path w="859" h="5323" extrusionOk="0">
                  <a:moveTo>
                    <a:pt x="571" y="0"/>
                  </a:moveTo>
                  <a:cubicBezTo>
                    <a:pt x="513" y="0"/>
                    <a:pt x="439" y="66"/>
                    <a:pt x="482" y="152"/>
                  </a:cubicBezTo>
                  <a:cubicBezTo>
                    <a:pt x="545" y="361"/>
                    <a:pt x="419" y="926"/>
                    <a:pt x="398" y="1198"/>
                  </a:cubicBezTo>
                  <a:cubicBezTo>
                    <a:pt x="377" y="1763"/>
                    <a:pt x="335" y="2328"/>
                    <a:pt x="189" y="2872"/>
                  </a:cubicBezTo>
                  <a:cubicBezTo>
                    <a:pt x="1" y="3500"/>
                    <a:pt x="105" y="4546"/>
                    <a:pt x="189" y="5174"/>
                  </a:cubicBezTo>
                  <a:cubicBezTo>
                    <a:pt x="199" y="5276"/>
                    <a:pt x="274" y="5323"/>
                    <a:pt x="350" y="5323"/>
                  </a:cubicBezTo>
                  <a:cubicBezTo>
                    <a:pt x="431" y="5323"/>
                    <a:pt x="513" y="5270"/>
                    <a:pt x="524" y="5174"/>
                  </a:cubicBezTo>
                  <a:cubicBezTo>
                    <a:pt x="628" y="4358"/>
                    <a:pt x="398" y="3500"/>
                    <a:pt x="607" y="2705"/>
                  </a:cubicBezTo>
                  <a:cubicBezTo>
                    <a:pt x="712" y="2286"/>
                    <a:pt x="712" y="1868"/>
                    <a:pt x="712" y="1428"/>
                  </a:cubicBezTo>
                  <a:cubicBezTo>
                    <a:pt x="712" y="968"/>
                    <a:pt x="859" y="466"/>
                    <a:pt x="628" y="47"/>
                  </a:cubicBezTo>
                  <a:cubicBezTo>
                    <a:pt x="622" y="14"/>
                    <a:pt x="598" y="0"/>
                    <a:pt x="5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4"/>
            <p:cNvSpPr/>
            <p:nvPr/>
          </p:nvSpPr>
          <p:spPr>
            <a:xfrm>
              <a:off x="3016575" y="3058850"/>
              <a:ext cx="32600" cy="152650"/>
            </a:xfrm>
            <a:custGeom>
              <a:avLst/>
              <a:gdLst/>
              <a:ahLst/>
              <a:cxnLst/>
              <a:rect l="l" t="t" r="r" b="b"/>
              <a:pathLst>
                <a:path w="1304" h="6106" extrusionOk="0">
                  <a:moveTo>
                    <a:pt x="125" y="0"/>
                  </a:moveTo>
                  <a:cubicBezTo>
                    <a:pt x="68" y="0"/>
                    <a:pt x="1" y="50"/>
                    <a:pt x="27" y="117"/>
                  </a:cubicBezTo>
                  <a:cubicBezTo>
                    <a:pt x="425" y="1288"/>
                    <a:pt x="550" y="2460"/>
                    <a:pt x="529" y="3695"/>
                  </a:cubicBezTo>
                  <a:cubicBezTo>
                    <a:pt x="529" y="4469"/>
                    <a:pt x="634" y="5348"/>
                    <a:pt x="1011" y="6038"/>
                  </a:cubicBezTo>
                  <a:cubicBezTo>
                    <a:pt x="1029" y="6083"/>
                    <a:pt x="1074" y="6105"/>
                    <a:pt x="1122" y="6105"/>
                  </a:cubicBezTo>
                  <a:cubicBezTo>
                    <a:pt x="1184" y="6105"/>
                    <a:pt x="1250" y="6067"/>
                    <a:pt x="1262" y="5996"/>
                  </a:cubicBezTo>
                  <a:cubicBezTo>
                    <a:pt x="1304" y="5661"/>
                    <a:pt x="1220" y="5452"/>
                    <a:pt x="1136" y="5096"/>
                  </a:cubicBezTo>
                  <a:cubicBezTo>
                    <a:pt x="969" y="4364"/>
                    <a:pt x="927" y="3695"/>
                    <a:pt x="906" y="2962"/>
                  </a:cubicBezTo>
                  <a:cubicBezTo>
                    <a:pt x="864" y="1937"/>
                    <a:pt x="613" y="995"/>
                    <a:pt x="195" y="54"/>
                  </a:cubicBezTo>
                  <a:cubicBezTo>
                    <a:pt x="187" y="16"/>
                    <a:pt x="158" y="0"/>
                    <a:pt x="1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8" name="Google Shape;888;p44"/>
          <p:cNvSpPr/>
          <p:nvPr/>
        </p:nvSpPr>
        <p:spPr>
          <a:xfrm>
            <a:off x="1383625" y="2585525"/>
            <a:ext cx="6827868" cy="829275"/>
          </a:xfrm>
          <a:custGeom>
            <a:avLst/>
            <a:gdLst/>
            <a:ahLst/>
            <a:cxnLst/>
            <a:rect l="l" t="t" r="r" b="b"/>
            <a:pathLst>
              <a:path w="297543" h="33171" extrusionOk="0">
                <a:moveTo>
                  <a:pt x="0" y="17846"/>
                </a:moveTo>
                <a:cubicBezTo>
                  <a:pt x="3387" y="17846"/>
                  <a:pt x="14514" y="17120"/>
                  <a:pt x="20320" y="17846"/>
                </a:cubicBezTo>
                <a:cubicBezTo>
                  <a:pt x="26126" y="18572"/>
                  <a:pt x="31145" y="21958"/>
                  <a:pt x="34834" y="22200"/>
                </a:cubicBezTo>
                <a:cubicBezTo>
                  <a:pt x="38523" y="22442"/>
                  <a:pt x="41184" y="21353"/>
                  <a:pt x="42454" y="19297"/>
                </a:cubicBezTo>
                <a:cubicBezTo>
                  <a:pt x="43724" y="17241"/>
                  <a:pt x="44026" y="11980"/>
                  <a:pt x="42454" y="9863"/>
                </a:cubicBezTo>
                <a:cubicBezTo>
                  <a:pt x="40882" y="7746"/>
                  <a:pt x="35621" y="6960"/>
                  <a:pt x="33020" y="6597"/>
                </a:cubicBezTo>
                <a:cubicBezTo>
                  <a:pt x="30420" y="6234"/>
                  <a:pt x="28544" y="6477"/>
                  <a:pt x="26851" y="7686"/>
                </a:cubicBezTo>
                <a:cubicBezTo>
                  <a:pt x="25158" y="8896"/>
                  <a:pt x="22437" y="11193"/>
                  <a:pt x="22860" y="13854"/>
                </a:cubicBezTo>
                <a:cubicBezTo>
                  <a:pt x="23283" y="16515"/>
                  <a:pt x="26186" y="21293"/>
                  <a:pt x="29391" y="23652"/>
                </a:cubicBezTo>
                <a:cubicBezTo>
                  <a:pt x="32596" y="26011"/>
                  <a:pt x="38341" y="29216"/>
                  <a:pt x="42091" y="28006"/>
                </a:cubicBezTo>
                <a:cubicBezTo>
                  <a:pt x="45841" y="26796"/>
                  <a:pt x="42999" y="18450"/>
                  <a:pt x="51889" y="16394"/>
                </a:cubicBezTo>
                <a:cubicBezTo>
                  <a:pt x="60779" y="14338"/>
                  <a:pt x="86299" y="17362"/>
                  <a:pt x="95431" y="15669"/>
                </a:cubicBezTo>
                <a:cubicBezTo>
                  <a:pt x="104563" y="13976"/>
                  <a:pt x="103112" y="7686"/>
                  <a:pt x="106680" y="6234"/>
                </a:cubicBezTo>
                <a:cubicBezTo>
                  <a:pt x="110248" y="4783"/>
                  <a:pt x="114482" y="5025"/>
                  <a:pt x="116840" y="6960"/>
                </a:cubicBezTo>
                <a:cubicBezTo>
                  <a:pt x="119199" y="8895"/>
                  <a:pt x="120952" y="15185"/>
                  <a:pt x="120831" y="17846"/>
                </a:cubicBezTo>
                <a:cubicBezTo>
                  <a:pt x="120710" y="20507"/>
                  <a:pt x="119440" y="22019"/>
                  <a:pt x="116114" y="22926"/>
                </a:cubicBezTo>
                <a:cubicBezTo>
                  <a:pt x="112788" y="23833"/>
                  <a:pt x="104140" y="25345"/>
                  <a:pt x="100874" y="23289"/>
                </a:cubicBezTo>
                <a:cubicBezTo>
                  <a:pt x="97608" y="21233"/>
                  <a:pt x="94343" y="14460"/>
                  <a:pt x="96520" y="10589"/>
                </a:cubicBezTo>
                <a:cubicBezTo>
                  <a:pt x="98697" y="6719"/>
                  <a:pt x="109099" y="-781"/>
                  <a:pt x="113937" y="66"/>
                </a:cubicBezTo>
                <a:cubicBezTo>
                  <a:pt x="118775" y="913"/>
                  <a:pt x="120046" y="12706"/>
                  <a:pt x="125549" y="15669"/>
                </a:cubicBezTo>
                <a:cubicBezTo>
                  <a:pt x="131052" y="18632"/>
                  <a:pt x="140607" y="17483"/>
                  <a:pt x="146957" y="17846"/>
                </a:cubicBezTo>
                <a:cubicBezTo>
                  <a:pt x="153307" y="18209"/>
                  <a:pt x="159113" y="17846"/>
                  <a:pt x="163649" y="17846"/>
                </a:cubicBezTo>
                <a:cubicBezTo>
                  <a:pt x="168185" y="17846"/>
                  <a:pt x="171329" y="16455"/>
                  <a:pt x="174171" y="17846"/>
                </a:cubicBezTo>
                <a:cubicBezTo>
                  <a:pt x="177013" y="19237"/>
                  <a:pt x="177074" y="25224"/>
                  <a:pt x="180703" y="26192"/>
                </a:cubicBezTo>
                <a:cubicBezTo>
                  <a:pt x="184332" y="27160"/>
                  <a:pt x="193040" y="26253"/>
                  <a:pt x="195943" y="23652"/>
                </a:cubicBezTo>
                <a:cubicBezTo>
                  <a:pt x="198846" y="21052"/>
                  <a:pt x="199027" y="13794"/>
                  <a:pt x="198120" y="10589"/>
                </a:cubicBezTo>
                <a:cubicBezTo>
                  <a:pt x="197213" y="7384"/>
                  <a:pt x="193887" y="5630"/>
                  <a:pt x="190500" y="4420"/>
                </a:cubicBezTo>
                <a:cubicBezTo>
                  <a:pt x="187113" y="3211"/>
                  <a:pt x="180401" y="2546"/>
                  <a:pt x="177800" y="3332"/>
                </a:cubicBezTo>
                <a:cubicBezTo>
                  <a:pt x="175200" y="4118"/>
                  <a:pt x="175139" y="5025"/>
                  <a:pt x="174897" y="9137"/>
                </a:cubicBezTo>
                <a:cubicBezTo>
                  <a:pt x="174655" y="13249"/>
                  <a:pt x="174293" y="24015"/>
                  <a:pt x="176349" y="28006"/>
                </a:cubicBezTo>
                <a:cubicBezTo>
                  <a:pt x="178405" y="31998"/>
                  <a:pt x="183182" y="33570"/>
                  <a:pt x="187234" y="33086"/>
                </a:cubicBezTo>
                <a:cubicBezTo>
                  <a:pt x="191286" y="32602"/>
                  <a:pt x="197334" y="27885"/>
                  <a:pt x="200660" y="25103"/>
                </a:cubicBezTo>
                <a:cubicBezTo>
                  <a:pt x="203986" y="22321"/>
                  <a:pt x="199571" y="17785"/>
                  <a:pt x="207191" y="16394"/>
                </a:cubicBezTo>
                <a:cubicBezTo>
                  <a:pt x="214811" y="15003"/>
                  <a:pt x="238518" y="18269"/>
                  <a:pt x="246380" y="16757"/>
                </a:cubicBezTo>
                <a:cubicBezTo>
                  <a:pt x="254242" y="15245"/>
                  <a:pt x="251581" y="9016"/>
                  <a:pt x="254363" y="7323"/>
                </a:cubicBezTo>
                <a:cubicBezTo>
                  <a:pt x="257145" y="5630"/>
                  <a:pt x="260773" y="5871"/>
                  <a:pt x="263071" y="6597"/>
                </a:cubicBezTo>
                <a:cubicBezTo>
                  <a:pt x="265369" y="7323"/>
                  <a:pt x="267183" y="10044"/>
                  <a:pt x="268151" y="11677"/>
                </a:cubicBezTo>
                <a:cubicBezTo>
                  <a:pt x="269119" y="13310"/>
                  <a:pt x="269058" y="14459"/>
                  <a:pt x="268877" y="16394"/>
                </a:cubicBezTo>
                <a:cubicBezTo>
                  <a:pt x="268696" y="18329"/>
                  <a:pt x="269180" y="22019"/>
                  <a:pt x="267063" y="23289"/>
                </a:cubicBezTo>
                <a:cubicBezTo>
                  <a:pt x="264946" y="24559"/>
                  <a:pt x="259261" y="25768"/>
                  <a:pt x="256177" y="24014"/>
                </a:cubicBezTo>
                <a:cubicBezTo>
                  <a:pt x="253093" y="22260"/>
                  <a:pt x="249222" y="16274"/>
                  <a:pt x="248557" y="12766"/>
                </a:cubicBezTo>
                <a:cubicBezTo>
                  <a:pt x="247892" y="9259"/>
                  <a:pt x="249041" y="4904"/>
                  <a:pt x="252186" y="2969"/>
                </a:cubicBezTo>
                <a:cubicBezTo>
                  <a:pt x="255331" y="1034"/>
                  <a:pt x="263374" y="-842"/>
                  <a:pt x="267426" y="1154"/>
                </a:cubicBezTo>
                <a:cubicBezTo>
                  <a:pt x="271478" y="3150"/>
                  <a:pt x="273231" y="11738"/>
                  <a:pt x="276497" y="14943"/>
                </a:cubicBezTo>
                <a:cubicBezTo>
                  <a:pt x="279763" y="18148"/>
                  <a:pt x="283512" y="19660"/>
                  <a:pt x="287020" y="20386"/>
                </a:cubicBezTo>
                <a:cubicBezTo>
                  <a:pt x="290528" y="21112"/>
                  <a:pt x="295789" y="19479"/>
                  <a:pt x="297543" y="19297"/>
                </a:cubicBezTo>
              </a:path>
            </a:pathLst>
          </a:custGeom>
          <a:noFill/>
          <a:ln w="19050" cap="flat" cmpd="sng">
            <a:solidFill>
              <a:schemeClr val="dk2"/>
            </a:solidFill>
            <a:prstDash val="dash"/>
            <a:round/>
            <a:headEnd type="none" w="med" len="med"/>
            <a:tailEnd type="none" w="med" len="med"/>
          </a:ln>
        </p:spPr>
      </p:sp>
      <p:sp>
        <p:nvSpPr>
          <p:cNvPr id="889" name="Google Shape;889;p44"/>
          <p:cNvSpPr/>
          <p:nvPr/>
        </p:nvSpPr>
        <p:spPr>
          <a:xfrm>
            <a:off x="8211500" y="2983025"/>
            <a:ext cx="215000" cy="185050"/>
          </a:xfrm>
          <a:custGeom>
            <a:avLst/>
            <a:gdLst/>
            <a:ahLst/>
            <a:cxnLst/>
            <a:rect l="l" t="t" r="r" b="b"/>
            <a:pathLst>
              <a:path w="8600" h="7402" extrusionOk="0">
                <a:moveTo>
                  <a:pt x="879" y="0"/>
                </a:moveTo>
                <a:cubicBezTo>
                  <a:pt x="795" y="0"/>
                  <a:pt x="732" y="21"/>
                  <a:pt x="649" y="84"/>
                </a:cubicBezTo>
                <a:cubicBezTo>
                  <a:pt x="356" y="272"/>
                  <a:pt x="230" y="712"/>
                  <a:pt x="209" y="984"/>
                </a:cubicBezTo>
                <a:cubicBezTo>
                  <a:pt x="147" y="1318"/>
                  <a:pt x="147" y="1590"/>
                  <a:pt x="209" y="1904"/>
                </a:cubicBezTo>
                <a:cubicBezTo>
                  <a:pt x="230" y="2030"/>
                  <a:pt x="272" y="2176"/>
                  <a:pt x="314" y="2302"/>
                </a:cubicBezTo>
                <a:cubicBezTo>
                  <a:pt x="377" y="2511"/>
                  <a:pt x="481" y="2699"/>
                  <a:pt x="670" y="2825"/>
                </a:cubicBezTo>
                <a:cubicBezTo>
                  <a:pt x="1193" y="3285"/>
                  <a:pt x="1695" y="3787"/>
                  <a:pt x="2218" y="4269"/>
                </a:cubicBezTo>
                <a:cubicBezTo>
                  <a:pt x="1737" y="4478"/>
                  <a:pt x="1255" y="4687"/>
                  <a:pt x="774" y="4917"/>
                </a:cubicBezTo>
                <a:cubicBezTo>
                  <a:pt x="628" y="5001"/>
                  <a:pt x="460" y="5064"/>
                  <a:pt x="314" y="5168"/>
                </a:cubicBezTo>
                <a:cubicBezTo>
                  <a:pt x="209" y="5252"/>
                  <a:pt x="126" y="5357"/>
                  <a:pt x="105" y="5503"/>
                </a:cubicBezTo>
                <a:cubicBezTo>
                  <a:pt x="0" y="5754"/>
                  <a:pt x="0" y="6047"/>
                  <a:pt x="42" y="6298"/>
                </a:cubicBezTo>
                <a:cubicBezTo>
                  <a:pt x="95" y="6512"/>
                  <a:pt x="210" y="6924"/>
                  <a:pt x="476" y="6924"/>
                </a:cubicBezTo>
                <a:cubicBezTo>
                  <a:pt x="522" y="6924"/>
                  <a:pt x="572" y="6912"/>
                  <a:pt x="628" y="6884"/>
                </a:cubicBezTo>
                <a:cubicBezTo>
                  <a:pt x="942" y="6696"/>
                  <a:pt x="1297" y="6570"/>
                  <a:pt x="1632" y="6403"/>
                </a:cubicBezTo>
                <a:cubicBezTo>
                  <a:pt x="1925" y="6277"/>
                  <a:pt x="2218" y="6173"/>
                  <a:pt x="2511" y="6047"/>
                </a:cubicBezTo>
                <a:cubicBezTo>
                  <a:pt x="2867" y="5880"/>
                  <a:pt x="3264" y="5733"/>
                  <a:pt x="3620" y="5566"/>
                </a:cubicBezTo>
                <a:cubicBezTo>
                  <a:pt x="4289" y="6173"/>
                  <a:pt x="4938" y="6800"/>
                  <a:pt x="5670" y="7324"/>
                </a:cubicBezTo>
                <a:cubicBezTo>
                  <a:pt x="5744" y="7376"/>
                  <a:pt x="5817" y="7402"/>
                  <a:pt x="5890" y="7402"/>
                </a:cubicBezTo>
                <a:cubicBezTo>
                  <a:pt x="5963" y="7402"/>
                  <a:pt x="6037" y="7376"/>
                  <a:pt x="6110" y="7324"/>
                </a:cubicBezTo>
                <a:cubicBezTo>
                  <a:pt x="6403" y="7177"/>
                  <a:pt x="6507" y="6717"/>
                  <a:pt x="6549" y="6445"/>
                </a:cubicBezTo>
                <a:cubicBezTo>
                  <a:pt x="6612" y="6152"/>
                  <a:pt x="6612" y="5838"/>
                  <a:pt x="6549" y="5545"/>
                </a:cubicBezTo>
                <a:cubicBezTo>
                  <a:pt x="6507" y="5210"/>
                  <a:pt x="6382" y="4896"/>
                  <a:pt x="6110" y="4666"/>
                </a:cubicBezTo>
                <a:cubicBezTo>
                  <a:pt x="6089" y="4624"/>
                  <a:pt x="6068" y="4624"/>
                  <a:pt x="6026" y="4603"/>
                </a:cubicBezTo>
                <a:cubicBezTo>
                  <a:pt x="6528" y="4394"/>
                  <a:pt x="7009" y="4206"/>
                  <a:pt x="7491" y="3997"/>
                </a:cubicBezTo>
                <a:cubicBezTo>
                  <a:pt x="7742" y="3871"/>
                  <a:pt x="7993" y="3767"/>
                  <a:pt x="8265" y="3662"/>
                </a:cubicBezTo>
                <a:cubicBezTo>
                  <a:pt x="8370" y="3578"/>
                  <a:pt x="8453" y="3453"/>
                  <a:pt x="8495" y="3327"/>
                </a:cubicBezTo>
                <a:cubicBezTo>
                  <a:pt x="8600" y="3055"/>
                  <a:pt x="8600" y="2741"/>
                  <a:pt x="8579" y="2490"/>
                </a:cubicBezTo>
                <a:cubicBezTo>
                  <a:pt x="8537" y="2323"/>
                  <a:pt x="8495" y="2176"/>
                  <a:pt x="8411" y="2009"/>
                </a:cubicBezTo>
                <a:lnTo>
                  <a:pt x="8286" y="1883"/>
                </a:lnTo>
                <a:cubicBezTo>
                  <a:pt x="8223" y="1862"/>
                  <a:pt x="8181" y="1842"/>
                  <a:pt x="8118" y="1842"/>
                </a:cubicBezTo>
                <a:cubicBezTo>
                  <a:pt x="8077" y="1842"/>
                  <a:pt x="8014" y="1862"/>
                  <a:pt x="7972" y="1883"/>
                </a:cubicBezTo>
                <a:cubicBezTo>
                  <a:pt x="6842" y="2365"/>
                  <a:pt x="5691" y="2825"/>
                  <a:pt x="4561" y="3264"/>
                </a:cubicBezTo>
                <a:cubicBezTo>
                  <a:pt x="4331" y="3034"/>
                  <a:pt x="4080" y="2825"/>
                  <a:pt x="3829" y="2595"/>
                </a:cubicBezTo>
                <a:cubicBezTo>
                  <a:pt x="2929" y="1758"/>
                  <a:pt x="2030" y="921"/>
                  <a:pt x="1109" y="84"/>
                </a:cubicBezTo>
                <a:cubicBezTo>
                  <a:pt x="1046" y="21"/>
                  <a:pt x="963" y="0"/>
                  <a:pt x="8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4"/>
          <p:cNvSpPr txBox="1">
            <a:spLocks noGrp="1"/>
          </p:cNvSpPr>
          <p:nvPr>
            <p:ph type="subTitle" idx="4294967295"/>
          </p:nvPr>
        </p:nvSpPr>
        <p:spPr>
          <a:xfrm flipH="1">
            <a:off x="2790550" y="3659908"/>
            <a:ext cx="2118900" cy="1029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500" b="1"/>
              <a:t>Estas personas son incapaces de percibir el sufrimiento de los demás.</a:t>
            </a:r>
            <a:endParaRPr sz="1500" b="1"/>
          </a:p>
          <a:p>
            <a:pPr marL="0" lvl="0" indent="0" algn="ctr" rtl="0">
              <a:spcBef>
                <a:spcPts val="1200"/>
              </a:spcBef>
              <a:spcAft>
                <a:spcPts val="1200"/>
              </a:spcAft>
              <a:buNone/>
            </a:pPr>
            <a:endParaRPr sz="1400"/>
          </a:p>
        </p:txBody>
      </p:sp>
      <p:sp>
        <p:nvSpPr>
          <p:cNvPr id="891" name="Google Shape;891;p44"/>
          <p:cNvSpPr txBox="1">
            <a:spLocks noGrp="1"/>
          </p:cNvSpPr>
          <p:nvPr>
            <p:ph type="subTitle" idx="4294967295"/>
          </p:nvPr>
        </p:nvSpPr>
        <p:spPr>
          <a:xfrm flipH="1">
            <a:off x="6258325" y="3659904"/>
            <a:ext cx="2118900" cy="829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500">
                <a:latin typeface="Merriweather Sans"/>
                <a:ea typeface="Merriweather Sans"/>
                <a:cs typeface="Merriweather Sans"/>
                <a:sym typeface="Merriweather Sans"/>
              </a:rPr>
              <a:t>El agresor no percibe los sentimientos de la víctima.</a:t>
            </a:r>
            <a:endParaRPr sz="1500">
              <a:latin typeface="Merriweather Sans"/>
              <a:ea typeface="Merriweather Sans"/>
              <a:cs typeface="Merriweather Sans"/>
              <a:sym typeface="Merriweather Sans"/>
            </a:endParaRPr>
          </a:p>
          <a:p>
            <a:pPr marL="0" lvl="0" indent="0" algn="ctr" rtl="0">
              <a:lnSpc>
                <a:spcPct val="100000"/>
              </a:lnSpc>
              <a:spcBef>
                <a:spcPts val="1200"/>
              </a:spcBef>
              <a:spcAft>
                <a:spcPts val="0"/>
              </a:spcAft>
              <a:buClr>
                <a:schemeClr val="dk1"/>
              </a:buClr>
              <a:buSzPts val="1100"/>
              <a:buFont typeface="Arial"/>
              <a:buNone/>
            </a:pPr>
            <a:endParaRPr sz="1400"/>
          </a:p>
          <a:p>
            <a:pPr marL="0" lvl="0" indent="0" algn="ctr" rtl="0">
              <a:spcBef>
                <a:spcPts val="0"/>
              </a:spcBef>
              <a:spcAft>
                <a:spcPts val="0"/>
              </a:spcAft>
              <a:buNone/>
            </a:pPr>
            <a:endParaRPr sz="1400"/>
          </a:p>
          <a:p>
            <a:pPr marL="0" lvl="0" indent="0" algn="ctr" rtl="0">
              <a:spcBef>
                <a:spcPts val="1200"/>
              </a:spcBef>
              <a:spcAft>
                <a:spcPts val="1200"/>
              </a:spcAft>
              <a:buNone/>
            </a:pPr>
            <a:endParaRPr sz="1400"/>
          </a:p>
        </p:txBody>
      </p:sp>
      <p:pic>
        <p:nvPicPr>
          <p:cNvPr id="892" name="Google Shape;892;p44"/>
          <p:cNvPicPr preferRelativeResize="0"/>
          <p:nvPr/>
        </p:nvPicPr>
        <p:blipFill>
          <a:blip r:embed="rId3">
            <a:alphaModFix/>
          </a:blip>
          <a:stretch>
            <a:fillRect/>
          </a:stretch>
        </p:blipFill>
        <p:spPr>
          <a:xfrm>
            <a:off x="7549525" y="987772"/>
            <a:ext cx="1341075" cy="1292726"/>
          </a:xfrm>
          <a:prstGeom prst="rect">
            <a:avLst/>
          </a:prstGeom>
          <a:noFill/>
          <a:ln>
            <a:noFill/>
          </a:ln>
        </p:spPr>
      </p:pic>
      <p:sp>
        <p:nvSpPr>
          <p:cNvPr id="893" name="Google Shape;893;p44"/>
          <p:cNvSpPr txBox="1"/>
          <p:nvPr/>
        </p:nvSpPr>
        <p:spPr>
          <a:xfrm>
            <a:off x="7646760" y="2280500"/>
            <a:ext cx="114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2"/>
                </a:solidFill>
                <a:latin typeface="Roboto"/>
                <a:ea typeface="Roboto"/>
                <a:cs typeface="Roboto"/>
                <a:sym typeface="Roboto"/>
              </a:rPr>
              <a:t>Ted Bundy</a:t>
            </a:r>
            <a:endParaRPr>
              <a:solidFill>
                <a:schemeClr val="dk2"/>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97"/>
        <p:cNvGrpSpPr/>
        <p:nvPr/>
      </p:nvGrpSpPr>
      <p:grpSpPr>
        <a:xfrm>
          <a:off x="0" y="0"/>
          <a:ext cx="0" cy="0"/>
          <a:chOff x="0" y="0"/>
          <a:chExt cx="0" cy="0"/>
        </a:xfrm>
      </p:grpSpPr>
      <p:sp>
        <p:nvSpPr>
          <p:cNvPr id="898" name="Google Shape;898;p45"/>
          <p:cNvSpPr txBox="1">
            <a:spLocks noGrp="1"/>
          </p:cNvSpPr>
          <p:nvPr>
            <p:ph type="subTitle" idx="1"/>
          </p:nvPr>
        </p:nvSpPr>
        <p:spPr>
          <a:xfrm rot="-9260968" flipH="1">
            <a:off x="1925065" y="4044071"/>
            <a:ext cx="2017414" cy="739472"/>
          </a:xfrm>
          <a:prstGeom prst="rect">
            <a:avLst/>
          </a:prstGeom>
        </p:spPr>
        <p:txBody>
          <a:bodyPr spcFirstLastPara="1" wrap="square" lIns="91425" tIns="91425" rIns="91425" bIns="91425" anchor="t" anchorCtr="0">
            <a:normAutofit fontScale="32500" lnSpcReduction="20000"/>
          </a:bodyPr>
          <a:lstStyle/>
          <a:p>
            <a:pPr marL="0" lvl="0" indent="0" algn="l" rtl="0">
              <a:spcBef>
                <a:spcPts val="0"/>
              </a:spcBef>
              <a:spcAft>
                <a:spcPts val="0"/>
              </a:spcAft>
              <a:buNone/>
            </a:pPr>
            <a:r>
              <a:rPr lang="en" sz="5894">
                <a:latin typeface="Merriweather"/>
                <a:ea typeface="Merriweather"/>
                <a:cs typeface="Merriweather"/>
                <a:sym typeface="Merriweather"/>
              </a:rPr>
              <a:t>Placer, satisfacción.</a:t>
            </a:r>
            <a:endParaRPr sz="5894">
              <a:latin typeface="Merriweather"/>
              <a:ea typeface="Merriweather"/>
              <a:cs typeface="Merriweather"/>
              <a:sym typeface="Merriweathe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899" name="Google Shape;899;p45"/>
          <p:cNvSpPr txBox="1">
            <a:spLocks noGrp="1"/>
          </p:cNvSpPr>
          <p:nvPr>
            <p:ph type="subTitle" idx="2"/>
          </p:nvPr>
        </p:nvSpPr>
        <p:spPr>
          <a:xfrm rot="8998350" flipH="1">
            <a:off x="5040027" y="4049287"/>
            <a:ext cx="2210363" cy="545437"/>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1600">
                <a:latin typeface="Merriweather"/>
                <a:ea typeface="Merriweather"/>
                <a:cs typeface="Merriweather"/>
                <a:sym typeface="Merriweather"/>
              </a:rPr>
              <a:t>Fantasia favorita</a:t>
            </a:r>
            <a:endParaRPr sz="1600">
              <a:latin typeface="Merriweather"/>
              <a:ea typeface="Merriweather"/>
              <a:cs typeface="Merriweather"/>
              <a:sym typeface="Merriweather"/>
            </a:endParaRPr>
          </a:p>
          <a:p>
            <a:pPr marL="0" lvl="0" indent="0" algn="r" rtl="0">
              <a:spcBef>
                <a:spcPts val="0"/>
              </a:spcBef>
              <a:spcAft>
                <a:spcPts val="0"/>
              </a:spcAft>
              <a:buNone/>
            </a:pPr>
            <a:endParaRPr/>
          </a:p>
        </p:txBody>
      </p:sp>
      <p:sp>
        <p:nvSpPr>
          <p:cNvPr id="900" name="Google Shape;900;p45"/>
          <p:cNvSpPr txBox="1">
            <a:spLocks noGrp="1"/>
          </p:cNvSpPr>
          <p:nvPr>
            <p:ph type="title" idx="3"/>
          </p:nvPr>
        </p:nvSpPr>
        <p:spPr>
          <a:xfrm>
            <a:off x="3833700" y="525513"/>
            <a:ext cx="1704900" cy="421500"/>
          </a:xfrm>
          <a:prstGeom prst="rect">
            <a:avLst/>
          </a:prstGeom>
        </p:spPr>
        <p:txBody>
          <a:bodyPr spcFirstLastPara="1" wrap="square" lIns="0" tIns="0" rIns="0" bIns="0" anchor="ctr" anchorCtr="0">
            <a:normAutofit fontScale="90000"/>
          </a:bodyPr>
          <a:lstStyle/>
          <a:p>
            <a:pPr marL="0" lvl="0" indent="0" algn="l" rtl="0">
              <a:spcBef>
                <a:spcPts val="0"/>
              </a:spcBef>
              <a:spcAft>
                <a:spcPts val="0"/>
              </a:spcAft>
              <a:buNone/>
            </a:pPr>
            <a:r>
              <a:rPr lang="en"/>
              <a:t>Alteracion</a:t>
            </a:r>
            <a:endParaRPr/>
          </a:p>
          <a:p>
            <a:pPr marL="0" lvl="0" indent="0" algn="l" rtl="0">
              <a:spcBef>
                <a:spcPts val="0"/>
              </a:spcBef>
              <a:spcAft>
                <a:spcPts val="0"/>
              </a:spcAft>
              <a:buNone/>
            </a:pPr>
            <a:r>
              <a:rPr lang="en"/>
              <a:t>Depresion.</a:t>
            </a:r>
            <a:endParaRPr/>
          </a:p>
        </p:txBody>
      </p:sp>
      <p:sp>
        <p:nvSpPr>
          <p:cNvPr id="901" name="Google Shape;901;p45"/>
          <p:cNvSpPr txBox="1">
            <a:spLocks noGrp="1"/>
          </p:cNvSpPr>
          <p:nvPr>
            <p:ph type="title" idx="4"/>
          </p:nvPr>
        </p:nvSpPr>
        <p:spPr>
          <a:xfrm rot="3871605">
            <a:off x="6393896" y="1876375"/>
            <a:ext cx="1267410" cy="421352"/>
          </a:xfrm>
          <a:prstGeom prst="rect">
            <a:avLst/>
          </a:prstGeom>
        </p:spPr>
        <p:txBody>
          <a:bodyPr spcFirstLastPara="1" wrap="square" lIns="0" tIns="0" rIns="0" bIns="0" anchor="ctr" anchorCtr="0">
            <a:normAutofit/>
          </a:bodyPr>
          <a:lstStyle/>
          <a:p>
            <a:pPr marL="0" lvl="0" indent="0" algn="r" rtl="0">
              <a:spcBef>
                <a:spcPts val="0"/>
              </a:spcBef>
              <a:spcAft>
                <a:spcPts val="0"/>
              </a:spcAft>
              <a:buNone/>
            </a:pPr>
            <a:r>
              <a:rPr lang="en" sz="1600">
                <a:latin typeface="Merriweather"/>
                <a:ea typeface="Merriweather"/>
                <a:cs typeface="Merriweather"/>
                <a:sym typeface="Merriweather"/>
              </a:rPr>
              <a:t>Consuelo</a:t>
            </a:r>
            <a:endParaRPr sz="1600">
              <a:latin typeface="Merriweather"/>
              <a:ea typeface="Merriweather"/>
              <a:cs typeface="Merriweather"/>
              <a:sym typeface="Merriweather"/>
            </a:endParaRPr>
          </a:p>
        </p:txBody>
      </p:sp>
      <p:sp>
        <p:nvSpPr>
          <p:cNvPr id="902" name="Google Shape;902;p45"/>
          <p:cNvSpPr/>
          <p:nvPr/>
        </p:nvSpPr>
        <p:spPr>
          <a:xfrm>
            <a:off x="563500" y="1481800"/>
            <a:ext cx="242825" cy="545275"/>
          </a:xfrm>
          <a:custGeom>
            <a:avLst/>
            <a:gdLst/>
            <a:ahLst/>
            <a:cxnLst/>
            <a:rect l="l" t="t" r="r" b="b"/>
            <a:pathLst>
              <a:path w="9713" h="21811" extrusionOk="0">
                <a:moveTo>
                  <a:pt x="7024" y="4705"/>
                </a:moveTo>
                <a:cubicBezTo>
                  <a:pt x="7058" y="4705"/>
                  <a:pt x="7091" y="4705"/>
                  <a:pt x="7192" y="4739"/>
                </a:cubicBezTo>
                <a:cubicBezTo>
                  <a:pt x="7226" y="4739"/>
                  <a:pt x="7226" y="4806"/>
                  <a:pt x="7260" y="4806"/>
                </a:cubicBezTo>
                <a:lnTo>
                  <a:pt x="7327" y="4840"/>
                </a:lnTo>
                <a:cubicBezTo>
                  <a:pt x="7327" y="4873"/>
                  <a:pt x="7360" y="4873"/>
                  <a:pt x="7360" y="4907"/>
                </a:cubicBezTo>
                <a:cubicBezTo>
                  <a:pt x="7394" y="5008"/>
                  <a:pt x="7394" y="5041"/>
                  <a:pt x="7394" y="5109"/>
                </a:cubicBezTo>
                <a:lnTo>
                  <a:pt x="7394" y="5646"/>
                </a:lnTo>
                <a:cubicBezTo>
                  <a:pt x="7360" y="5949"/>
                  <a:pt x="7260" y="6285"/>
                  <a:pt x="7159" y="6654"/>
                </a:cubicBezTo>
                <a:cubicBezTo>
                  <a:pt x="7058" y="6856"/>
                  <a:pt x="6923" y="7024"/>
                  <a:pt x="6823" y="7192"/>
                </a:cubicBezTo>
                <a:cubicBezTo>
                  <a:pt x="6688" y="7360"/>
                  <a:pt x="6554" y="7495"/>
                  <a:pt x="6386" y="7595"/>
                </a:cubicBezTo>
                <a:cubicBezTo>
                  <a:pt x="6184" y="7730"/>
                  <a:pt x="6016" y="7864"/>
                  <a:pt x="5747" y="7999"/>
                </a:cubicBezTo>
                <a:cubicBezTo>
                  <a:pt x="5512" y="8100"/>
                  <a:pt x="5210" y="8167"/>
                  <a:pt x="4907" y="8234"/>
                </a:cubicBezTo>
                <a:cubicBezTo>
                  <a:pt x="4739" y="8268"/>
                  <a:pt x="4537" y="8268"/>
                  <a:pt x="4336" y="8268"/>
                </a:cubicBezTo>
                <a:cubicBezTo>
                  <a:pt x="4134" y="8268"/>
                  <a:pt x="3966" y="8268"/>
                  <a:pt x="3798" y="8234"/>
                </a:cubicBezTo>
                <a:cubicBezTo>
                  <a:pt x="3395" y="8200"/>
                  <a:pt x="3059" y="8066"/>
                  <a:pt x="2723" y="7931"/>
                </a:cubicBezTo>
                <a:cubicBezTo>
                  <a:pt x="2622" y="7898"/>
                  <a:pt x="2487" y="7831"/>
                  <a:pt x="2353" y="7763"/>
                </a:cubicBezTo>
                <a:cubicBezTo>
                  <a:pt x="2454" y="7595"/>
                  <a:pt x="2555" y="7427"/>
                  <a:pt x="2656" y="7327"/>
                </a:cubicBezTo>
                <a:cubicBezTo>
                  <a:pt x="2891" y="6991"/>
                  <a:pt x="3227" y="6654"/>
                  <a:pt x="3731" y="6251"/>
                </a:cubicBezTo>
                <a:lnTo>
                  <a:pt x="3798" y="6218"/>
                </a:lnTo>
                <a:lnTo>
                  <a:pt x="3832" y="6184"/>
                </a:lnTo>
                <a:cubicBezTo>
                  <a:pt x="4504" y="5646"/>
                  <a:pt x="5176" y="5243"/>
                  <a:pt x="5814" y="4974"/>
                </a:cubicBezTo>
                <a:cubicBezTo>
                  <a:pt x="6117" y="4840"/>
                  <a:pt x="6386" y="4739"/>
                  <a:pt x="6688" y="4705"/>
                </a:cubicBezTo>
                <a:close/>
                <a:moveTo>
                  <a:pt x="7091" y="11729"/>
                </a:moveTo>
                <a:cubicBezTo>
                  <a:pt x="7260" y="11763"/>
                  <a:pt x="7461" y="11796"/>
                  <a:pt x="7596" y="11863"/>
                </a:cubicBezTo>
                <a:cubicBezTo>
                  <a:pt x="7730" y="11897"/>
                  <a:pt x="7797" y="11964"/>
                  <a:pt x="7932" y="12065"/>
                </a:cubicBezTo>
                <a:lnTo>
                  <a:pt x="8133" y="12267"/>
                </a:lnTo>
                <a:cubicBezTo>
                  <a:pt x="8200" y="12300"/>
                  <a:pt x="8234" y="12401"/>
                  <a:pt x="8268" y="12468"/>
                </a:cubicBezTo>
                <a:cubicBezTo>
                  <a:pt x="8301" y="12569"/>
                  <a:pt x="8301" y="12603"/>
                  <a:pt x="8301" y="12703"/>
                </a:cubicBezTo>
                <a:lnTo>
                  <a:pt x="8301" y="12939"/>
                </a:lnTo>
                <a:cubicBezTo>
                  <a:pt x="8301" y="13040"/>
                  <a:pt x="8268" y="13140"/>
                  <a:pt x="8234" y="13241"/>
                </a:cubicBezTo>
                <a:cubicBezTo>
                  <a:pt x="8133" y="13376"/>
                  <a:pt x="8066" y="13510"/>
                  <a:pt x="7965" y="13644"/>
                </a:cubicBezTo>
                <a:cubicBezTo>
                  <a:pt x="7797" y="13880"/>
                  <a:pt x="7562" y="14115"/>
                  <a:pt x="7293" y="14317"/>
                </a:cubicBezTo>
                <a:lnTo>
                  <a:pt x="7260" y="14350"/>
                </a:lnTo>
                <a:cubicBezTo>
                  <a:pt x="6890" y="14653"/>
                  <a:pt x="6453" y="14854"/>
                  <a:pt x="6083" y="15022"/>
                </a:cubicBezTo>
                <a:cubicBezTo>
                  <a:pt x="5781" y="15157"/>
                  <a:pt x="5512" y="15258"/>
                  <a:pt x="5210" y="15291"/>
                </a:cubicBezTo>
                <a:lnTo>
                  <a:pt x="4571" y="15291"/>
                </a:lnTo>
                <a:cubicBezTo>
                  <a:pt x="4369" y="15258"/>
                  <a:pt x="4201" y="15190"/>
                  <a:pt x="4000" y="15123"/>
                </a:cubicBezTo>
                <a:cubicBezTo>
                  <a:pt x="3765" y="15022"/>
                  <a:pt x="3563" y="14921"/>
                  <a:pt x="3395" y="14787"/>
                </a:cubicBezTo>
                <a:lnTo>
                  <a:pt x="3328" y="14686"/>
                </a:lnTo>
                <a:lnTo>
                  <a:pt x="3361" y="14619"/>
                </a:lnTo>
                <a:lnTo>
                  <a:pt x="3428" y="14451"/>
                </a:lnTo>
                <a:cubicBezTo>
                  <a:pt x="3664" y="13980"/>
                  <a:pt x="3899" y="13510"/>
                  <a:pt x="4201" y="13140"/>
                </a:cubicBezTo>
                <a:cubicBezTo>
                  <a:pt x="4403" y="12872"/>
                  <a:pt x="4672" y="12603"/>
                  <a:pt x="4907" y="12401"/>
                </a:cubicBezTo>
                <a:cubicBezTo>
                  <a:pt x="5176" y="12199"/>
                  <a:pt x="5445" y="12065"/>
                  <a:pt x="5714" y="11931"/>
                </a:cubicBezTo>
                <a:cubicBezTo>
                  <a:pt x="5982" y="11863"/>
                  <a:pt x="6218" y="11763"/>
                  <a:pt x="6453" y="11729"/>
                </a:cubicBezTo>
                <a:close/>
                <a:moveTo>
                  <a:pt x="6419" y="1"/>
                </a:moveTo>
                <a:cubicBezTo>
                  <a:pt x="5579" y="1"/>
                  <a:pt x="4672" y="269"/>
                  <a:pt x="3664" y="706"/>
                </a:cubicBezTo>
                <a:cubicBezTo>
                  <a:pt x="3227" y="941"/>
                  <a:pt x="2756" y="1210"/>
                  <a:pt x="2353" y="1513"/>
                </a:cubicBezTo>
                <a:cubicBezTo>
                  <a:pt x="1883" y="1849"/>
                  <a:pt x="1513" y="2219"/>
                  <a:pt x="1210" y="2622"/>
                </a:cubicBezTo>
                <a:cubicBezTo>
                  <a:pt x="841" y="3025"/>
                  <a:pt x="572" y="3462"/>
                  <a:pt x="404" y="3865"/>
                </a:cubicBezTo>
                <a:cubicBezTo>
                  <a:pt x="202" y="4369"/>
                  <a:pt x="101" y="4840"/>
                  <a:pt x="34" y="5344"/>
                </a:cubicBezTo>
                <a:cubicBezTo>
                  <a:pt x="1" y="5747"/>
                  <a:pt x="101" y="6218"/>
                  <a:pt x="202" y="6587"/>
                </a:cubicBezTo>
                <a:cubicBezTo>
                  <a:pt x="337" y="6991"/>
                  <a:pt x="538" y="7327"/>
                  <a:pt x="807" y="7663"/>
                </a:cubicBezTo>
                <a:cubicBezTo>
                  <a:pt x="874" y="7763"/>
                  <a:pt x="1009" y="7898"/>
                  <a:pt x="1177" y="8032"/>
                </a:cubicBezTo>
                <a:cubicBezTo>
                  <a:pt x="975" y="8570"/>
                  <a:pt x="841" y="9208"/>
                  <a:pt x="807" y="9881"/>
                </a:cubicBezTo>
                <a:cubicBezTo>
                  <a:pt x="706" y="10620"/>
                  <a:pt x="807" y="11460"/>
                  <a:pt x="975" y="12300"/>
                </a:cubicBezTo>
                <a:cubicBezTo>
                  <a:pt x="1143" y="13107"/>
                  <a:pt x="1412" y="13812"/>
                  <a:pt x="1849" y="14417"/>
                </a:cubicBezTo>
                <a:cubicBezTo>
                  <a:pt x="1983" y="14619"/>
                  <a:pt x="2084" y="14787"/>
                  <a:pt x="2219" y="14921"/>
                </a:cubicBezTo>
                <a:cubicBezTo>
                  <a:pt x="2084" y="15325"/>
                  <a:pt x="2017" y="15795"/>
                  <a:pt x="2017" y="16232"/>
                </a:cubicBezTo>
                <a:cubicBezTo>
                  <a:pt x="1916" y="17173"/>
                  <a:pt x="2151" y="18181"/>
                  <a:pt x="2555" y="19122"/>
                </a:cubicBezTo>
                <a:cubicBezTo>
                  <a:pt x="2924" y="19962"/>
                  <a:pt x="3596" y="20668"/>
                  <a:pt x="4369" y="21139"/>
                </a:cubicBezTo>
                <a:cubicBezTo>
                  <a:pt x="5075" y="21542"/>
                  <a:pt x="5882" y="21811"/>
                  <a:pt x="6755" y="21811"/>
                </a:cubicBezTo>
                <a:lnTo>
                  <a:pt x="7091" y="21811"/>
                </a:lnTo>
                <a:cubicBezTo>
                  <a:pt x="7864" y="21777"/>
                  <a:pt x="8637" y="21508"/>
                  <a:pt x="9444" y="21139"/>
                </a:cubicBezTo>
                <a:cubicBezTo>
                  <a:pt x="9545" y="21105"/>
                  <a:pt x="9612" y="21004"/>
                  <a:pt x="9646" y="20870"/>
                </a:cubicBezTo>
                <a:cubicBezTo>
                  <a:pt x="9713" y="20769"/>
                  <a:pt x="9713" y="20601"/>
                  <a:pt x="9612" y="20500"/>
                </a:cubicBezTo>
                <a:cubicBezTo>
                  <a:pt x="9545" y="20366"/>
                  <a:pt x="9410" y="20298"/>
                  <a:pt x="9209" y="20298"/>
                </a:cubicBezTo>
                <a:cubicBezTo>
                  <a:pt x="9108" y="20298"/>
                  <a:pt x="9041" y="20298"/>
                  <a:pt x="8940" y="20332"/>
                </a:cubicBezTo>
                <a:cubicBezTo>
                  <a:pt x="8805" y="20366"/>
                  <a:pt x="8738" y="20466"/>
                  <a:pt x="8604" y="20500"/>
                </a:cubicBezTo>
                <a:cubicBezTo>
                  <a:pt x="8133" y="20668"/>
                  <a:pt x="7730" y="20802"/>
                  <a:pt x="7293" y="20870"/>
                </a:cubicBezTo>
                <a:cubicBezTo>
                  <a:pt x="7125" y="20937"/>
                  <a:pt x="6923" y="20937"/>
                  <a:pt x="6755" y="20937"/>
                </a:cubicBezTo>
                <a:cubicBezTo>
                  <a:pt x="6554" y="20937"/>
                  <a:pt x="6386" y="20937"/>
                  <a:pt x="6218" y="20870"/>
                </a:cubicBezTo>
                <a:cubicBezTo>
                  <a:pt x="5915" y="20836"/>
                  <a:pt x="5579" y="20769"/>
                  <a:pt x="5344" y="20634"/>
                </a:cubicBezTo>
                <a:cubicBezTo>
                  <a:pt x="5042" y="20500"/>
                  <a:pt x="4773" y="20332"/>
                  <a:pt x="4537" y="20164"/>
                </a:cubicBezTo>
                <a:cubicBezTo>
                  <a:pt x="4269" y="19962"/>
                  <a:pt x="4033" y="19761"/>
                  <a:pt x="3865" y="19492"/>
                </a:cubicBezTo>
                <a:cubicBezTo>
                  <a:pt x="3664" y="19189"/>
                  <a:pt x="3496" y="18921"/>
                  <a:pt x="3328" y="18584"/>
                </a:cubicBezTo>
                <a:cubicBezTo>
                  <a:pt x="3160" y="18181"/>
                  <a:pt x="3059" y="17778"/>
                  <a:pt x="2992" y="17341"/>
                </a:cubicBezTo>
                <a:cubicBezTo>
                  <a:pt x="2924" y="16904"/>
                  <a:pt x="2924" y="16467"/>
                  <a:pt x="2992" y="15997"/>
                </a:cubicBezTo>
                <a:cubicBezTo>
                  <a:pt x="2992" y="15930"/>
                  <a:pt x="3025" y="15795"/>
                  <a:pt x="3025" y="15728"/>
                </a:cubicBezTo>
                <a:cubicBezTo>
                  <a:pt x="3126" y="15795"/>
                  <a:pt x="3227" y="15896"/>
                  <a:pt x="3395" y="15930"/>
                </a:cubicBezTo>
                <a:cubicBezTo>
                  <a:pt x="3731" y="16098"/>
                  <a:pt x="4067" y="16165"/>
                  <a:pt x="4504" y="16266"/>
                </a:cubicBezTo>
                <a:cubicBezTo>
                  <a:pt x="4605" y="16266"/>
                  <a:pt x="4739" y="16299"/>
                  <a:pt x="4874" y="16299"/>
                </a:cubicBezTo>
                <a:cubicBezTo>
                  <a:pt x="5142" y="16299"/>
                  <a:pt x="5344" y="16266"/>
                  <a:pt x="5613" y="16232"/>
                </a:cubicBezTo>
                <a:cubicBezTo>
                  <a:pt x="6016" y="16131"/>
                  <a:pt x="6386" y="15997"/>
                  <a:pt x="6856" y="15762"/>
                </a:cubicBezTo>
                <a:cubicBezTo>
                  <a:pt x="7260" y="15560"/>
                  <a:pt x="7696" y="15291"/>
                  <a:pt x="8100" y="14921"/>
                </a:cubicBezTo>
                <a:cubicBezTo>
                  <a:pt x="8436" y="14653"/>
                  <a:pt x="8705" y="14317"/>
                  <a:pt x="8940" y="13980"/>
                </a:cubicBezTo>
                <a:cubicBezTo>
                  <a:pt x="9074" y="13779"/>
                  <a:pt x="9242" y="13476"/>
                  <a:pt x="9276" y="13107"/>
                </a:cubicBezTo>
                <a:cubicBezTo>
                  <a:pt x="9309" y="12771"/>
                  <a:pt x="9309" y="12468"/>
                  <a:pt x="9209" y="12233"/>
                </a:cubicBezTo>
                <a:cubicBezTo>
                  <a:pt x="9108" y="11931"/>
                  <a:pt x="8940" y="11695"/>
                  <a:pt x="8738" y="11460"/>
                </a:cubicBezTo>
                <a:cubicBezTo>
                  <a:pt x="8234" y="10956"/>
                  <a:pt x="7528" y="10788"/>
                  <a:pt x="7058" y="10754"/>
                </a:cubicBezTo>
                <a:lnTo>
                  <a:pt x="6789" y="10754"/>
                </a:lnTo>
                <a:cubicBezTo>
                  <a:pt x="6218" y="10754"/>
                  <a:pt x="5579" y="10922"/>
                  <a:pt x="4941" y="11258"/>
                </a:cubicBezTo>
                <a:cubicBezTo>
                  <a:pt x="4201" y="11695"/>
                  <a:pt x="3563" y="12300"/>
                  <a:pt x="3025" y="13208"/>
                </a:cubicBezTo>
                <a:cubicBezTo>
                  <a:pt x="2857" y="13443"/>
                  <a:pt x="2723" y="13712"/>
                  <a:pt x="2588" y="13947"/>
                </a:cubicBezTo>
                <a:cubicBezTo>
                  <a:pt x="2487" y="13712"/>
                  <a:pt x="2319" y="13443"/>
                  <a:pt x="2219" y="13208"/>
                </a:cubicBezTo>
                <a:cubicBezTo>
                  <a:pt x="2017" y="12703"/>
                  <a:pt x="1883" y="12132"/>
                  <a:pt x="1748" y="11594"/>
                </a:cubicBezTo>
                <a:cubicBezTo>
                  <a:pt x="1681" y="10922"/>
                  <a:pt x="1681" y="10284"/>
                  <a:pt x="1748" y="9612"/>
                </a:cubicBezTo>
                <a:cubicBezTo>
                  <a:pt x="1815" y="9276"/>
                  <a:pt x="1883" y="8940"/>
                  <a:pt x="1983" y="8604"/>
                </a:cubicBezTo>
                <a:cubicBezTo>
                  <a:pt x="2185" y="8738"/>
                  <a:pt x="2420" y="8872"/>
                  <a:pt x="2689" y="8940"/>
                </a:cubicBezTo>
                <a:cubicBezTo>
                  <a:pt x="3025" y="9074"/>
                  <a:pt x="3395" y="9175"/>
                  <a:pt x="3865" y="9208"/>
                </a:cubicBezTo>
                <a:lnTo>
                  <a:pt x="4235" y="9208"/>
                </a:lnTo>
                <a:cubicBezTo>
                  <a:pt x="4504" y="9208"/>
                  <a:pt x="4739" y="9208"/>
                  <a:pt x="5042" y="9175"/>
                </a:cubicBezTo>
                <a:cubicBezTo>
                  <a:pt x="5781" y="9040"/>
                  <a:pt x="6554" y="8704"/>
                  <a:pt x="7091" y="8200"/>
                </a:cubicBezTo>
                <a:cubicBezTo>
                  <a:pt x="7696" y="7696"/>
                  <a:pt x="8066" y="6923"/>
                  <a:pt x="8234" y="6016"/>
                </a:cubicBezTo>
                <a:cubicBezTo>
                  <a:pt x="8402" y="5142"/>
                  <a:pt x="8268" y="4504"/>
                  <a:pt x="7864" y="4168"/>
                </a:cubicBezTo>
                <a:cubicBezTo>
                  <a:pt x="7596" y="3966"/>
                  <a:pt x="7260" y="3832"/>
                  <a:pt x="6856" y="3832"/>
                </a:cubicBezTo>
                <a:cubicBezTo>
                  <a:pt x="6621" y="3832"/>
                  <a:pt x="6419" y="3865"/>
                  <a:pt x="6184" y="3899"/>
                </a:cubicBezTo>
                <a:cubicBezTo>
                  <a:pt x="5848" y="4000"/>
                  <a:pt x="5512" y="4134"/>
                  <a:pt x="5210" y="4235"/>
                </a:cubicBezTo>
                <a:cubicBezTo>
                  <a:pt x="4907" y="4369"/>
                  <a:pt x="4605" y="4537"/>
                  <a:pt x="4269" y="4739"/>
                </a:cubicBezTo>
                <a:cubicBezTo>
                  <a:pt x="3664" y="5142"/>
                  <a:pt x="3059" y="5579"/>
                  <a:pt x="2521" y="6050"/>
                </a:cubicBezTo>
                <a:cubicBezTo>
                  <a:pt x="2252" y="6251"/>
                  <a:pt x="2084" y="6486"/>
                  <a:pt x="1916" y="6688"/>
                </a:cubicBezTo>
                <a:cubicBezTo>
                  <a:pt x="1815" y="6856"/>
                  <a:pt x="1681" y="7024"/>
                  <a:pt x="1580" y="7192"/>
                </a:cubicBezTo>
                <a:lnTo>
                  <a:pt x="1513" y="7091"/>
                </a:lnTo>
                <a:lnTo>
                  <a:pt x="1412" y="7024"/>
                </a:lnTo>
                <a:cubicBezTo>
                  <a:pt x="1311" y="6856"/>
                  <a:pt x="1210" y="6688"/>
                  <a:pt x="1143" y="6520"/>
                </a:cubicBezTo>
                <a:cubicBezTo>
                  <a:pt x="1042" y="6318"/>
                  <a:pt x="1009" y="6150"/>
                  <a:pt x="975" y="5915"/>
                </a:cubicBezTo>
                <a:cubicBezTo>
                  <a:pt x="908" y="5680"/>
                  <a:pt x="908" y="5478"/>
                  <a:pt x="975" y="5209"/>
                </a:cubicBezTo>
                <a:cubicBezTo>
                  <a:pt x="1009" y="4974"/>
                  <a:pt x="1076" y="4672"/>
                  <a:pt x="1177" y="4403"/>
                </a:cubicBezTo>
                <a:cubicBezTo>
                  <a:pt x="1311" y="4067"/>
                  <a:pt x="1513" y="3798"/>
                  <a:pt x="1715" y="3496"/>
                </a:cubicBezTo>
                <a:cubicBezTo>
                  <a:pt x="2017" y="3126"/>
                  <a:pt x="2387" y="2723"/>
                  <a:pt x="2824" y="2387"/>
                </a:cubicBezTo>
                <a:cubicBezTo>
                  <a:pt x="3328" y="2017"/>
                  <a:pt x="3865" y="1681"/>
                  <a:pt x="4403" y="1446"/>
                </a:cubicBezTo>
                <a:cubicBezTo>
                  <a:pt x="4907" y="1210"/>
                  <a:pt x="5378" y="1110"/>
                  <a:pt x="5848" y="1009"/>
                </a:cubicBezTo>
                <a:cubicBezTo>
                  <a:pt x="6016" y="1009"/>
                  <a:pt x="6184" y="975"/>
                  <a:pt x="6352" y="975"/>
                </a:cubicBezTo>
                <a:lnTo>
                  <a:pt x="6386" y="975"/>
                </a:lnTo>
                <a:cubicBezTo>
                  <a:pt x="6621" y="975"/>
                  <a:pt x="6856" y="773"/>
                  <a:pt x="6856" y="505"/>
                </a:cubicBezTo>
                <a:cubicBezTo>
                  <a:pt x="6856" y="269"/>
                  <a:pt x="6621" y="34"/>
                  <a:pt x="6386" y="34"/>
                </a:cubicBezTo>
                <a:cubicBezTo>
                  <a:pt x="6487" y="1"/>
                  <a:pt x="6419" y="1"/>
                  <a:pt x="64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5"/>
          <p:cNvSpPr/>
          <p:nvPr/>
        </p:nvSpPr>
        <p:spPr>
          <a:xfrm>
            <a:off x="3733675" y="3532850"/>
            <a:ext cx="100020" cy="111005"/>
          </a:xfrm>
          <a:custGeom>
            <a:avLst/>
            <a:gdLst/>
            <a:ahLst/>
            <a:cxnLst/>
            <a:rect l="l" t="t" r="r" b="b"/>
            <a:pathLst>
              <a:path w="3830" h="6010" extrusionOk="0">
                <a:moveTo>
                  <a:pt x="2093" y="1925"/>
                </a:moveTo>
                <a:cubicBezTo>
                  <a:pt x="2176" y="1946"/>
                  <a:pt x="2281" y="2009"/>
                  <a:pt x="2365" y="2030"/>
                </a:cubicBezTo>
                <a:cubicBezTo>
                  <a:pt x="2469" y="2072"/>
                  <a:pt x="2574" y="2156"/>
                  <a:pt x="2637" y="2239"/>
                </a:cubicBezTo>
                <a:cubicBezTo>
                  <a:pt x="2720" y="2344"/>
                  <a:pt x="2804" y="2448"/>
                  <a:pt x="2846" y="2553"/>
                </a:cubicBezTo>
                <a:cubicBezTo>
                  <a:pt x="2888" y="2595"/>
                  <a:pt x="2909" y="2679"/>
                  <a:pt x="2930" y="2762"/>
                </a:cubicBezTo>
                <a:lnTo>
                  <a:pt x="2930" y="2804"/>
                </a:lnTo>
                <a:lnTo>
                  <a:pt x="2930" y="2888"/>
                </a:lnTo>
                <a:cubicBezTo>
                  <a:pt x="2930" y="2951"/>
                  <a:pt x="2909" y="2992"/>
                  <a:pt x="2909" y="3013"/>
                </a:cubicBezTo>
                <a:cubicBezTo>
                  <a:pt x="2888" y="3160"/>
                  <a:pt x="2825" y="3264"/>
                  <a:pt x="2783" y="3369"/>
                </a:cubicBezTo>
                <a:cubicBezTo>
                  <a:pt x="2637" y="3557"/>
                  <a:pt x="2511" y="3788"/>
                  <a:pt x="2323" y="3955"/>
                </a:cubicBezTo>
                <a:cubicBezTo>
                  <a:pt x="2093" y="4185"/>
                  <a:pt x="1800" y="4415"/>
                  <a:pt x="1486" y="4541"/>
                </a:cubicBezTo>
                <a:cubicBezTo>
                  <a:pt x="1363" y="4571"/>
                  <a:pt x="1229" y="4591"/>
                  <a:pt x="1093" y="4591"/>
                </a:cubicBezTo>
                <a:cubicBezTo>
                  <a:pt x="1043" y="4591"/>
                  <a:pt x="992" y="4588"/>
                  <a:pt x="942" y="4583"/>
                </a:cubicBezTo>
                <a:cubicBezTo>
                  <a:pt x="858" y="4562"/>
                  <a:pt x="816" y="4520"/>
                  <a:pt x="753" y="4457"/>
                </a:cubicBezTo>
                <a:cubicBezTo>
                  <a:pt x="733" y="4436"/>
                  <a:pt x="733" y="4415"/>
                  <a:pt x="712" y="4373"/>
                </a:cubicBezTo>
                <a:cubicBezTo>
                  <a:pt x="712" y="4353"/>
                  <a:pt x="691" y="4332"/>
                  <a:pt x="691" y="4311"/>
                </a:cubicBezTo>
                <a:cubicBezTo>
                  <a:pt x="691" y="4248"/>
                  <a:pt x="649" y="4206"/>
                  <a:pt x="649" y="4143"/>
                </a:cubicBezTo>
                <a:lnTo>
                  <a:pt x="649" y="3997"/>
                </a:lnTo>
                <a:cubicBezTo>
                  <a:pt x="649" y="3913"/>
                  <a:pt x="691" y="3850"/>
                  <a:pt x="691" y="3788"/>
                </a:cubicBezTo>
                <a:cubicBezTo>
                  <a:pt x="733" y="3599"/>
                  <a:pt x="816" y="3411"/>
                  <a:pt x="900" y="3264"/>
                </a:cubicBezTo>
                <a:cubicBezTo>
                  <a:pt x="1109" y="2930"/>
                  <a:pt x="1318" y="2637"/>
                  <a:pt x="1569" y="2344"/>
                </a:cubicBezTo>
                <a:cubicBezTo>
                  <a:pt x="1695" y="2218"/>
                  <a:pt x="1841" y="2114"/>
                  <a:pt x="1988" y="2009"/>
                </a:cubicBezTo>
                <a:cubicBezTo>
                  <a:pt x="2009" y="1967"/>
                  <a:pt x="2072" y="1946"/>
                  <a:pt x="2093" y="1925"/>
                </a:cubicBezTo>
                <a:close/>
                <a:moveTo>
                  <a:pt x="1067" y="0"/>
                </a:moveTo>
                <a:cubicBezTo>
                  <a:pt x="963" y="0"/>
                  <a:pt x="900" y="63"/>
                  <a:pt x="837" y="168"/>
                </a:cubicBezTo>
                <a:cubicBezTo>
                  <a:pt x="712" y="356"/>
                  <a:pt x="691" y="607"/>
                  <a:pt x="691" y="816"/>
                </a:cubicBezTo>
                <a:cubicBezTo>
                  <a:pt x="691" y="984"/>
                  <a:pt x="712" y="1130"/>
                  <a:pt x="753" y="1298"/>
                </a:cubicBezTo>
                <a:cubicBezTo>
                  <a:pt x="816" y="1402"/>
                  <a:pt x="858" y="1528"/>
                  <a:pt x="963" y="1570"/>
                </a:cubicBezTo>
                <a:lnTo>
                  <a:pt x="942" y="1612"/>
                </a:lnTo>
                <a:cubicBezTo>
                  <a:pt x="691" y="1946"/>
                  <a:pt x="523" y="2239"/>
                  <a:pt x="398" y="2553"/>
                </a:cubicBezTo>
                <a:cubicBezTo>
                  <a:pt x="209" y="2909"/>
                  <a:pt x="105" y="3285"/>
                  <a:pt x="63" y="3662"/>
                </a:cubicBezTo>
                <a:cubicBezTo>
                  <a:pt x="0" y="4060"/>
                  <a:pt x="21" y="4478"/>
                  <a:pt x="105" y="4855"/>
                </a:cubicBezTo>
                <a:cubicBezTo>
                  <a:pt x="168" y="5064"/>
                  <a:pt x="209" y="5294"/>
                  <a:pt x="335" y="5482"/>
                </a:cubicBezTo>
                <a:cubicBezTo>
                  <a:pt x="440" y="5629"/>
                  <a:pt x="544" y="5754"/>
                  <a:pt x="712" y="5859"/>
                </a:cubicBezTo>
                <a:cubicBezTo>
                  <a:pt x="816" y="5943"/>
                  <a:pt x="963" y="6005"/>
                  <a:pt x="1130" y="6005"/>
                </a:cubicBezTo>
                <a:cubicBezTo>
                  <a:pt x="1151" y="6008"/>
                  <a:pt x="1172" y="6010"/>
                  <a:pt x="1194" y="6010"/>
                </a:cubicBezTo>
                <a:cubicBezTo>
                  <a:pt x="1328" y="6010"/>
                  <a:pt x="1485" y="5961"/>
                  <a:pt x="1611" y="5943"/>
                </a:cubicBezTo>
                <a:cubicBezTo>
                  <a:pt x="1988" y="5859"/>
                  <a:pt x="2281" y="5650"/>
                  <a:pt x="2574" y="5420"/>
                </a:cubicBezTo>
                <a:cubicBezTo>
                  <a:pt x="2825" y="5210"/>
                  <a:pt x="3034" y="4959"/>
                  <a:pt x="3222" y="4687"/>
                </a:cubicBezTo>
                <a:cubicBezTo>
                  <a:pt x="3327" y="4541"/>
                  <a:pt x="3390" y="4373"/>
                  <a:pt x="3474" y="4227"/>
                </a:cubicBezTo>
                <a:cubicBezTo>
                  <a:pt x="3578" y="4018"/>
                  <a:pt x="3641" y="3808"/>
                  <a:pt x="3683" y="3599"/>
                </a:cubicBezTo>
                <a:cubicBezTo>
                  <a:pt x="3787" y="3181"/>
                  <a:pt x="3829" y="2762"/>
                  <a:pt x="3766" y="2323"/>
                </a:cubicBezTo>
                <a:cubicBezTo>
                  <a:pt x="3725" y="1884"/>
                  <a:pt x="3557" y="1507"/>
                  <a:pt x="3348" y="1109"/>
                </a:cubicBezTo>
                <a:cubicBezTo>
                  <a:pt x="3181" y="816"/>
                  <a:pt x="2950" y="565"/>
                  <a:pt x="2658" y="398"/>
                </a:cubicBezTo>
                <a:cubicBezTo>
                  <a:pt x="2427" y="272"/>
                  <a:pt x="2176" y="210"/>
                  <a:pt x="1904" y="147"/>
                </a:cubicBezTo>
                <a:cubicBezTo>
                  <a:pt x="1653" y="63"/>
                  <a:pt x="1360" y="42"/>
                  <a:pt x="10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4" name="Google Shape;904;p45"/>
          <p:cNvGrpSpPr/>
          <p:nvPr/>
        </p:nvGrpSpPr>
        <p:grpSpPr>
          <a:xfrm>
            <a:off x="7825251" y="423338"/>
            <a:ext cx="824074" cy="873725"/>
            <a:chOff x="7460026" y="733525"/>
            <a:chExt cx="824074" cy="873725"/>
          </a:xfrm>
        </p:grpSpPr>
        <p:grpSp>
          <p:nvGrpSpPr>
            <p:cNvPr id="905" name="Google Shape;905;p45"/>
            <p:cNvGrpSpPr/>
            <p:nvPr/>
          </p:nvGrpSpPr>
          <p:grpSpPr>
            <a:xfrm>
              <a:off x="7957075" y="733525"/>
              <a:ext cx="327025" cy="444775"/>
              <a:chOff x="4664150" y="3346100"/>
              <a:chExt cx="327025" cy="444775"/>
            </a:xfrm>
          </p:grpSpPr>
          <p:sp>
            <p:nvSpPr>
              <p:cNvPr id="906" name="Google Shape;906;p45"/>
              <p:cNvSpPr/>
              <p:nvPr/>
            </p:nvSpPr>
            <p:spPr>
              <a:xfrm>
                <a:off x="4750250" y="3346100"/>
                <a:ext cx="206325" cy="170975"/>
              </a:xfrm>
              <a:custGeom>
                <a:avLst/>
                <a:gdLst/>
                <a:ahLst/>
                <a:cxnLst/>
                <a:rect l="l" t="t" r="r" b="b"/>
                <a:pathLst>
                  <a:path w="8253" h="6839" extrusionOk="0">
                    <a:moveTo>
                      <a:pt x="3853" y="465"/>
                    </a:moveTo>
                    <a:cubicBezTo>
                      <a:pt x="4028" y="465"/>
                      <a:pt x="4206" y="486"/>
                      <a:pt x="4391" y="521"/>
                    </a:cubicBezTo>
                    <a:lnTo>
                      <a:pt x="4391" y="521"/>
                    </a:lnTo>
                    <a:cubicBezTo>
                      <a:pt x="4374" y="617"/>
                      <a:pt x="4402" y="719"/>
                      <a:pt x="4499" y="783"/>
                    </a:cubicBezTo>
                    <a:cubicBezTo>
                      <a:pt x="5922" y="1557"/>
                      <a:pt x="7386" y="2604"/>
                      <a:pt x="6717" y="4466"/>
                    </a:cubicBezTo>
                    <a:cubicBezTo>
                      <a:pt x="6295" y="5653"/>
                      <a:pt x="5046" y="6164"/>
                      <a:pt x="3856" y="6164"/>
                    </a:cubicBezTo>
                    <a:cubicBezTo>
                      <a:pt x="3452" y="6164"/>
                      <a:pt x="3055" y="6105"/>
                      <a:pt x="2699" y="5993"/>
                    </a:cubicBezTo>
                    <a:cubicBezTo>
                      <a:pt x="1172" y="5512"/>
                      <a:pt x="753" y="3964"/>
                      <a:pt x="1277" y="2604"/>
                    </a:cubicBezTo>
                    <a:cubicBezTo>
                      <a:pt x="1528" y="2018"/>
                      <a:pt x="2051" y="1432"/>
                      <a:pt x="2511" y="1013"/>
                    </a:cubicBezTo>
                    <a:cubicBezTo>
                      <a:pt x="2963" y="608"/>
                      <a:pt x="3396" y="465"/>
                      <a:pt x="3853" y="465"/>
                    </a:cubicBezTo>
                    <a:close/>
                    <a:moveTo>
                      <a:pt x="3675" y="0"/>
                    </a:moveTo>
                    <a:cubicBezTo>
                      <a:pt x="3333" y="0"/>
                      <a:pt x="2978" y="108"/>
                      <a:pt x="2511" y="365"/>
                    </a:cubicBezTo>
                    <a:cubicBezTo>
                      <a:pt x="1674" y="825"/>
                      <a:pt x="1005" y="1725"/>
                      <a:pt x="649" y="2583"/>
                    </a:cubicBezTo>
                    <a:cubicBezTo>
                      <a:pt x="0" y="4278"/>
                      <a:pt x="858" y="5910"/>
                      <a:pt x="2448" y="6558"/>
                    </a:cubicBezTo>
                    <a:cubicBezTo>
                      <a:pt x="2900" y="6747"/>
                      <a:pt x="3397" y="6839"/>
                      <a:pt x="3898" y="6839"/>
                    </a:cubicBezTo>
                    <a:cubicBezTo>
                      <a:pt x="5230" y="6839"/>
                      <a:pt x="6590" y="6190"/>
                      <a:pt x="7198" y="4989"/>
                    </a:cubicBezTo>
                    <a:cubicBezTo>
                      <a:pt x="8253" y="2941"/>
                      <a:pt x="6772" y="934"/>
                      <a:pt x="4797" y="302"/>
                    </a:cubicBezTo>
                    <a:lnTo>
                      <a:pt x="4797" y="302"/>
                    </a:lnTo>
                    <a:cubicBezTo>
                      <a:pt x="4365" y="116"/>
                      <a:pt x="4027" y="0"/>
                      <a:pt x="36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5"/>
              <p:cNvSpPr/>
              <p:nvPr/>
            </p:nvSpPr>
            <p:spPr>
              <a:xfrm>
                <a:off x="4813525" y="3487750"/>
                <a:ext cx="36400" cy="247250"/>
              </a:xfrm>
              <a:custGeom>
                <a:avLst/>
                <a:gdLst/>
                <a:ahLst/>
                <a:cxnLst/>
                <a:rect l="l" t="t" r="r" b="b"/>
                <a:pathLst>
                  <a:path w="1456" h="9890" extrusionOk="0">
                    <a:moveTo>
                      <a:pt x="1329" y="0"/>
                    </a:moveTo>
                    <a:cubicBezTo>
                      <a:pt x="1268" y="0"/>
                      <a:pt x="1204" y="37"/>
                      <a:pt x="1194" y="118"/>
                    </a:cubicBezTo>
                    <a:cubicBezTo>
                      <a:pt x="901" y="1708"/>
                      <a:pt x="671" y="3319"/>
                      <a:pt x="419" y="4910"/>
                    </a:cubicBezTo>
                    <a:cubicBezTo>
                      <a:pt x="210" y="6311"/>
                      <a:pt x="1" y="8320"/>
                      <a:pt x="461" y="9680"/>
                    </a:cubicBezTo>
                    <a:cubicBezTo>
                      <a:pt x="493" y="9816"/>
                      <a:pt x="613" y="9889"/>
                      <a:pt x="731" y="9889"/>
                    </a:cubicBezTo>
                    <a:cubicBezTo>
                      <a:pt x="848" y="9889"/>
                      <a:pt x="963" y="9816"/>
                      <a:pt x="984" y="9659"/>
                    </a:cubicBezTo>
                    <a:cubicBezTo>
                      <a:pt x="1110" y="8299"/>
                      <a:pt x="984" y="6835"/>
                      <a:pt x="1005" y="5433"/>
                    </a:cubicBezTo>
                    <a:cubicBezTo>
                      <a:pt x="1026" y="3654"/>
                      <a:pt x="1340" y="1876"/>
                      <a:pt x="1445" y="118"/>
                    </a:cubicBezTo>
                    <a:cubicBezTo>
                      <a:pt x="1456" y="42"/>
                      <a:pt x="1394" y="0"/>
                      <a:pt x="13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5"/>
              <p:cNvSpPr/>
              <p:nvPr/>
            </p:nvSpPr>
            <p:spPr>
              <a:xfrm>
                <a:off x="4742650" y="3706925"/>
                <a:ext cx="169775" cy="76800"/>
              </a:xfrm>
              <a:custGeom>
                <a:avLst/>
                <a:gdLst/>
                <a:ahLst/>
                <a:cxnLst/>
                <a:rect l="l" t="t" r="r" b="b"/>
                <a:pathLst>
                  <a:path w="6791" h="3072" extrusionOk="0">
                    <a:moveTo>
                      <a:pt x="2960" y="0"/>
                    </a:moveTo>
                    <a:cubicBezTo>
                      <a:pt x="2866" y="0"/>
                      <a:pt x="2771" y="36"/>
                      <a:pt x="2710" y="97"/>
                    </a:cubicBezTo>
                    <a:cubicBezTo>
                      <a:pt x="2334" y="557"/>
                      <a:pt x="1873" y="788"/>
                      <a:pt x="1371" y="1081"/>
                    </a:cubicBezTo>
                    <a:cubicBezTo>
                      <a:pt x="953" y="1311"/>
                      <a:pt x="555" y="1876"/>
                      <a:pt x="179" y="2189"/>
                    </a:cubicBezTo>
                    <a:cubicBezTo>
                      <a:pt x="0" y="2314"/>
                      <a:pt x="141" y="2500"/>
                      <a:pt x="317" y="2500"/>
                    </a:cubicBezTo>
                    <a:cubicBezTo>
                      <a:pt x="347" y="2500"/>
                      <a:pt x="378" y="2495"/>
                      <a:pt x="409" y="2482"/>
                    </a:cubicBezTo>
                    <a:cubicBezTo>
                      <a:pt x="995" y="2231"/>
                      <a:pt x="1371" y="1729"/>
                      <a:pt x="1915" y="1436"/>
                    </a:cubicBezTo>
                    <a:cubicBezTo>
                      <a:pt x="2331" y="1237"/>
                      <a:pt x="2720" y="1024"/>
                      <a:pt x="3009" y="693"/>
                    </a:cubicBezTo>
                    <a:lnTo>
                      <a:pt x="3009" y="693"/>
                    </a:lnTo>
                    <a:cubicBezTo>
                      <a:pt x="3311" y="824"/>
                      <a:pt x="3673" y="840"/>
                      <a:pt x="3987" y="997"/>
                    </a:cubicBezTo>
                    <a:cubicBezTo>
                      <a:pt x="4907" y="1457"/>
                      <a:pt x="5368" y="2420"/>
                      <a:pt x="6184" y="3005"/>
                    </a:cubicBezTo>
                    <a:cubicBezTo>
                      <a:pt x="6251" y="3052"/>
                      <a:pt x="6317" y="3072"/>
                      <a:pt x="6379" y="3072"/>
                    </a:cubicBezTo>
                    <a:cubicBezTo>
                      <a:pt x="6623" y="3072"/>
                      <a:pt x="6790" y="2754"/>
                      <a:pt x="6623" y="2503"/>
                    </a:cubicBezTo>
                    <a:cubicBezTo>
                      <a:pt x="6205" y="1834"/>
                      <a:pt x="5556" y="1185"/>
                      <a:pt x="4907" y="725"/>
                    </a:cubicBezTo>
                    <a:cubicBezTo>
                      <a:pt x="4594" y="516"/>
                      <a:pt x="4322" y="390"/>
                      <a:pt x="3987" y="285"/>
                    </a:cubicBezTo>
                    <a:cubicBezTo>
                      <a:pt x="3903" y="265"/>
                      <a:pt x="3234" y="202"/>
                      <a:pt x="3213" y="139"/>
                    </a:cubicBezTo>
                    <a:cubicBezTo>
                      <a:pt x="3159" y="42"/>
                      <a:pt x="3060" y="0"/>
                      <a:pt x="29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5"/>
              <p:cNvSpPr/>
              <p:nvPr/>
            </p:nvSpPr>
            <p:spPr>
              <a:xfrm>
                <a:off x="4709675" y="3579475"/>
                <a:ext cx="209550" cy="32700"/>
              </a:xfrm>
              <a:custGeom>
                <a:avLst/>
                <a:gdLst/>
                <a:ahLst/>
                <a:cxnLst/>
                <a:rect l="l" t="t" r="r" b="b"/>
                <a:pathLst>
                  <a:path w="8382" h="1308" extrusionOk="0">
                    <a:moveTo>
                      <a:pt x="187" y="0"/>
                    </a:moveTo>
                    <a:cubicBezTo>
                      <a:pt x="74" y="0"/>
                      <a:pt x="0" y="171"/>
                      <a:pt x="138" y="257"/>
                    </a:cubicBezTo>
                    <a:cubicBezTo>
                      <a:pt x="1330" y="948"/>
                      <a:pt x="2858" y="885"/>
                      <a:pt x="4197" y="1241"/>
                    </a:cubicBezTo>
                    <a:cubicBezTo>
                      <a:pt x="4366" y="1292"/>
                      <a:pt x="4564" y="1307"/>
                      <a:pt x="4771" y="1307"/>
                    </a:cubicBezTo>
                    <a:cubicBezTo>
                      <a:pt x="5076" y="1307"/>
                      <a:pt x="5402" y="1275"/>
                      <a:pt x="5693" y="1275"/>
                    </a:cubicBezTo>
                    <a:cubicBezTo>
                      <a:pt x="5769" y="1275"/>
                      <a:pt x="5842" y="1277"/>
                      <a:pt x="5913" y="1282"/>
                    </a:cubicBezTo>
                    <a:cubicBezTo>
                      <a:pt x="6186" y="1282"/>
                      <a:pt x="6463" y="1288"/>
                      <a:pt x="6740" y="1288"/>
                    </a:cubicBezTo>
                    <a:cubicBezTo>
                      <a:pt x="7223" y="1288"/>
                      <a:pt x="7706" y="1271"/>
                      <a:pt x="8172" y="1178"/>
                    </a:cubicBezTo>
                    <a:cubicBezTo>
                      <a:pt x="8382" y="1115"/>
                      <a:pt x="8340" y="801"/>
                      <a:pt x="8130" y="759"/>
                    </a:cubicBezTo>
                    <a:cubicBezTo>
                      <a:pt x="7660" y="649"/>
                      <a:pt x="7171" y="621"/>
                      <a:pt x="6676" y="621"/>
                    </a:cubicBezTo>
                    <a:cubicBezTo>
                      <a:pt x="6136" y="621"/>
                      <a:pt x="5590" y="655"/>
                      <a:pt x="5055" y="655"/>
                    </a:cubicBezTo>
                    <a:cubicBezTo>
                      <a:pt x="4343" y="655"/>
                      <a:pt x="3632" y="529"/>
                      <a:pt x="2941" y="425"/>
                    </a:cubicBezTo>
                    <a:cubicBezTo>
                      <a:pt x="2021" y="278"/>
                      <a:pt x="1121" y="383"/>
                      <a:pt x="263" y="27"/>
                    </a:cubicBezTo>
                    <a:cubicBezTo>
                      <a:pt x="237" y="8"/>
                      <a:pt x="211" y="0"/>
                      <a:pt x="1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5"/>
              <p:cNvSpPr/>
              <p:nvPr/>
            </p:nvSpPr>
            <p:spPr>
              <a:xfrm>
                <a:off x="4905600" y="3555025"/>
                <a:ext cx="82150" cy="52675"/>
              </a:xfrm>
              <a:custGeom>
                <a:avLst/>
                <a:gdLst/>
                <a:ahLst/>
                <a:cxnLst/>
                <a:rect l="l" t="t" r="r" b="b"/>
                <a:pathLst>
                  <a:path w="3286" h="2107" extrusionOk="0">
                    <a:moveTo>
                      <a:pt x="2888" y="1"/>
                    </a:moveTo>
                    <a:cubicBezTo>
                      <a:pt x="1800" y="1"/>
                      <a:pt x="1089" y="1256"/>
                      <a:pt x="168" y="1737"/>
                    </a:cubicBezTo>
                    <a:cubicBezTo>
                      <a:pt x="0" y="1830"/>
                      <a:pt x="65" y="2106"/>
                      <a:pt x="229" y="2106"/>
                    </a:cubicBezTo>
                    <a:cubicBezTo>
                      <a:pt x="249" y="2106"/>
                      <a:pt x="271" y="2102"/>
                      <a:pt x="293" y="2093"/>
                    </a:cubicBezTo>
                    <a:cubicBezTo>
                      <a:pt x="754" y="1947"/>
                      <a:pt x="1130" y="1675"/>
                      <a:pt x="1528" y="1423"/>
                    </a:cubicBezTo>
                    <a:cubicBezTo>
                      <a:pt x="2030" y="1068"/>
                      <a:pt x="2490" y="817"/>
                      <a:pt x="3014" y="524"/>
                    </a:cubicBezTo>
                    <a:cubicBezTo>
                      <a:pt x="3286" y="398"/>
                      <a:pt x="3181" y="1"/>
                      <a:pt x="28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5"/>
              <p:cNvSpPr/>
              <p:nvPr/>
            </p:nvSpPr>
            <p:spPr>
              <a:xfrm>
                <a:off x="4922350" y="3588700"/>
                <a:ext cx="68825" cy="55375"/>
              </a:xfrm>
              <a:custGeom>
                <a:avLst/>
                <a:gdLst/>
                <a:ahLst/>
                <a:cxnLst/>
                <a:rect l="l" t="t" r="r" b="b"/>
                <a:pathLst>
                  <a:path w="2753" h="2215" extrusionOk="0">
                    <a:moveTo>
                      <a:pt x="174" y="0"/>
                    </a:moveTo>
                    <a:cubicBezTo>
                      <a:pt x="105" y="0"/>
                      <a:pt x="42" y="37"/>
                      <a:pt x="42" y="118"/>
                    </a:cubicBezTo>
                    <a:cubicBezTo>
                      <a:pt x="0" y="641"/>
                      <a:pt x="523" y="1102"/>
                      <a:pt x="879" y="1395"/>
                    </a:cubicBezTo>
                    <a:cubicBezTo>
                      <a:pt x="1339" y="1771"/>
                      <a:pt x="1820" y="2127"/>
                      <a:pt x="2406" y="2211"/>
                    </a:cubicBezTo>
                    <a:cubicBezTo>
                      <a:pt x="2420" y="2213"/>
                      <a:pt x="2433" y="2215"/>
                      <a:pt x="2446" y="2215"/>
                    </a:cubicBezTo>
                    <a:cubicBezTo>
                      <a:pt x="2633" y="2215"/>
                      <a:pt x="2752" y="1949"/>
                      <a:pt x="2616" y="1792"/>
                    </a:cubicBezTo>
                    <a:cubicBezTo>
                      <a:pt x="2302" y="1478"/>
                      <a:pt x="1946" y="1311"/>
                      <a:pt x="1590" y="1081"/>
                    </a:cubicBezTo>
                    <a:cubicBezTo>
                      <a:pt x="1297" y="913"/>
                      <a:pt x="439" y="537"/>
                      <a:pt x="335" y="118"/>
                    </a:cubicBezTo>
                    <a:cubicBezTo>
                      <a:pt x="324" y="43"/>
                      <a:pt x="246"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5"/>
              <p:cNvSpPr/>
              <p:nvPr/>
            </p:nvSpPr>
            <p:spPr>
              <a:xfrm>
                <a:off x="4664150" y="3548075"/>
                <a:ext cx="70450" cy="48350"/>
              </a:xfrm>
              <a:custGeom>
                <a:avLst/>
                <a:gdLst/>
                <a:ahLst/>
                <a:cxnLst/>
                <a:rect l="l" t="t" r="r" b="b"/>
                <a:pathLst>
                  <a:path w="2818" h="1934" extrusionOk="0">
                    <a:moveTo>
                      <a:pt x="182" y="0"/>
                    </a:moveTo>
                    <a:cubicBezTo>
                      <a:pt x="76" y="0"/>
                      <a:pt x="1" y="143"/>
                      <a:pt x="76" y="237"/>
                    </a:cubicBezTo>
                    <a:cubicBezTo>
                      <a:pt x="368" y="572"/>
                      <a:pt x="787" y="802"/>
                      <a:pt x="1164" y="990"/>
                    </a:cubicBezTo>
                    <a:cubicBezTo>
                      <a:pt x="1373" y="1095"/>
                      <a:pt x="1645" y="1116"/>
                      <a:pt x="1791" y="1304"/>
                    </a:cubicBezTo>
                    <a:cubicBezTo>
                      <a:pt x="1980" y="1513"/>
                      <a:pt x="2147" y="1722"/>
                      <a:pt x="2314" y="1911"/>
                    </a:cubicBezTo>
                    <a:cubicBezTo>
                      <a:pt x="2346" y="1927"/>
                      <a:pt x="2381" y="1934"/>
                      <a:pt x="2416" y="1934"/>
                    </a:cubicBezTo>
                    <a:cubicBezTo>
                      <a:pt x="2472" y="1934"/>
                      <a:pt x="2527" y="1916"/>
                      <a:pt x="2565" y="1890"/>
                    </a:cubicBezTo>
                    <a:cubicBezTo>
                      <a:pt x="2607" y="1806"/>
                      <a:pt x="2670" y="1743"/>
                      <a:pt x="2733" y="1681"/>
                    </a:cubicBezTo>
                    <a:cubicBezTo>
                      <a:pt x="2817" y="1596"/>
                      <a:pt x="2738" y="1443"/>
                      <a:pt x="2638" y="1443"/>
                    </a:cubicBezTo>
                    <a:cubicBezTo>
                      <a:pt x="2614" y="1443"/>
                      <a:pt x="2589" y="1451"/>
                      <a:pt x="2565" y="1471"/>
                    </a:cubicBezTo>
                    <a:cubicBezTo>
                      <a:pt x="2532" y="1488"/>
                      <a:pt x="2499" y="1511"/>
                      <a:pt x="2465" y="1536"/>
                    </a:cubicBezTo>
                    <a:lnTo>
                      <a:pt x="2465" y="1536"/>
                    </a:lnTo>
                    <a:cubicBezTo>
                      <a:pt x="2334" y="1332"/>
                      <a:pt x="2236" y="1126"/>
                      <a:pt x="2084" y="906"/>
                    </a:cubicBezTo>
                    <a:cubicBezTo>
                      <a:pt x="1959" y="739"/>
                      <a:pt x="1791" y="697"/>
                      <a:pt x="1624" y="593"/>
                    </a:cubicBezTo>
                    <a:cubicBezTo>
                      <a:pt x="1143" y="425"/>
                      <a:pt x="703" y="132"/>
                      <a:pt x="222" y="7"/>
                    </a:cubicBezTo>
                    <a:cubicBezTo>
                      <a:pt x="208" y="2"/>
                      <a:pt x="195" y="0"/>
                      <a:pt x="1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5"/>
              <p:cNvSpPr/>
              <p:nvPr/>
            </p:nvSpPr>
            <p:spPr>
              <a:xfrm>
                <a:off x="4672825" y="3573075"/>
                <a:ext cx="47850" cy="34900"/>
              </a:xfrm>
              <a:custGeom>
                <a:avLst/>
                <a:gdLst/>
                <a:ahLst/>
                <a:cxnLst/>
                <a:rect l="l" t="t" r="r" b="b"/>
                <a:pathLst>
                  <a:path w="1914" h="1396" extrusionOk="0">
                    <a:moveTo>
                      <a:pt x="1673" y="0"/>
                    </a:moveTo>
                    <a:cubicBezTo>
                      <a:pt x="1634" y="0"/>
                      <a:pt x="1591" y="16"/>
                      <a:pt x="1549" y="53"/>
                    </a:cubicBezTo>
                    <a:cubicBezTo>
                      <a:pt x="1109" y="409"/>
                      <a:pt x="377" y="576"/>
                      <a:pt x="63" y="1099"/>
                    </a:cubicBezTo>
                    <a:cubicBezTo>
                      <a:pt x="1" y="1162"/>
                      <a:pt x="42" y="1308"/>
                      <a:pt x="126" y="1350"/>
                    </a:cubicBezTo>
                    <a:cubicBezTo>
                      <a:pt x="167" y="1384"/>
                      <a:pt x="198" y="1396"/>
                      <a:pt x="228" y="1396"/>
                    </a:cubicBezTo>
                    <a:cubicBezTo>
                      <a:pt x="290" y="1396"/>
                      <a:pt x="341" y="1343"/>
                      <a:pt x="440" y="1329"/>
                    </a:cubicBezTo>
                    <a:cubicBezTo>
                      <a:pt x="565" y="1308"/>
                      <a:pt x="670" y="1162"/>
                      <a:pt x="775" y="1120"/>
                    </a:cubicBezTo>
                    <a:cubicBezTo>
                      <a:pt x="900" y="1015"/>
                      <a:pt x="1068" y="932"/>
                      <a:pt x="1193" y="827"/>
                    </a:cubicBezTo>
                    <a:cubicBezTo>
                      <a:pt x="1402" y="681"/>
                      <a:pt x="1612" y="513"/>
                      <a:pt x="1800" y="304"/>
                    </a:cubicBezTo>
                    <a:cubicBezTo>
                      <a:pt x="1914" y="190"/>
                      <a:pt x="1813" y="0"/>
                      <a:pt x="16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5"/>
              <p:cNvSpPr/>
              <p:nvPr/>
            </p:nvSpPr>
            <p:spPr>
              <a:xfrm>
                <a:off x="4694250" y="3582750"/>
                <a:ext cx="30900" cy="64725"/>
              </a:xfrm>
              <a:custGeom>
                <a:avLst/>
                <a:gdLst/>
                <a:ahLst/>
                <a:cxnLst/>
                <a:rect l="l" t="t" r="r" b="b"/>
                <a:pathLst>
                  <a:path w="1236" h="2589" extrusionOk="0">
                    <a:moveTo>
                      <a:pt x="1034" y="1"/>
                    </a:moveTo>
                    <a:cubicBezTo>
                      <a:pt x="943" y="1"/>
                      <a:pt x="849" y="63"/>
                      <a:pt x="838" y="189"/>
                    </a:cubicBezTo>
                    <a:cubicBezTo>
                      <a:pt x="755" y="942"/>
                      <a:pt x="232" y="1612"/>
                      <a:pt x="43" y="2344"/>
                    </a:cubicBezTo>
                    <a:cubicBezTo>
                      <a:pt x="1" y="2486"/>
                      <a:pt x="112" y="2589"/>
                      <a:pt x="227" y="2589"/>
                    </a:cubicBezTo>
                    <a:cubicBezTo>
                      <a:pt x="282" y="2589"/>
                      <a:pt x="337" y="2565"/>
                      <a:pt x="378" y="2511"/>
                    </a:cubicBezTo>
                    <a:cubicBezTo>
                      <a:pt x="859" y="1884"/>
                      <a:pt x="1236" y="984"/>
                      <a:pt x="1215" y="189"/>
                    </a:cubicBezTo>
                    <a:cubicBezTo>
                      <a:pt x="1215" y="63"/>
                      <a:pt x="1126" y="1"/>
                      <a:pt x="10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5"/>
              <p:cNvSpPr/>
              <p:nvPr/>
            </p:nvSpPr>
            <p:spPr>
              <a:xfrm>
                <a:off x="4919225" y="3601375"/>
                <a:ext cx="46700" cy="63575"/>
              </a:xfrm>
              <a:custGeom>
                <a:avLst/>
                <a:gdLst/>
                <a:ahLst/>
                <a:cxnLst/>
                <a:rect l="l" t="t" r="r" b="b"/>
                <a:pathLst>
                  <a:path w="1868" h="2543" extrusionOk="0">
                    <a:moveTo>
                      <a:pt x="334" y="0"/>
                    </a:moveTo>
                    <a:cubicBezTo>
                      <a:pt x="168" y="0"/>
                      <a:pt x="1" y="188"/>
                      <a:pt x="104" y="365"/>
                    </a:cubicBezTo>
                    <a:cubicBezTo>
                      <a:pt x="481" y="1076"/>
                      <a:pt x="774" y="1892"/>
                      <a:pt x="1360" y="2457"/>
                    </a:cubicBezTo>
                    <a:cubicBezTo>
                      <a:pt x="1414" y="2517"/>
                      <a:pt x="1481" y="2543"/>
                      <a:pt x="1548" y="2543"/>
                    </a:cubicBezTo>
                    <a:cubicBezTo>
                      <a:pt x="1712" y="2543"/>
                      <a:pt x="1868" y="2385"/>
                      <a:pt x="1778" y="2206"/>
                    </a:cubicBezTo>
                    <a:cubicBezTo>
                      <a:pt x="1443" y="1453"/>
                      <a:pt x="1004" y="762"/>
                      <a:pt x="523" y="113"/>
                    </a:cubicBezTo>
                    <a:cubicBezTo>
                      <a:pt x="473" y="33"/>
                      <a:pt x="404" y="0"/>
                      <a:pt x="3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5"/>
              <p:cNvSpPr/>
              <p:nvPr/>
            </p:nvSpPr>
            <p:spPr>
              <a:xfrm>
                <a:off x="4891475" y="3748050"/>
                <a:ext cx="93650" cy="42825"/>
              </a:xfrm>
              <a:custGeom>
                <a:avLst/>
                <a:gdLst/>
                <a:ahLst/>
                <a:cxnLst/>
                <a:rect l="l" t="t" r="r" b="b"/>
                <a:pathLst>
                  <a:path w="3746" h="1713" extrusionOk="0">
                    <a:moveTo>
                      <a:pt x="2302" y="524"/>
                    </a:moveTo>
                    <a:cubicBezTo>
                      <a:pt x="2490" y="524"/>
                      <a:pt x="3014" y="524"/>
                      <a:pt x="3014" y="816"/>
                    </a:cubicBezTo>
                    <a:cubicBezTo>
                      <a:pt x="3014" y="1026"/>
                      <a:pt x="2679" y="1109"/>
                      <a:pt x="2532" y="1130"/>
                    </a:cubicBezTo>
                    <a:cubicBezTo>
                      <a:pt x="2337" y="1178"/>
                      <a:pt x="2143" y="1195"/>
                      <a:pt x="1949" y="1195"/>
                    </a:cubicBezTo>
                    <a:cubicBezTo>
                      <a:pt x="1502" y="1195"/>
                      <a:pt x="1056" y="1105"/>
                      <a:pt x="600" y="1095"/>
                    </a:cubicBezTo>
                    <a:lnTo>
                      <a:pt x="600" y="1095"/>
                    </a:lnTo>
                    <a:cubicBezTo>
                      <a:pt x="1012" y="701"/>
                      <a:pt x="1762" y="584"/>
                      <a:pt x="2302" y="524"/>
                    </a:cubicBezTo>
                    <a:close/>
                    <a:moveTo>
                      <a:pt x="2323" y="0"/>
                    </a:moveTo>
                    <a:cubicBezTo>
                      <a:pt x="1633" y="0"/>
                      <a:pt x="712" y="335"/>
                      <a:pt x="314" y="963"/>
                    </a:cubicBezTo>
                    <a:cubicBezTo>
                      <a:pt x="284" y="1012"/>
                      <a:pt x="278" y="1061"/>
                      <a:pt x="290" y="1102"/>
                    </a:cubicBezTo>
                    <a:lnTo>
                      <a:pt x="290" y="1102"/>
                    </a:lnTo>
                    <a:cubicBezTo>
                      <a:pt x="263" y="1104"/>
                      <a:pt x="236" y="1107"/>
                      <a:pt x="210" y="1109"/>
                    </a:cubicBezTo>
                    <a:cubicBezTo>
                      <a:pt x="1" y="1130"/>
                      <a:pt x="22" y="1423"/>
                      <a:pt x="210" y="1444"/>
                    </a:cubicBezTo>
                    <a:cubicBezTo>
                      <a:pt x="648" y="1521"/>
                      <a:pt x="1430" y="1712"/>
                      <a:pt x="2129" y="1712"/>
                    </a:cubicBezTo>
                    <a:cubicBezTo>
                      <a:pt x="2767" y="1712"/>
                      <a:pt x="3336" y="1553"/>
                      <a:pt x="3516" y="1005"/>
                    </a:cubicBezTo>
                    <a:cubicBezTo>
                      <a:pt x="3746" y="272"/>
                      <a:pt x="2846" y="0"/>
                      <a:pt x="23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5"/>
              <p:cNvSpPr/>
              <p:nvPr/>
            </p:nvSpPr>
            <p:spPr>
              <a:xfrm>
                <a:off x="4700550" y="3730550"/>
                <a:ext cx="61750" cy="35400"/>
              </a:xfrm>
              <a:custGeom>
                <a:avLst/>
                <a:gdLst/>
                <a:ahLst/>
                <a:cxnLst/>
                <a:rect l="l" t="t" r="r" b="b"/>
                <a:pathLst>
                  <a:path w="2470" h="1416" extrusionOk="0">
                    <a:moveTo>
                      <a:pt x="859" y="0"/>
                    </a:moveTo>
                    <a:cubicBezTo>
                      <a:pt x="810" y="0"/>
                      <a:pt x="761" y="3"/>
                      <a:pt x="712" y="10"/>
                    </a:cubicBezTo>
                    <a:cubicBezTo>
                      <a:pt x="419" y="52"/>
                      <a:pt x="0" y="282"/>
                      <a:pt x="63" y="617"/>
                    </a:cubicBezTo>
                    <a:cubicBezTo>
                      <a:pt x="84" y="889"/>
                      <a:pt x="398" y="1014"/>
                      <a:pt x="607" y="1098"/>
                    </a:cubicBezTo>
                    <a:cubicBezTo>
                      <a:pt x="963" y="1224"/>
                      <a:pt x="1423" y="1328"/>
                      <a:pt x="1800" y="1349"/>
                    </a:cubicBezTo>
                    <a:cubicBezTo>
                      <a:pt x="1930" y="1349"/>
                      <a:pt x="2044" y="1415"/>
                      <a:pt x="2156" y="1415"/>
                    </a:cubicBezTo>
                    <a:cubicBezTo>
                      <a:pt x="2170" y="1415"/>
                      <a:pt x="2183" y="1414"/>
                      <a:pt x="2197" y="1412"/>
                    </a:cubicBezTo>
                    <a:cubicBezTo>
                      <a:pt x="2386" y="1370"/>
                      <a:pt x="2469" y="1161"/>
                      <a:pt x="2365" y="1014"/>
                    </a:cubicBezTo>
                    <a:cubicBezTo>
                      <a:pt x="2177" y="742"/>
                      <a:pt x="1653" y="742"/>
                      <a:pt x="1360" y="721"/>
                    </a:cubicBezTo>
                    <a:cubicBezTo>
                      <a:pt x="1277" y="721"/>
                      <a:pt x="398" y="596"/>
                      <a:pt x="419" y="533"/>
                    </a:cubicBezTo>
                    <a:cubicBezTo>
                      <a:pt x="452" y="380"/>
                      <a:pt x="589" y="324"/>
                      <a:pt x="768" y="324"/>
                    </a:cubicBezTo>
                    <a:cubicBezTo>
                      <a:pt x="1152" y="324"/>
                      <a:pt x="1727" y="580"/>
                      <a:pt x="1884" y="680"/>
                    </a:cubicBezTo>
                    <a:cubicBezTo>
                      <a:pt x="1913" y="691"/>
                      <a:pt x="1940" y="696"/>
                      <a:pt x="1965" y="696"/>
                    </a:cubicBezTo>
                    <a:cubicBezTo>
                      <a:pt x="2117" y="696"/>
                      <a:pt x="2177" y="500"/>
                      <a:pt x="2051" y="428"/>
                    </a:cubicBezTo>
                    <a:cubicBezTo>
                      <a:pt x="1696" y="223"/>
                      <a:pt x="1273" y="0"/>
                      <a:pt x="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8" name="Google Shape;918;p45"/>
            <p:cNvGrpSpPr/>
            <p:nvPr/>
          </p:nvGrpSpPr>
          <p:grpSpPr>
            <a:xfrm>
              <a:off x="7460026" y="794883"/>
              <a:ext cx="435082" cy="516624"/>
              <a:chOff x="7498226" y="697433"/>
              <a:chExt cx="435082" cy="516624"/>
            </a:xfrm>
          </p:grpSpPr>
          <p:grpSp>
            <p:nvGrpSpPr>
              <p:cNvPr id="919" name="Google Shape;919;p45"/>
              <p:cNvGrpSpPr/>
              <p:nvPr/>
            </p:nvGrpSpPr>
            <p:grpSpPr>
              <a:xfrm rot="-940905" flipH="1">
                <a:off x="7552251" y="733352"/>
                <a:ext cx="327033" cy="444785"/>
                <a:chOff x="4664150" y="3346100"/>
                <a:chExt cx="327025" cy="444775"/>
              </a:xfrm>
            </p:grpSpPr>
            <p:sp>
              <p:nvSpPr>
                <p:cNvPr id="920" name="Google Shape;920;p45"/>
                <p:cNvSpPr/>
                <p:nvPr/>
              </p:nvSpPr>
              <p:spPr>
                <a:xfrm>
                  <a:off x="4750250" y="3346100"/>
                  <a:ext cx="206325" cy="170975"/>
                </a:xfrm>
                <a:custGeom>
                  <a:avLst/>
                  <a:gdLst/>
                  <a:ahLst/>
                  <a:cxnLst/>
                  <a:rect l="l" t="t" r="r" b="b"/>
                  <a:pathLst>
                    <a:path w="8253" h="6839" extrusionOk="0">
                      <a:moveTo>
                        <a:pt x="3853" y="465"/>
                      </a:moveTo>
                      <a:cubicBezTo>
                        <a:pt x="4028" y="465"/>
                        <a:pt x="4206" y="486"/>
                        <a:pt x="4391" y="521"/>
                      </a:cubicBezTo>
                      <a:lnTo>
                        <a:pt x="4391" y="521"/>
                      </a:lnTo>
                      <a:cubicBezTo>
                        <a:pt x="4374" y="617"/>
                        <a:pt x="4402" y="719"/>
                        <a:pt x="4499" y="783"/>
                      </a:cubicBezTo>
                      <a:cubicBezTo>
                        <a:pt x="5922" y="1557"/>
                        <a:pt x="7386" y="2604"/>
                        <a:pt x="6717" y="4466"/>
                      </a:cubicBezTo>
                      <a:cubicBezTo>
                        <a:pt x="6295" y="5653"/>
                        <a:pt x="5046" y="6164"/>
                        <a:pt x="3856" y="6164"/>
                      </a:cubicBezTo>
                      <a:cubicBezTo>
                        <a:pt x="3452" y="6164"/>
                        <a:pt x="3055" y="6105"/>
                        <a:pt x="2699" y="5993"/>
                      </a:cubicBezTo>
                      <a:cubicBezTo>
                        <a:pt x="1172" y="5512"/>
                        <a:pt x="753" y="3964"/>
                        <a:pt x="1277" y="2604"/>
                      </a:cubicBezTo>
                      <a:cubicBezTo>
                        <a:pt x="1528" y="2018"/>
                        <a:pt x="2051" y="1432"/>
                        <a:pt x="2511" y="1013"/>
                      </a:cubicBezTo>
                      <a:cubicBezTo>
                        <a:pt x="2963" y="608"/>
                        <a:pt x="3396" y="465"/>
                        <a:pt x="3853" y="465"/>
                      </a:cubicBezTo>
                      <a:close/>
                      <a:moveTo>
                        <a:pt x="3675" y="0"/>
                      </a:moveTo>
                      <a:cubicBezTo>
                        <a:pt x="3333" y="0"/>
                        <a:pt x="2978" y="108"/>
                        <a:pt x="2511" y="365"/>
                      </a:cubicBezTo>
                      <a:cubicBezTo>
                        <a:pt x="1674" y="825"/>
                        <a:pt x="1005" y="1725"/>
                        <a:pt x="649" y="2583"/>
                      </a:cubicBezTo>
                      <a:cubicBezTo>
                        <a:pt x="0" y="4278"/>
                        <a:pt x="858" y="5910"/>
                        <a:pt x="2448" y="6558"/>
                      </a:cubicBezTo>
                      <a:cubicBezTo>
                        <a:pt x="2900" y="6747"/>
                        <a:pt x="3397" y="6839"/>
                        <a:pt x="3898" y="6839"/>
                      </a:cubicBezTo>
                      <a:cubicBezTo>
                        <a:pt x="5230" y="6839"/>
                        <a:pt x="6590" y="6190"/>
                        <a:pt x="7198" y="4989"/>
                      </a:cubicBezTo>
                      <a:cubicBezTo>
                        <a:pt x="8253" y="2941"/>
                        <a:pt x="6772" y="934"/>
                        <a:pt x="4797" y="302"/>
                      </a:cubicBezTo>
                      <a:lnTo>
                        <a:pt x="4797" y="302"/>
                      </a:lnTo>
                      <a:cubicBezTo>
                        <a:pt x="4365" y="116"/>
                        <a:pt x="4027" y="0"/>
                        <a:pt x="36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5"/>
                <p:cNvSpPr/>
                <p:nvPr/>
              </p:nvSpPr>
              <p:spPr>
                <a:xfrm>
                  <a:off x="4813525" y="3487750"/>
                  <a:ext cx="36400" cy="247250"/>
                </a:xfrm>
                <a:custGeom>
                  <a:avLst/>
                  <a:gdLst/>
                  <a:ahLst/>
                  <a:cxnLst/>
                  <a:rect l="l" t="t" r="r" b="b"/>
                  <a:pathLst>
                    <a:path w="1456" h="9890" extrusionOk="0">
                      <a:moveTo>
                        <a:pt x="1329" y="0"/>
                      </a:moveTo>
                      <a:cubicBezTo>
                        <a:pt x="1268" y="0"/>
                        <a:pt x="1204" y="37"/>
                        <a:pt x="1194" y="118"/>
                      </a:cubicBezTo>
                      <a:cubicBezTo>
                        <a:pt x="901" y="1708"/>
                        <a:pt x="671" y="3319"/>
                        <a:pt x="419" y="4910"/>
                      </a:cubicBezTo>
                      <a:cubicBezTo>
                        <a:pt x="210" y="6311"/>
                        <a:pt x="1" y="8320"/>
                        <a:pt x="461" y="9680"/>
                      </a:cubicBezTo>
                      <a:cubicBezTo>
                        <a:pt x="493" y="9816"/>
                        <a:pt x="613" y="9889"/>
                        <a:pt x="731" y="9889"/>
                      </a:cubicBezTo>
                      <a:cubicBezTo>
                        <a:pt x="848" y="9889"/>
                        <a:pt x="963" y="9816"/>
                        <a:pt x="984" y="9659"/>
                      </a:cubicBezTo>
                      <a:cubicBezTo>
                        <a:pt x="1110" y="8299"/>
                        <a:pt x="984" y="6835"/>
                        <a:pt x="1005" y="5433"/>
                      </a:cubicBezTo>
                      <a:cubicBezTo>
                        <a:pt x="1026" y="3654"/>
                        <a:pt x="1340" y="1876"/>
                        <a:pt x="1445" y="118"/>
                      </a:cubicBezTo>
                      <a:cubicBezTo>
                        <a:pt x="1456" y="42"/>
                        <a:pt x="1394" y="0"/>
                        <a:pt x="13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5"/>
                <p:cNvSpPr/>
                <p:nvPr/>
              </p:nvSpPr>
              <p:spPr>
                <a:xfrm>
                  <a:off x="4742650" y="3706925"/>
                  <a:ext cx="169775" cy="76800"/>
                </a:xfrm>
                <a:custGeom>
                  <a:avLst/>
                  <a:gdLst/>
                  <a:ahLst/>
                  <a:cxnLst/>
                  <a:rect l="l" t="t" r="r" b="b"/>
                  <a:pathLst>
                    <a:path w="6791" h="3072" extrusionOk="0">
                      <a:moveTo>
                        <a:pt x="2960" y="0"/>
                      </a:moveTo>
                      <a:cubicBezTo>
                        <a:pt x="2866" y="0"/>
                        <a:pt x="2771" y="36"/>
                        <a:pt x="2710" y="97"/>
                      </a:cubicBezTo>
                      <a:cubicBezTo>
                        <a:pt x="2334" y="557"/>
                        <a:pt x="1873" y="788"/>
                        <a:pt x="1371" y="1081"/>
                      </a:cubicBezTo>
                      <a:cubicBezTo>
                        <a:pt x="953" y="1311"/>
                        <a:pt x="555" y="1876"/>
                        <a:pt x="179" y="2189"/>
                      </a:cubicBezTo>
                      <a:cubicBezTo>
                        <a:pt x="0" y="2314"/>
                        <a:pt x="141" y="2500"/>
                        <a:pt x="317" y="2500"/>
                      </a:cubicBezTo>
                      <a:cubicBezTo>
                        <a:pt x="347" y="2500"/>
                        <a:pt x="378" y="2495"/>
                        <a:pt x="409" y="2482"/>
                      </a:cubicBezTo>
                      <a:cubicBezTo>
                        <a:pt x="995" y="2231"/>
                        <a:pt x="1371" y="1729"/>
                        <a:pt x="1915" y="1436"/>
                      </a:cubicBezTo>
                      <a:cubicBezTo>
                        <a:pt x="2331" y="1237"/>
                        <a:pt x="2720" y="1024"/>
                        <a:pt x="3009" y="693"/>
                      </a:cubicBezTo>
                      <a:lnTo>
                        <a:pt x="3009" y="693"/>
                      </a:lnTo>
                      <a:cubicBezTo>
                        <a:pt x="3311" y="824"/>
                        <a:pt x="3673" y="840"/>
                        <a:pt x="3987" y="997"/>
                      </a:cubicBezTo>
                      <a:cubicBezTo>
                        <a:pt x="4907" y="1457"/>
                        <a:pt x="5368" y="2420"/>
                        <a:pt x="6184" y="3005"/>
                      </a:cubicBezTo>
                      <a:cubicBezTo>
                        <a:pt x="6251" y="3052"/>
                        <a:pt x="6317" y="3072"/>
                        <a:pt x="6379" y="3072"/>
                      </a:cubicBezTo>
                      <a:cubicBezTo>
                        <a:pt x="6623" y="3072"/>
                        <a:pt x="6790" y="2754"/>
                        <a:pt x="6623" y="2503"/>
                      </a:cubicBezTo>
                      <a:cubicBezTo>
                        <a:pt x="6205" y="1834"/>
                        <a:pt x="5556" y="1185"/>
                        <a:pt x="4907" y="725"/>
                      </a:cubicBezTo>
                      <a:cubicBezTo>
                        <a:pt x="4594" y="516"/>
                        <a:pt x="4322" y="390"/>
                        <a:pt x="3987" y="285"/>
                      </a:cubicBezTo>
                      <a:cubicBezTo>
                        <a:pt x="3903" y="265"/>
                        <a:pt x="3234" y="202"/>
                        <a:pt x="3213" y="139"/>
                      </a:cubicBezTo>
                      <a:cubicBezTo>
                        <a:pt x="3159" y="42"/>
                        <a:pt x="3060" y="0"/>
                        <a:pt x="29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5"/>
                <p:cNvSpPr/>
                <p:nvPr/>
              </p:nvSpPr>
              <p:spPr>
                <a:xfrm>
                  <a:off x="4709675" y="3579475"/>
                  <a:ext cx="209550" cy="32700"/>
                </a:xfrm>
                <a:custGeom>
                  <a:avLst/>
                  <a:gdLst/>
                  <a:ahLst/>
                  <a:cxnLst/>
                  <a:rect l="l" t="t" r="r" b="b"/>
                  <a:pathLst>
                    <a:path w="8382" h="1308" extrusionOk="0">
                      <a:moveTo>
                        <a:pt x="187" y="0"/>
                      </a:moveTo>
                      <a:cubicBezTo>
                        <a:pt x="74" y="0"/>
                        <a:pt x="0" y="171"/>
                        <a:pt x="138" y="257"/>
                      </a:cubicBezTo>
                      <a:cubicBezTo>
                        <a:pt x="1330" y="948"/>
                        <a:pt x="2858" y="885"/>
                        <a:pt x="4197" y="1241"/>
                      </a:cubicBezTo>
                      <a:cubicBezTo>
                        <a:pt x="4366" y="1292"/>
                        <a:pt x="4564" y="1307"/>
                        <a:pt x="4771" y="1307"/>
                      </a:cubicBezTo>
                      <a:cubicBezTo>
                        <a:pt x="5076" y="1307"/>
                        <a:pt x="5402" y="1275"/>
                        <a:pt x="5693" y="1275"/>
                      </a:cubicBezTo>
                      <a:cubicBezTo>
                        <a:pt x="5769" y="1275"/>
                        <a:pt x="5842" y="1277"/>
                        <a:pt x="5913" y="1282"/>
                      </a:cubicBezTo>
                      <a:cubicBezTo>
                        <a:pt x="6186" y="1282"/>
                        <a:pt x="6463" y="1288"/>
                        <a:pt x="6740" y="1288"/>
                      </a:cubicBezTo>
                      <a:cubicBezTo>
                        <a:pt x="7223" y="1288"/>
                        <a:pt x="7706" y="1271"/>
                        <a:pt x="8172" y="1178"/>
                      </a:cubicBezTo>
                      <a:cubicBezTo>
                        <a:pt x="8382" y="1115"/>
                        <a:pt x="8340" y="801"/>
                        <a:pt x="8130" y="759"/>
                      </a:cubicBezTo>
                      <a:cubicBezTo>
                        <a:pt x="7660" y="649"/>
                        <a:pt x="7171" y="621"/>
                        <a:pt x="6676" y="621"/>
                      </a:cubicBezTo>
                      <a:cubicBezTo>
                        <a:pt x="6136" y="621"/>
                        <a:pt x="5590" y="655"/>
                        <a:pt x="5055" y="655"/>
                      </a:cubicBezTo>
                      <a:cubicBezTo>
                        <a:pt x="4343" y="655"/>
                        <a:pt x="3632" y="529"/>
                        <a:pt x="2941" y="425"/>
                      </a:cubicBezTo>
                      <a:cubicBezTo>
                        <a:pt x="2021" y="278"/>
                        <a:pt x="1121" y="383"/>
                        <a:pt x="263" y="27"/>
                      </a:cubicBezTo>
                      <a:cubicBezTo>
                        <a:pt x="237" y="8"/>
                        <a:pt x="211" y="0"/>
                        <a:pt x="1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5"/>
                <p:cNvSpPr/>
                <p:nvPr/>
              </p:nvSpPr>
              <p:spPr>
                <a:xfrm>
                  <a:off x="4905600" y="3555025"/>
                  <a:ext cx="82150" cy="52675"/>
                </a:xfrm>
                <a:custGeom>
                  <a:avLst/>
                  <a:gdLst/>
                  <a:ahLst/>
                  <a:cxnLst/>
                  <a:rect l="l" t="t" r="r" b="b"/>
                  <a:pathLst>
                    <a:path w="3286" h="2107" extrusionOk="0">
                      <a:moveTo>
                        <a:pt x="2888" y="1"/>
                      </a:moveTo>
                      <a:cubicBezTo>
                        <a:pt x="1800" y="1"/>
                        <a:pt x="1089" y="1256"/>
                        <a:pt x="168" y="1737"/>
                      </a:cubicBezTo>
                      <a:cubicBezTo>
                        <a:pt x="0" y="1830"/>
                        <a:pt x="65" y="2106"/>
                        <a:pt x="229" y="2106"/>
                      </a:cubicBezTo>
                      <a:cubicBezTo>
                        <a:pt x="249" y="2106"/>
                        <a:pt x="271" y="2102"/>
                        <a:pt x="293" y="2093"/>
                      </a:cubicBezTo>
                      <a:cubicBezTo>
                        <a:pt x="754" y="1947"/>
                        <a:pt x="1130" y="1675"/>
                        <a:pt x="1528" y="1423"/>
                      </a:cubicBezTo>
                      <a:cubicBezTo>
                        <a:pt x="2030" y="1068"/>
                        <a:pt x="2490" y="817"/>
                        <a:pt x="3014" y="524"/>
                      </a:cubicBezTo>
                      <a:cubicBezTo>
                        <a:pt x="3286" y="398"/>
                        <a:pt x="3181" y="1"/>
                        <a:pt x="28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5"/>
                <p:cNvSpPr/>
                <p:nvPr/>
              </p:nvSpPr>
              <p:spPr>
                <a:xfrm>
                  <a:off x="4922350" y="3588700"/>
                  <a:ext cx="68825" cy="55375"/>
                </a:xfrm>
                <a:custGeom>
                  <a:avLst/>
                  <a:gdLst/>
                  <a:ahLst/>
                  <a:cxnLst/>
                  <a:rect l="l" t="t" r="r" b="b"/>
                  <a:pathLst>
                    <a:path w="2753" h="2215" extrusionOk="0">
                      <a:moveTo>
                        <a:pt x="174" y="0"/>
                      </a:moveTo>
                      <a:cubicBezTo>
                        <a:pt x="105" y="0"/>
                        <a:pt x="42" y="37"/>
                        <a:pt x="42" y="118"/>
                      </a:cubicBezTo>
                      <a:cubicBezTo>
                        <a:pt x="0" y="641"/>
                        <a:pt x="523" y="1102"/>
                        <a:pt x="879" y="1395"/>
                      </a:cubicBezTo>
                      <a:cubicBezTo>
                        <a:pt x="1339" y="1771"/>
                        <a:pt x="1820" y="2127"/>
                        <a:pt x="2406" y="2211"/>
                      </a:cubicBezTo>
                      <a:cubicBezTo>
                        <a:pt x="2420" y="2213"/>
                        <a:pt x="2433" y="2215"/>
                        <a:pt x="2446" y="2215"/>
                      </a:cubicBezTo>
                      <a:cubicBezTo>
                        <a:pt x="2633" y="2215"/>
                        <a:pt x="2752" y="1949"/>
                        <a:pt x="2616" y="1792"/>
                      </a:cubicBezTo>
                      <a:cubicBezTo>
                        <a:pt x="2302" y="1478"/>
                        <a:pt x="1946" y="1311"/>
                        <a:pt x="1590" y="1081"/>
                      </a:cubicBezTo>
                      <a:cubicBezTo>
                        <a:pt x="1297" y="913"/>
                        <a:pt x="439" y="537"/>
                        <a:pt x="335" y="118"/>
                      </a:cubicBezTo>
                      <a:cubicBezTo>
                        <a:pt x="324" y="43"/>
                        <a:pt x="246"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5"/>
                <p:cNvSpPr/>
                <p:nvPr/>
              </p:nvSpPr>
              <p:spPr>
                <a:xfrm>
                  <a:off x="4664150" y="3548075"/>
                  <a:ext cx="70450" cy="48350"/>
                </a:xfrm>
                <a:custGeom>
                  <a:avLst/>
                  <a:gdLst/>
                  <a:ahLst/>
                  <a:cxnLst/>
                  <a:rect l="l" t="t" r="r" b="b"/>
                  <a:pathLst>
                    <a:path w="2818" h="1934" extrusionOk="0">
                      <a:moveTo>
                        <a:pt x="182" y="0"/>
                      </a:moveTo>
                      <a:cubicBezTo>
                        <a:pt x="76" y="0"/>
                        <a:pt x="1" y="143"/>
                        <a:pt x="76" y="237"/>
                      </a:cubicBezTo>
                      <a:cubicBezTo>
                        <a:pt x="368" y="572"/>
                        <a:pt x="787" y="802"/>
                        <a:pt x="1164" y="990"/>
                      </a:cubicBezTo>
                      <a:cubicBezTo>
                        <a:pt x="1373" y="1095"/>
                        <a:pt x="1645" y="1116"/>
                        <a:pt x="1791" y="1304"/>
                      </a:cubicBezTo>
                      <a:cubicBezTo>
                        <a:pt x="1980" y="1513"/>
                        <a:pt x="2147" y="1722"/>
                        <a:pt x="2314" y="1911"/>
                      </a:cubicBezTo>
                      <a:cubicBezTo>
                        <a:pt x="2346" y="1927"/>
                        <a:pt x="2381" y="1934"/>
                        <a:pt x="2416" y="1934"/>
                      </a:cubicBezTo>
                      <a:cubicBezTo>
                        <a:pt x="2472" y="1934"/>
                        <a:pt x="2527" y="1916"/>
                        <a:pt x="2565" y="1890"/>
                      </a:cubicBezTo>
                      <a:cubicBezTo>
                        <a:pt x="2607" y="1806"/>
                        <a:pt x="2670" y="1743"/>
                        <a:pt x="2733" y="1681"/>
                      </a:cubicBezTo>
                      <a:cubicBezTo>
                        <a:pt x="2817" y="1596"/>
                        <a:pt x="2738" y="1443"/>
                        <a:pt x="2638" y="1443"/>
                      </a:cubicBezTo>
                      <a:cubicBezTo>
                        <a:pt x="2614" y="1443"/>
                        <a:pt x="2589" y="1451"/>
                        <a:pt x="2565" y="1471"/>
                      </a:cubicBezTo>
                      <a:cubicBezTo>
                        <a:pt x="2532" y="1488"/>
                        <a:pt x="2499" y="1511"/>
                        <a:pt x="2465" y="1536"/>
                      </a:cubicBezTo>
                      <a:lnTo>
                        <a:pt x="2465" y="1536"/>
                      </a:lnTo>
                      <a:cubicBezTo>
                        <a:pt x="2334" y="1332"/>
                        <a:pt x="2236" y="1126"/>
                        <a:pt x="2084" y="906"/>
                      </a:cubicBezTo>
                      <a:cubicBezTo>
                        <a:pt x="1959" y="739"/>
                        <a:pt x="1791" y="697"/>
                        <a:pt x="1624" y="593"/>
                      </a:cubicBezTo>
                      <a:cubicBezTo>
                        <a:pt x="1143" y="425"/>
                        <a:pt x="703" y="132"/>
                        <a:pt x="222" y="7"/>
                      </a:cubicBezTo>
                      <a:cubicBezTo>
                        <a:pt x="208" y="2"/>
                        <a:pt x="195" y="0"/>
                        <a:pt x="1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5"/>
                <p:cNvSpPr/>
                <p:nvPr/>
              </p:nvSpPr>
              <p:spPr>
                <a:xfrm>
                  <a:off x="4672825" y="3573075"/>
                  <a:ext cx="47850" cy="34900"/>
                </a:xfrm>
                <a:custGeom>
                  <a:avLst/>
                  <a:gdLst/>
                  <a:ahLst/>
                  <a:cxnLst/>
                  <a:rect l="l" t="t" r="r" b="b"/>
                  <a:pathLst>
                    <a:path w="1914" h="1396" extrusionOk="0">
                      <a:moveTo>
                        <a:pt x="1673" y="0"/>
                      </a:moveTo>
                      <a:cubicBezTo>
                        <a:pt x="1634" y="0"/>
                        <a:pt x="1591" y="16"/>
                        <a:pt x="1549" y="53"/>
                      </a:cubicBezTo>
                      <a:cubicBezTo>
                        <a:pt x="1109" y="409"/>
                        <a:pt x="377" y="576"/>
                        <a:pt x="63" y="1099"/>
                      </a:cubicBezTo>
                      <a:cubicBezTo>
                        <a:pt x="1" y="1162"/>
                        <a:pt x="42" y="1308"/>
                        <a:pt x="126" y="1350"/>
                      </a:cubicBezTo>
                      <a:cubicBezTo>
                        <a:pt x="167" y="1384"/>
                        <a:pt x="198" y="1396"/>
                        <a:pt x="228" y="1396"/>
                      </a:cubicBezTo>
                      <a:cubicBezTo>
                        <a:pt x="290" y="1396"/>
                        <a:pt x="341" y="1343"/>
                        <a:pt x="440" y="1329"/>
                      </a:cubicBezTo>
                      <a:cubicBezTo>
                        <a:pt x="565" y="1308"/>
                        <a:pt x="670" y="1162"/>
                        <a:pt x="775" y="1120"/>
                      </a:cubicBezTo>
                      <a:cubicBezTo>
                        <a:pt x="900" y="1015"/>
                        <a:pt x="1068" y="932"/>
                        <a:pt x="1193" y="827"/>
                      </a:cubicBezTo>
                      <a:cubicBezTo>
                        <a:pt x="1402" y="681"/>
                        <a:pt x="1612" y="513"/>
                        <a:pt x="1800" y="304"/>
                      </a:cubicBezTo>
                      <a:cubicBezTo>
                        <a:pt x="1914" y="190"/>
                        <a:pt x="1813" y="0"/>
                        <a:pt x="16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5"/>
                <p:cNvSpPr/>
                <p:nvPr/>
              </p:nvSpPr>
              <p:spPr>
                <a:xfrm>
                  <a:off x="4694250" y="3582750"/>
                  <a:ext cx="30900" cy="64725"/>
                </a:xfrm>
                <a:custGeom>
                  <a:avLst/>
                  <a:gdLst/>
                  <a:ahLst/>
                  <a:cxnLst/>
                  <a:rect l="l" t="t" r="r" b="b"/>
                  <a:pathLst>
                    <a:path w="1236" h="2589" extrusionOk="0">
                      <a:moveTo>
                        <a:pt x="1034" y="1"/>
                      </a:moveTo>
                      <a:cubicBezTo>
                        <a:pt x="943" y="1"/>
                        <a:pt x="849" y="63"/>
                        <a:pt x="838" y="189"/>
                      </a:cubicBezTo>
                      <a:cubicBezTo>
                        <a:pt x="755" y="942"/>
                        <a:pt x="232" y="1612"/>
                        <a:pt x="43" y="2344"/>
                      </a:cubicBezTo>
                      <a:cubicBezTo>
                        <a:pt x="1" y="2486"/>
                        <a:pt x="112" y="2589"/>
                        <a:pt x="227" y="2589"/>
                      </a:cubicBezTo>
                      <a:cubicBezTo>
                        <a:pt x="282" y="2589"/>
                        <a:pt x="337" y="2565"/>
                        <a:pt x="378" y="2511"/>
                      </a:cubicBezTo>
                      <a:cubicBezTo>
                        <a:pt x="859" y="1884"/>
                        <a:pt x="1236" y="984"/>
                        <a:pt x="1215" y="189"/>
                      </a:cubicBezTo>
                      <a:cubicBezTo>
                        <a:pt x="1215" y="63"/>
                        <a:pt x="1126" y="1"/>
                        <a:pt x="10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5"/>
                <p:cNvSpPr/>
                <p:nvPr/>
              </p:nvSpPr>
              <p:spPr>
                <a:xfrm>
                  <a:off x="4919225" y="3601375"/>
                  <a:ext cx="46700" cy="63575"/>
                </a:xfrm>
                <a:custGeom>
                  <a:avLst/>
                  <a:gdLst/>
                  <a:ahLst/>
                  <a:cxnLst/>
                  <a:rect l="l" t="t" r="r" b="b"/>
                  <a:pathLst>
                    <a:path w="1868" h="2543" extrusionOk="0">
                      <a:moveTo>
                        <a:pt x="334" y="0"/>
                      </a:moveTo>
                      <a:cubicBezTo>
                        <a:pt x="168" y="0"/>
                        <a:pt x="1" y="188"/>
                        <a:pt x="104" y="365"/>
                      </a:cubicBezTo>
                      <a:cubicBezTo>
                        <a:pt x="481" y="1076"/>
                        <a:pt x="774" y="1892"/>
                        <a:pt x="1360" y="2457"/>
                      </a:cubicBezTo>
                      <a:cubicBezTo>
                        <a:pt x="1414" y="2517"/>
                        <a:pt x="1481" y="2543"/>
                        <a:pt x="1548" y="2543"/>
                      </a:cubicBezTo>
                      <a:cubicBezTo>
                        <a:pt x="1712" y="2543"/>
                        <a:pt x="1868" y="2385"/>
                        <a:pt x="1778" y="2206"/>
                      </a:cubicBezTo>
                      <a:cubicBezTo>
                        <a:pt x="1443" y="1453"/>
                        <a:pt x="1004" y="762"/>
                        <a:pt x="523" y="113"/>
                      </a:cubicBezTo>
                      <a:cubicBezTo>
                        <a:pt x="473" y="33"/>
                        <a:pt x="404" y="0"/>
                        <a:pt x="3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5"/>
                <p:cNvSpPr/>
                <p:nvPr/>
              </p:nvSpPr>
              <p:spPr>
                <a:xfrm>
                  <a:off x="4891475" y="3748050"/>
                  <a:ext cx="93650" cy="42825"/>
                </a:xfrm>
                <a:custGeom>
                  <a:avLst/>
                  <a:gdLst/>
                  <a:ahLst/>
                  <a:cxnLst/>
                  <a:rect l="l" t="t" r="r" b="b"/>
                  <a:pathLst>
                    <a:path w="3746" h="1713" extrusionOk="0">
                      <a:moveTo>
                        <a:pt x="2302" y="524"/>
                      </a:moveTo>
                      <a:cubicBezTo>
                        <a:pt x="2490" y="524"/>
                        <a:pt x="3014" y="524"/>
                        <a:pt x="3014" y="816"/>
                      </a:cubicBezTo>
                      <a:cubicBezTo>
                        <a:pt x="3014" y="1026"/>
                        <a:pt x="2679" y="1109"/>
                        <a:pt x="2532" y="1130"/>
                      </a:cubicBezTo>
                      <a:cubicBezTo>
                        <a:pt x="2337" y="1178"/>
                        <a:pt x="2143" y="1195"/>
                        <a:pt x="1949" y="1195"/>
                      </a:cubicBezTo>
                      <a:cubicBezTo>
                        <a:pt x="1502" y="1195"/>
                        <a:pt x="1056" y="1105"/>
                        <a:pt x="600" y="1095"/>
                      </a:cubicBezTo>
                      <a:lnTo>
                        <a:pt x="600" y="1095"/>
                      </a:lnTo>
                      <a:cubicBezTo>
                        <a:pt x="1012" y="701"/>
                        <a:pt x="1762" y="584"/>
                        <a:pt x="2302" y="524"/>
                      </a:cubicBezTo>
                      <a:close/>
                      <a:moveTo>
                        <a:pt x="2323" y="0"/>
                      </a:moveTo>
                      <a:cubicBezTo>
                        <a:pt x="1633" y="0"/>
                        <a:pt x="712" y="335"/>
                        <a:pt x="314" y="963"/>
                      </a:cubicBezTo>
                      <a:cubicBezTo>
                        <a:pt x="284" y="1012"/>
                        <a:pt x="278" y="1061"/>
                        <a:pt x="290" y="1102"/>
                      </a:cubicBezTo>
                      <a:lnTo>
                        <a:pt x="290" y="1102"/>
                      </a:lnTo>
                      <a:cubicBezTo>
                        <a:pt x="263" y="1104"/>
                        <a:pt x="236" y="1107"/>
                        <a:pt x="210" y="1109"/>
                      </a:cubicBezTo>
                      <a:cubicBezTo>
                        <a:pt x="1" y="1130"/>
                        <a:pt x="22" y="1423"/>
                        <a:pt x="210" y="1444"/>
                      </a:cubicBezTo>
                      <a:cubicBezTo>
                        <a:pt x="648" y="1521"/>
                        <a:pt x="1430" y="1712"/>
                        <a:pt x="2129" y="1712"/>
                      </a:cubicBezTo>
                      <a:cubicBezTo>
                        <a:pt x="2767" y="1712"/>
                        <a:pt x="3336" y="1553"/>
                        <a:pt x="3516" y="1005"/>
                      </a:cubicBezTo>
                      <a:cubicBezTo>
                        <a:pt x="3746" y="272"/>
                        <a:pt x="2846" y="0"/>
                        <a:pt x="23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5"/>
                <p:cNvSpPr/>
                <p:nvPr/>
              </p:nvSpPr>
              <p:spPr>
                <a:xfrm>
                  <a:off x="4700550" y="3730550"/>
                  <a:ext cx="61750" cy="35400"/>
                </a:xfrm>
                <a:custGeom>
                  <a:avLst/>
                  <a:gdLst/>
                  <a:ahLst/>
                  <a:cxnLst/>
                  <a:rect l="l" t="t" r="r" b="b"/>
                  <a:pathLst>
                    <a:path w="2470" h="1416" extrusionOk="0">
                      <a:moveTo>
                        <a:pt x="859" y="0"/>
                      </a:moveTo>
                      <a:cubicBezTo>
                        <a:pt x="810" y="0"/>
                        <a:pt x="761" y="3"/>
                        <a:pt x="712" y="10"/>
                      </a:cubicBezTo>
                      <a:cubicBezTo>
                        <a:pt x="419" y="52"/>
                        <a:pt x="0" y="282"/>
                        <a:pt x="63" y="617"/>
                      </a:cubicBezTo>
                      <a:cubicBezTo>
                        <a:pt x="84" y="889"/>
                        <a:pt x="398" y="1014"/>
                        <a:pt x="607" y="1098"/>
                      </a:cubicBezTo>
                      <a:cubicBezTo>
                        <a:pt x="963" y="1224"/>
                        <a:pt x="1423" y="1328"/>
                        <a:pt x="1800" y="1349"/>
                      </a:cubicBezTo>
                      <a:cubicBezTo>
                        <a:pt x="1930" y="1349"/>
                        <a:pt x="2044" y="1415"/>
                        <a:pt x="2156" y="1415"/>
                      </a:cubicBezTo>
                      <a:cubicBezTo>
                        <a:pt x="2170" y="1415"/>
                        <a:pt x="2183" y="1414"/>
                        <a:pt x="2197" y="1412"/>
                      </a:cubicBezTo>
                      <a:cubicBezTo>
                        <a:pt x="2386" y="1370"/>
                        <a:pt x="2469" y="1161"/>
                        <a:pt x="2365" y="1014"/>
                      </a:cubicBezTo>
                      <a:cubicBezTo>
                        <a:pt x="2177" y="742"/>
                        <a:pt x="1653" y="742"/>
                        <a:pt x="1360" y="721"/>
                      </a:cubicBezTo>
                      <a:cubicBezTo>
                        <a:pt x="1277" y="721"/>
                        <a:pt x="398" y="596"/>
                        <a:pt x="419" y="533"/>
                      </a:cubicBezTo>
                      <a:cubicBezTo>
                        <a:pt x="452" y="380"/>
                        <a:pt x="589" y="324"/>
                        <a:pt x="768" y="324"/>
                      </a:cubicBezTo>
                      <a:cubicBezTo>
                        <a:pt x="1152" y="324"/>
                        <a:pt x="1727" y="580"/>
                        <a:pt x="1884" y="680"/>
                      </a:cubicBezTo>
                      <a:cubicBezTo>
                        <a:pt x="1913" y="691"/>
                        <a:pt x="1940" y="696"/>
                        <a:pt x="1965" y="696"/>
                      </a:cubicBezTo>
                      <a:cubicBezTo>
                        <a:pt x="2117" y="696"/>
                        <a:pt x="2177" y="500"/>
                        <a:pt x="2051" y="428"/>
                      </a:cubicBezTo>
                      <a:cubicBezTo>
                        <a:pt x="1696" y="223"/>
                        <a:pt x="1273" y="0"/>
                        <a:pt x="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932" name="Google Shape;932;p45"/>
              <p:cNvCxnSpPr/>
              <p:nvPr/>
            </p:nvCxnSpPr>
            <p:spPr>
              <a:xfrm rot="10800000" flipH="1">
                <a:off x="7716825" y="1113925"/>
                <a:ext cx="95400" cy="42000"/>
              </a:xfrm>
              <a:prstGeom prst="straightConnector1">
                <a:avLst/>
              </a:prstGeom>
              <a:noFill/>
              <a:ln w="9525" cap="flat" cmpd="sng">
                <a:solidFill>
                  <a:schemeClr val="dk2"/>
                </a:solidFill>
                <a:prstDash val="solid"/>
                <a:round/>
                <a:headEnd type="none" w="med" len="med"/>
                <a:tailEnd type="none" w="med" len="med"/>
              </a:ln>
            </p:spPr>
          </p:cxnSp>
        </p:grpSp>
        <p:grpSp>
          <p:nvGrpSpPr>
            <p:cNvPr id="933" name="Google Shape;933;p45"/>
            <p:cNvGrpSpPr/>
            <p:nvPr/>
          </p:nvGrpSpPr>
          <p:grpSpPr>
            <a:xfrm>
              <a:off x="7895088" y="1359353"/>
              <a:ext cx="327029" cy="247897"/>
              <a:chOff x="4564025" y="2781300"/>
              <a:chExt cx="296625" cy="224850"/>
            </a:xfrm>
          </p:grpSpPr>
          <p:sp>
            <p:nvSpPr>
              <p:cNvPr id="934" name="Google Shape;934;p45"/>
              <p:cNvSpPr/>
              <p:nvPr/>
            </p:nvSpPr>
            <p:spPr>
              <a:xfrm>
                <a:off x="4660800" y="2829650"/>
                <a:ext cx="82675" cy="160675"/>
              </a:xfrm>
              <a:custGeom>
                <a:avLst/>
                <a:gdLst/>
                <a:ahLst/>
                <a:cxnLst/>
                <a:rect l="l" t="t" r="r" b="b"/>
                <a:pathLst>
                  <a:path w="3307" h="6427" extrusionOk="0">
                    <a:moveTo>
                      <a:pt x="2248" y="544"/>
                    </a:moveTo>
                    <a:cubicBezTo>
                      <a:pt x="2574" y="544"/>
                      <a:pt x="2675" y="1132"/>
                      <a:pt x="2720" y="1543"/>
                    </a:cubicBezTo>
                    <a:cubicBezTo>
                      <a:pt x="2762" y="2212"/>
                      <a:pt x="2720" y="2966"/>
                      <a:pt x="2532" y="3656"/>
                    </a:cubicBezTo>
                    <a:cubicBezTo>
                      <a:pt x="2382" y="4239"/>
                      <a:pt x="1822" y="5813"/>
                      <a:pt x="1115" y="5813"/>
                    </a:cubicBezTo>
                    <a:cubicBezTo>
                      <a:pt x="933" y="5813"/>
                      <a:pt x="741" y="5709"/>
                      <a:pt x="544" y="5456"/>
                    </a:cubicBezTo>
                    <a:cubicBezTo>
                      <a:pt x="539" y="5449"/>
                      <a:pt x="534" y="5443"/>
                      <a:pt x="528" y="5438"/>
                    </a:cubicBezTo>
                    <a:lnTo>
                      <a:pt x="528" y="5438"/>
                    </a:lnTo>
                    <a:cubicBezTo>
                      <a:pt x="841" y="4557"/>
                      <a:pt x="871" y="3599"/>
                      <a:pt x="1026" y="2694"/>
                    </a:cubicBezTo>
                    <a:cubicBezTo>
                      <a:pt x="1130" y="2024"/>
                      <a:pt x="1298" y="1355"/>
                      <a:pt x="1779" y="832"/>
                    </a:cubicBezTo>
                    <a:cubicBezTo>
                      <a:pt x="1973" y="626"/>
                      <a:pt x="2126" y="544"/>
                      <a:pt x="2248" y="544"/>
                    </a:cubicBezTo>
                    <a:close/>
                    <a:moveTo>
                      <a:pt x="2256" y="1"/>
                    </a:moveTo>
                    <a:cubicBezTo>
                      <a:pt x="2055" y="1"/>
                      <a:pt x="1825" y="92"/>
                      <a:pt x="1570" y="308"/>
                    </a:cubicBezTo>
                    <a:cubicBezTo>
                      <a:pt x="942" y="832"/>
                      <a:pt x="670" y="1564"/>
                      <a:pt x="523" y="2338"/>
                    </a:cubicBezTo>
                    <a:cubicBezTo>
                      <a:pt x="440" y="2757"/>
                      <a:pt x="377" y="3175"/>
                      <a:pt x="335" y="3593"/>
                    </a:cubicBezTo>
                    <a:cubicBezTo>
                      <a:pt x="260" y="4154"/>
                      <a:pt x="386" y="4832"/>
                      <a:pt x="279" y="5387"/>
                    </a:cubicBezTo>
                    <a:lnTo>
                      <a:pt x="279" y="5387"/>
                    </a:lnTo>
                    <a:cubicBezTo>
                      <a:pt x="125" y="5439"/>
                      <a:pt x="0" y="5612"/>
                      <a:pt x="105" y="5770"/>
                    </a:cubicBezTo>
                    <a:cubicBezTo>
                      <a:pt x="410" y="6238"/>
                      <a:pt x="739" y="6427"/>
                      <a:pt x="1061" y="6427"/>
                    </a:cubicBezTo>
                    <a:cubicBezTo>
                      <a:pt x="1646" y="6427"/>
                      <a:pt x="2210" y="5808"/>
                      <a:pt x="2574" y="5121"/>
                    </a:cubicBezTo>
                    <a:cubicBezTo>
                      <a:pt x="3181" y="4012"/>
                      <a:pt x="3306" y="2631"/>
                      <a:pt x="3202" y="1396"/>
                    </a:cubicBezTo>
                    <a:cubicBezTo>
                      <a:pt x="3155" y="704"/>
                      <a:pt x="2815" y="1"/>
                      <a:pt x="22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5"/>
              <p:cNvSpPr/>
              <p:nvPr/>
            </p:nvSpPr>
            <p:spPr>
              <a:xfrm>
                <a:off x="4592275" y="2781300"/>
                <a:ext cx="104950" cy="118725"/>
              </a:xfrm>
              <a:custGeom>
                <a:avLst/>
                <a:gdLst/>
                <a:ahLst/>
                <a:cxnLst/>
                <a:rect l="l" t="t" r="r" b="b"/>
                <a:pathLst>
                  <a:path w="4198" h="4749" extrusionOk="0">
                    <a:moveTo>
                      <a:pt x="1310" y="1"/>
                    </a:moveTo>
                    <a:cubicBezTo>
                      <a:pt x="1128" y="1"/>
                      <a:pt x="948" y="47"/>
                      <a:pt x="774" y="150"/>
                    </a:cubicBezTo>
                    <a:cubicBezTo>
                      <a:pt x="21" y="589"/>
                      <a:pt x="0" y="1406"/>
                      <a:pt x="168" y="2222"/>
                    </a:cubicBezTo>
                    <a:cubicBezTo>
                      <a:pt x="272" y="2640"/>
                      <a:pt x="461" y="3058"/>
                      <a:pt x="628" y="3477"/>
                    </a:cubicBezTo>
                    <a:cubicBezTo>
                      <a:pt x="837" y="3958"/>
                      <a:pt x="1507" y="4335"/>
                      <a:pt x="1925" y="4691"/>
                    </a:cubicBezTo>
                    <a:cubicBezTo>
                      <a:pt x="1970" y="4731"/>
                      <a:pt x="2019" y="4748"/>
                      <a:pt x="2066" y="4748"/>
                    </a:cubicBezTo>
                    <a:cubicBezTo>
                      <a:pt x="2237" y="4748"/>
                      <a:pt x="2382" y="4520"/>
                      <a:pt x="2218" y="4356"/>
                    </a:cubicBezTo>
                    <a:cubicBezTo>
                      <a:pt x="1632" y="3791"/>
                      <a:pt x="984" y="3435"/>
                      <a:pt x="670" y="2682"/>
                    </a:cubicBezTo>
                    <a:cubicBezTo>
                      <a:pt x="377" y="2012"/>
                      <a:pt x="126" y="1029"/>
                      <a:pt x="774" y="485"/>
                    </a:cubicBezTo>
                    <a:cubicBezTo>
                      <a:pt x="922" y="361"/>
                      <a:pt x="1085" y="306"/>
                      <a:pt x="1257" y="306"/>
                    </a:cubicBezTo>
                    <a:cubicBezTo>
                      <a:pt x="2301" y="306"/>
                      <a:pt x="3676" y="2319"/>
                      <a:pt x="4018" y="2912"/>
                    </a:cubicBezTo>
                    <a:cubicBezTo>
                      <a:pt x="4035" y="2954"/>
                      <a:pt x="4068" y="2973"/>
                      <a:pt x="4102" y="2973"/>
                    </a:cubicBezTo>
                    <a:cubicBezTo>
                      <a:pt x="4150" y="2973"/>
                      <a:pt x="4197" y="2933"/>
                      <a:pt x="4185" y="2870"/>
                    </a:cubicBezTo>
                    <a:cubicBezTo>
                      <a:pt x="3839" y="2069"/>
                      <a:pt x="2527" y="1"/>
                      <a:pt x="13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5"/>
              <p:cNvSpPr/>
              <p:nvPr/>
            </p:nvSpPr>
            <p:spPr>
              <a:xfrm>
                <a:off x="4564025" y="2877500"/>
                <a:ext cx="110275" cy="108875"/>
              </a:xfrm>
              <a:custGeom>
                <a:avLst/>
                <a:gdLst/>
                <a:ahLst/>
                <a:cxnLst/>
                <a:rect l="l" t="t" r="r" b="b"/>
                <a:pathLst>
                  <a:path w="4411" h="4355" extrusionOk="0">
                    <a:moveTo>
                      <a:pt x="1884" y="0"/>
                    </a:moveTo>
                    <a:cubicBezTo>
                      <a:pt x="1843" y="0"/>
                      <a:pt x="1801" y="2"/>
                      <a:pt x="1758" y="6"/>
                    </a:cubicBezTo>
                    <a:cubicBezTo>
                      <a:pt x="1381" y="47"/>
                      <a:pt x="1047" y="319"/>
                      <a:pt x="775" y="591"/>
                    </a:cubicBezTo>
                    <a:cubicBezTo>
                      <a:pt x="210" y="1135"/>
                      <a:pt x="0" y="1972"/>
                      <a:pt x="251" y="2705"/>
                    </a:cubicBezTo>
                    <a:cubicBezTo>
                      <a:pt x="544" y="3458"/>
                      <a:pt x="1444" y="4023"/>
                      <a:pt x="2135" y="4274"/>
                    </a:cubicBezTo>
                    <a:cubicBezTo>
                      <a:pt x="2279" y="4329"/>
                      <a:pt x="2464" y="4355"/>
                      <a:pt x="2667" y="4355"/>
                    </a:cubicBezTo>
                    <a:cubicBezTo>
                      <a:pt x="3318" y="4355"/>
                      <a:pt x="4150" y="4083"/>
                      <a:pt x="4373" y="3604"/>
                    </a:cubicBezTo>
                    <a:cubicBezTo>
                      <a:pt x="4410" y="3476"/>
                      <a:pt x="4351" y="3300"/>
                      <a:pt x="4223" y="3300"/>
                    </a:cubicBezTo>
                    <a:cubicBezTo>
                      <a:pt x="4205" y="3300"/>
                      <a:pt x="4185" y="3304"/>
                      <a:pt x="4164" y="3311"/>
                    </a:cubicBezTo>
                    <a:cubicBezTo>
                      <a:pt x="3599" y="3458"/>
                      <a:pt x="3139" y="3772"/>
                      <a:pt x="2553" y="3856"/>
                    </a:cubicBezTo>
                    <a:cubicBezTo>
                      <a:pt x="2522" y="3860"/>
                      <a:pt x="2490" y="3862"/>
                      <a:pt x="2458" y="3862"/>
                    </a:cubicBezTo>
                    <a:cubicBezTo>
                      <a:pt x="2020" y="3862"/>
                      <a:pt x="1527" y="3481"/>
                      <a:pt x="1235" y="3228"/>
                    </a:cubicBezTo>
                    <a:cubicBezTo>
                      <a:pt x="607" y="2705"/>
                      <a:pt x="503" y="1993"/>
                      <a:pt x="879" y="1303"/>
                    </a:cubicBezTo>
                    <a:cubicBezTo>
                      <a:pt x="1088" y="926"/>
                      <a:pt x="1444" y="675"/>
                      <a:pt x="1863" y="571"/>
                    </a:cubicBezTo>
                    <a:cubicBezTo>
                      <a:pt x="1893" y="561"/>
                      <a:pt x="1931" y="558"/>
                      <a:pt x="1975" y="558"/>
                    </a:cubicBezTo>
                    <a:cubicBezTo>
                      <a:pt x="2220" y="558"/>
                      <a:pt x="2651" y="677"/>
                      <a:pt x="2955" y="677"/>
                    </a:cubicBezTo>
                    <a:cubicBezTo>
                      <a:pt x="2975" y="677"/>
                      <a:pt x="2995" y="676"/>
                      <a:pt x="3013" y="675"/>
                    </a:cubicBezTo>
                    <a:cubicBezTo>
                      <a:pt x="3181" y="675"/>
                      <a:pt x="3264" y="319"/>
                      <a:pt x="3055" y="278"/>
                    </a:cubicBezTo>
                    <a:cubicBezTo>
                      <a:pt x="2636" y="182"/>
                      <a:pt x="2303" y="0"/>
                      <a:pt x="1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5"/>
              <p:cNvSpPr/>
              <p:nvPr/>
            </p:nvSpPr>
            <p:spPr>
              <a:xfrm>
                <a:off x="4726100" y="2805325"/>
                <a:ext cx="134550" cy="120350"/>
              </a:xfrm>
              <a:custGeom>
                <a:avLst/>
                <a:gdLst/>
                <a:ahLst/>
                <a:cxnLst/>
                <a:rect l="l" t="t" r="r" b="b"/>
                <a:pathLst>
                  <a:path w="5382" h="4814" extrusionOk="0">
                    <a:moveTo>
                      <a:pt x="3147" y="1"/>
                    </a:moveTo>
                    <a:cubicBezTo>
                      <a:pt x="1922" y="1"/>
                      <a:pt x="549" y="1078"/>
                      <a:pt x="46" y="2056"/>
                    </a:cubicBezTo>
                    <a:cubicBezTo>
                      <a:pt x="1" y="2176"/>
                      <a:pt x="74" y="2274"/>
                      <a:pt x="157" y="2274"/>
                    </a:cubicBezTo>
                    <a:cubicBezTo>
                      <a:pt x="190" y="2274"/>
                      <a:pt x="225" y="2259"/>
                      <a:pt x="255" y="2223"/>
                    </a:cubicBezTo>
                    <a:cubicBezTo>
                      <a:pt x="864" y="1398"/>
                      <a:pt x="1935" y="605"/>
                      <a:pt x="3005" y="605"/>
                    </a:cubicBezTo>
                    <a:cubicBezTo>
                      <a:pt x="3184" y="605"/>
                      <a:pt x="3363" y="627"/>
                      <a:pt x="3540" y="675"/>
                    </a:cubicBezTo>
                    <a:cubicBezTo>
                      <a:pt x="4481" y="905"/>
                      <a:pt x="4691" y="2202"/>
                      <a:pt x="4523" y="2976"/>
                    </a:cubicBezTo>
                    <a:cubicBezTo>
                      <a:pt x="4272" y="4148"/>
                      <a:pt x="2640" y="4148"/>
                      <a:pt x="1719" y="4336"/>
                    </a:cubicBezTo>
                    <a:cubicBezTo>
                      <a:pt x="1489" y="4399"/>
                      <a:pt x="1531" y="4734"/>
                      <a:pt x="1761" y="4776"/>
                    </a:cubicBezTo>
                    <a:cubicBezTo>
                      <a:pt x="1924" y="4800"/>
                      <a:pt x="2101" y="4813"/>
                      <a:pt x="2288" y="4813"/>
                    </a:cubicBezTo>
                    <a:cubicBezTo>
                      <a:pt x="3206" y="4813"/>
                      <a:pt x="4329" y="4502"/>
                      <a:pt x="4816" y="3771"/>
                    </a:cubicBezTo>
                    <a:cubicBezTo>
                      <a:pt x="5381" y="2851"/>
                      <a:pt x="5256" y="1679"/>
                      <a:pt x="4628" y="779"/>
                    </a:cubicBezTo>
                    <a:cubicBezTo>
                      <a:pt x="4229" y="223"/>
                      <a:pt x="3703" y="1"/>
                      <a:pt x="31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5"/>
              <p:cNvSpPr/>
              <p:nvPr/>
            </p:nvSpPr>
            <p:spPr>
              <a:xfrm>
                <a:off x="4713800" y="2910650"/>
                <a:ext cx="120675" cy="95500"/>
              </a:xfrm>
              <a:custGeom>
                <a:avLst/>
                <a:gdLst/>
                <a:ahLst/>
                <a:cxnLst/>
                <a:rect l="l" t="t" r="r" b="b"/>
                <a:pathLst>
                  <a:path w="4827" h="3820" extrusionOk="0">
                    <a:moveTo>
                      <a:pt x="2484" y="1"/>
                    </a:moveTo>
                    <a:cubicBezTo>
                      <a:pt x="2371" y="1"/>
                      <a:pt x="2239" y="151"/>
                      <a:pt x="2337" y="249"/>
                    </a:cubicBezTo>
                    <a:cubicBezTo>
                      <a:pt x="2860" y="835"/>
                      <a:pt x="4241" y="2655"/>
                      <a:pt x="3048" y="3178"/>
                    </a:cubicBezTo>
                    <a:cubicBezTo>
                      <a:pt x="2748" y="3313"/>
                      <a:pt x="2349" y="3397"/>
                      <a:pt x="1952" y="3397"/>
                    </a:cubicBezTo>
                    <a:cubicBezTo>
                      <a:pt x="1242" y="3397"/>
                      <a:pt x="540" y="3129"/>
                      <a:pt x="433" y="2404"/>
                    </a:cubicBezTo>
                    <a:cubicBezTo>
                      <a:pt x="422" y="2268"/>
                      <a:pt x="318" y="2200"/>
                      <a:pt x="216" y="2200"/>
                    </a:cubicBezTo>
                    <a:cubicBezTo>
                      <a:pt x="114" y="2200"/>
                      <a:pt x="14" y="2268"/>
                      <a:pt x="14" y="2404"/>
                    </a:cubicBezTo>
                    <a:cubicBezTo>
                      <a:pt x="0" y="3424"/>
                      <a:pt x="1032" y="3819"/>
                      <a:pt x="2024" y="3819"/>
                    </a:cubicBezTo>
                    <a:cubicBezTo>
                      <a:pt x="2518" y="3819"/>
                      <a:pt x="3001" y="3721"/>
                      <a:pt x="3341" y="3555"/>
                    </a:cubicBezTo>
                    <a:cubicBezTo>
                      <a:pt x="4827" y="2822"/>
                      <a:pt x="3320" y="772"/>
                      <a:pt x="2567" y="40"/>
                    </a:cubicBezTo>
                    <a:cubicBezTo>
                      <a:pt x="2544" y="12"/>
                      <a:pt x="2515" y="1"/>
                      <a:pt x="24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5"/>
              <p:cNvSpPr/>
              <p:nvPr/>
            </p:nvSpPr>
            <p:spPr>
              <a:xfrm>
                <a:off x="4629925" y="2819975"/>
                <a:ext cx="37175" cy="38950"/>
              </a:xfrm>
              <a:custGeom>
                <a:avLst/>
                <a:gdLst/>
                <a:ahLst/>
                <a:cxnLst/>
                <a:rect l="l" t="t" r="r" b="b"/>
                <a:pathLst>
                  <a:path w="1487" h="1558" extrusionOk="0">
                    <a:moveTo>
                      <a:pt x="589" y="1"/>
                    </a:moveTo>
                    <a:cubicBezTo>
                      <a:pt x="424" y="1"/>
                      <a:pt x="328" y="240"/>
                      <a:pt x="503" y="298"/>
                    </a:cubicBezTo>
                    <a:cubicBezTo>
                      <a:pt x="733" y="382"/>
                      <a:pt x="984" y="486"/>
                      <a:pt x="1089" y="716"/>
                    </a:cubicBezTo>
                    <a:cubicBezTo>
                      <a:pt x="1172" y="884"/>
                      <a:pt x="1089" y="1030"/>
                      <a:pt x="984" y="1156"/>
                    </a:cubicBezTo>
                    <a:cubicBezTo>
                      <a:pt x="920" y="1220"/>
                      <a:pt x="848" y="1245"/>
                      <a:pt x="773" y="1245"/>
                    </a:cubicBezTo>
                    <a:cubicBezTo>
                      <a:pt x="726" y="1245"/>
                      <a:pt x="677" y="1235"/>
                      <a:pt x="628" y="1219"/>
                    </a:cubicBezTo>
                    <a:cubicBezTo>
                      <a:pt x="252" y="1030"/>
                      <a:pt x="231" y="507"/>
                      <a:pt x="210" y="131"/>
                    </a:cubicBezTo>
                    <a:cubicBezTo>
                      <a:pt x="210" y="112"/>
                      <a:pt x="189" y="101"/>
                      <a:pt x="166" y="101"/>
                    </a:cubicBezTo>
                    <a:cubicBezTo>
                      <a:pt x="137" y="101"/>
                      <a:pt x="105" y="117"/>
                      <a:pt x="105" y="151"/>
                    </a:cubicBezTo>
                    <a:cubicBezTo>
                      <a:pt x="84" y="612"/>
                      <a:pt x="1" y="1114"/>
                      <a:pt x="440" y="1449"/>
                    </a:cubicBezTo>
                    <a:cubicBezTo>
                      <a:pt x="534" y="1524"/>
                      <a:pt x="650" y="1557"/>
                      <a:pt x="768" y="1557"/>
                    </a:cubicBezTo>
                    <a:cubicBezTo>
                      <a:pt x="911" y="1557"/>
                      <a:pt x="1058" y="1508"/>
                      <a:pt x="1172" y="1428"/>
                    </a:cubicBezTo>
                    <a:cubicBezTo>
                      <a:pt x="1382" y="1239"/>
                      <a:pt x="1486" y="947"/>
                      <a:pt x="1403" y="695"/>
                    </a:cubicBezTo>
                    <a:cubicBezTo>
                      <a:pt x="1340" y="319"/>
                      <a:pt x="963" y="110"/>
                      <a:pt x="628" y="5"/>
                    </a:cubicBezTo>
                    <a:cubicBezTo>
                      <a:pt x="615" y="2"/>
                      <a:pt x="602" y="1"/>
                      <a:pt x="5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5"/>
              <p:cNvSpPr/>
              <p:nvPr/>
            </p:nvSpPr>
            <p:spPr>
              <a:xfrm>
                <a:off x="4760175" y="2855125"/>
                <a:ext cx="44500" cy="28325"/>
              </a:xfrm>
              <a:custGeom>
                <a:avLst/>
                <a:gdLst/>
                <a:ahLst/>
                <a:cxnLst/>
                <a:rect l="l" t="t" r="r" b="b"/>
                <a:pathLst>
                  <a:path w="1780" h="1133" extrusionOk="0">
                    <a:moveTo>
                      <a:pt x="472" y="220"/>
                    </a:moveTo>
                    <a:cubicBezTo>
                      <a:pt x="484" y="263"/>
                      <a:pt x="515" y="300"/>
                      <a:pt x="566" y="315"/>
                    </a:cubicBezTo>
                    <a:cubicBezTo>
                      <a:pt x="775" y="336"/>
                      <a:pt x="1089" y="357"/>
                      <a:pt x="1277" y="482"/>
                    </a:cubicBezTo>
                    <a:cubicBezTo>
                      <a:pt x="1361" y="566"/>
                      <a:pt x="1172" y="649"/>
                      <a:pt x="1110" y="670"/>
                    </a:cubicBezTo>
                    <a:cubicBezTo>
                      <a:pt x="1026" y="726"/>
                      <a:pt x="905" y="754"/>
                      <a:pt x="790" y="754"/>
                    </a:cubicBezTo>
                    <a:cubicBezTo>
                      <a:pt x="733" y="754"/>
                      <a:pt x="677" y="747"/>
                      <a:pt x="628" y="733"/>
                    </a:cubicBezTo>
                    <a:cubicBezTo>
                      <a:pt x="545" y="691"/>
                      <a:pt x="545" y="649"/>
                      <a:pt x="482" y="629"/>
                    </a:cubicBezTo>
                    <a:cubicBezTo>
                      <a:pt x="440" y="587"/>
                      <a:pt x="315" y="545"/>
                      <a:pt x="315" y="461"/>
                    </a:cubicBezTo>
                    <a:cubicBezTo>
                      <a:pt x="315" y="383"/>
                      <a:pt x="423" y="269"/>
                      <a:pt x="472" y="220"/>
                    </a:cubicBezTo>
                    <a:close/>
                    <a:moveTo>
                      <a:pt x="843" y="1"/>
                    </a:moveTo>
                    <a:cubicBezTo>
                      <a:pt x="753" y="1"/>
                      <a:pt x="666" y="9"/>
                      <a:pt x="587" y="22"/>
                    </a:cubicBezTo>
                    <a:cubicBezTo>
                      <a:pt x="546" y="28"/>
                      <a:pt x="515" y="50"/>
                      <a:pt x="494" y="80"/>
                    </a:cubicBezTo>
                    <a:lnTo>
                      <a:pt x="494" y="80"/>
                    </a:lnTo>
                    <a:cubicBezTo>
                      <a:pt x="469" y="58"/>
                      <a:pt x="433" y="45"/>
                      <a:pt x="398" y="45"/>
                    </a:cubicBezTo>
                    <a:cubicBezTo>
                      <a:pt x="375" y="45"/>
                      <a:pt x="353" y="50"/>
                      <a:pt x="336" y="64"/>
                    </a:cubicBezTo>
                    <a:cubicBezTo>
                      <a:pt x="210" y="168"/>
                      <a:pt x="43" y="315"/>
                      <a:pt x="22" y="482"/>
                    </a:cubicBezTo>
                    <a:cubicBezTo>
                      <a:pt x="1" y="733"/>
                      <a:pt x="210" y="796"/>
                      <a:pt x="315" y="942"/>
                    </a:cubicBezTo>
                    <a:cubicBezTo>
                      <a:pt x="421" y="1084"/>
                      <a:pt x="608" y="1133"/>
                      <a:pt x="792" y="1133"/>
                    </a:cubicBezTo>
                    <a:cubicBezTo>
                      <a:pt x="933" y="1133"/>
                      <a:pt x="1073" y="1104"/>
                      <a:pt x="1172" y="1068"/>
                    </a:cubicBezTo>
                    <a:cubicBezTo>
                      <a:pt x="1444" y="984"/>
                      <a:pt x="1779" y="754"/>
                      <a:pt x="1675" y="440"/>
                    </a:cubicBezTo>
                    <a:cubicBezTo>
                      <a:pt x="1559" y="110"/>
                      <a:pt x="1182"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5"/>
              <p:cNvSpPr/>
              <p:nvPr/>
            </p:nvSpPr>
            <p:spPr>
              <a:xfrm>
                <a:off x="4745000" y="2946450"/>
                <a:ext cx="27225" cy="32950"/>
              </a:xfrm>
              <a:custGeom>
                <a:avLst/>
                <a:gdLst/>
                <a:ahLst/>
                <a:cxnLst/>
                <a:rect l="l" t="t" r="r" b="b"/>
                <a:pathLst>
                  <a:path w="1089" h="1318" extrusionOk="0">
                    <a:moveTo>
                      <a:pt x="581" y="0"/>
                    </a:moveTo>
                    <a:cubicBezTo>
                      <a:pt x="450" y="0"/>
                      <a:pt x="411" y="223"/>
                      <a:pt x="524" y="261"/>
                    </a:cubicBezTo>
                    <a:cubicBezTo>
                      <a:pt x="838" y="386"/>
                      <a:pt x="775" y="846"/>
                      <a:pt x="545" y="1014"/>
                    </a:cubicBezTo>
                    <a:cubicBezTo>
                      <a:pt x="515" y="1037"/>
                      <a:pt x="487" y="1047"/>
                      <a:pt x="461" y="1047"/>
                    </a:cubicBezTo>
                    <a:cubicBezTo>
                      <a:pt x="325" y="1047"/>
                      <a:pt x="249" y="767"/>
                      <a:pt x="231" y="679"/>
                    </a:cubicBezTo>
                    <a:cubicBezTo>
                      <a:pt x="210" y="491"/>
                      <a:pt x="252" y="323"/>
                      <a:pt x="252" y="156"/>
                    </a:cubicBezTo>
                    <a:cubicBezTo>
                      <a:pt x="274" y="101"/>
                      <a:pt x="238" y="75"/>
                      <a:pt x="199" y="75"/>
                    </a:cubicBezTo>
                    <a:cubicBezTo>
                      <a:pt x="164" y="75"/>
                      <a:pt x="127" y="96"/>
                      <a:pt x="127" y="135"/>
                    </a:cubicBezTo>
                    <a:cubicBezTo>
                      <a:pt x="106" y="428"/>
                      <a:pt x="1" y="679"/>
                      <a:pt x="85" y="972"/>
                    </a:cubicBezTo>
                    <a:cubicBezTo>
                      <a:pt x="134" y="1171"/>
                      <a:pt x="329" y="1317"/>
                      <a:pt x="522" y="1317"/>
                    </a:cubicBezTo>
                    <a:cubicBezTo>
                      <a:pt x="572" y="1317"/>
                      <a:pt x="623" y="1307"/>
                      <a:pt x="671" y="1286"/>
                    </a:cubicBezTo>
                    <a:cubicBezTo>
                      <a:pt x="922" y="1181"/>
                      <a:pt x="1047" y="888"/>
                      <a:pt x="1068" y="658"/>
                    </a:cubicBezTo>
                    <a:cubicBezTo>
                      <a:pt x="1089" y="344"/>
                      <a:pt x="943" y="114"/>
                      <a:pt x="629" y="9"/>
                    </a:cubicBezTo>
                    <a:cubicBezTo>
                      <a:pt x="611" y="3"/>
                      <a:pt x="595" y="0"/>
                      <a:pt x="5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5"/>
              <p:cNvSpPr/>
              <p:nvPr/>
            </p:nvSpPr>
            <p:spPr>
              <a:xfrm>
                <a:off x="4616325" y="2910250"/>
                <a:ext cx="32475" cy="39650"/>
              </a:xfrm>
              <a:custGeom>
                <a:avLst/>
                <a:gdLst/>
                <a:ahLst/>
                <a:cxnLst/>
                <a:rect l="l" t="t" r="r" b="b"/>
                <a:pathLst>
                  <a:path w="1299" h="1586" extrusionOk="0">
                    <a:moveTo>
                      <a:pt x="670" y="0"/>
                    </a:moveTo>
                    <a:cubicBezTo>
                      <a:pt x="580" y="0"/>
                      <a:pt x="487" y="86"/>
                      <a:pt x="545" y="202"/>
                    </a:cubicBezTo>
                    <a:cubicBezTo>
                      <a:pt x="628" y="369"/>
                      <a:pt x="754" y="537"/>
                      <a:pt x="859" y="683"/>
                    </a:cubicBezTo>
                    <a:cubicBezTo>
                      <a:pt x="942" y="788"/>
                      <a:pt x="921" y="893"/>
                      <a:pt x="838" y="997"/>
                    </a:cubicBezTo>
                    <a:cubicBezTo>
                      <a:pt x="775" y="1081"/>
                      <a:pt x="733" y="1185"/>
                      <a:pt x="670" y="1227"/>
                    </a:cubicBezTo>
                    <a:cubicBezTo>
                      <a:pt x="615" y="1274"/>
                      <a:pt x="531" y="1299"/>
                      <a:pt x="451" y="1299"/>
                    </a:cubicBezTo>
                    <a:cubicBezTo>
                      <a:pt x="349" y="1299"/>
                      <a:pt x="254" y="1258"/>
                      <a:pt x="231" y="1165"/>
                    </a:cubicBezTo>
                    <a:cubicBezTo>
                      <a:pt x="168" y="976"/>
                      <a:pt x="210" y="746"/>
                      <a:pt x="315" y="579"/>
                    </a:cubicBezTo>
                    <a:cubicBezTo>
                      <a:pt x="390" y="564"/>
                      <a:pt x="357" y="505"/>
                      <a:pt x="301" y="505"/>
                    </a:cubicBezTo>
                    <a:cubicBezTo>
                      <a:pt x="279" y="505"/>
                      <a:pt x="254" y="514"/>
                      <a:pt x="231" y="537"/>
                    </a:cubicBezTo>
                    <a:cubicBezTo>
                      <a:pt x="43" y="725"/>
                      <a:pt x="1" y="1039"/>
                      <a:pt x="43" y="1269"/>
                    </a:cubicBezTo>
                    <a:cubicBezTo>
                      <a:pt x="100" y="1480"/>
                      <a:pt x="334" y="1586"/>
                      <a:pt x="533" y="1586"/>
                    </a:cubicBezTo>
                    <a:cubicBezTo>
                      <a:pt x="551" y="1586"/>
                      <a:pt x="569" y="1585"/>
                      <a:pt x="587" y="1583"/>
                    </a:cubicBezTo>
                    <a:cubicBezTo>
                      <a:pt x="733" y="1562"/>
                      <a:pt x="859" y="1499"/>
                      <a:pt x="942" y="1395"/>
                    </a:cubicBezTo>
                    <a:cubicBezTo>
                      <a:pt x="963" y="1374"/>
                      <a:pt x="1005" y="1290"/>
                      <a:pt x="1005" y="1248"/>
                    </a:cubicBezTo>
                    <a:cubicBezTo>
                      <a:pt x="1005" y="1185"/>
                      <a:pt x="1152" y="1060"/>
                      <a:pt x="1172" y="976"/>
                    </a:cubicBezTo>
                    <a:cubicBezTo>
                      <a:pt x="1298" y="641"/>
                      <a:pt x="942" y="328"/>
                      <a:pt x="775" y="56"/>
                    </a:cubicBezTo>
                    <a:cubicBezTo>
                      <a:pt x="749" y="17"/>
                      <a:pt x="710" y="0"/>
                      <a:pt x="6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5"/>
              <p:cNvSpPr/>
              <p:nvPr/>
            </p:nvSpPr>
            <p:spPr>
              <a:xfrm>
                <a:off x="4695650" y="2785650"/>
                <a:ext cx="23225" cy="55550"/>
              </a:xfrm>
              <a:custGeom>
                <a:avLst/>
                <a:gdLst/>
                <a:ahLst/>
                <a:cxnLst/>
                <a:rect l="l" t="t" r="r" b="b"/>
                <a:pathLst>
                  <a:path w="929" h="2222" extrusionOk="0">
                    <a:moveTo>
                      <a:pt x="348" y="0"/>
                    </a:moveTo>
                    <a:cubicBezTo>
                      <a:pt x="284" y="0"/>
                      <a:pt x="221" y="46"/>
                      <a:pt x="259" y="123"/>
                    </a:cubicBezTo>
                    <a:cubicBezTo>
                      <a:pt x="406" y="583"/>
                      <a:pt x="699" y="1776"/>
                      <a:pt x="113" y="2048"/>
                    </a:cubicBezTo>
                    <a:cubicBezTo>
                      <a:pt x="1" y="2085"/>
                      <a:pt x="72" y="2222"/>
                      <a:pt x="162" y="2222"/>
                    </a:cubicBezTo>
                    <a:cubicBezTo>
                      <a:pt x="174" y="2222"/>
                      <a:pt x="185" y="2219"/>
                      <a:pt x="196" y="2215"/>
                    </a:cubicBezTo>
                    <a:cubicBezTo>
                      <a:pt x="929" y="1943"/>
                      <a:pt x="740" y="583"/>
                      <a:pt x="448" y="60"/>
                    </a:cubicBezTo>
                    <a:cubicBezTo>
                      <a:pt x="431" y="19"/>
                      <a:pt x="390" y="0"/>
                      <a:pt x="3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5"/>
              <p:cNvSpPr/>
              <p:nvPr/>
            </p:nvSpPr>
            <p:spPr>
              <a:xfrm>
                <a:off x="4714925" y="2783800"/>
                <a:ext cx="47025" cy="58675"/>
              </a:xfrm>
              <a:custGeom>
                <a:avLst/>
                <a:gdLst/>
                <a:ahLst/>
                <a:cxnLst/>
                <a:rect l="l" t="t" r="r" b="b"/>
                <a:pathLst>
                  <a:path w="1881" h="2347" extrusionOk="0">
                    <a:moveTo>
                      <a:pt x="1642" y="1"/>
                    </a:moveTo>
                    <a:cubicBezTo>
                      <a:pt x="1601" y="1"/>
                      <a:pt x="1558" y="15"/>
                      <a:pt x="1518" y="50"/>
                    </a:cubicBezTo>
                    <a:cubicBezTo>
                      <a:pt x="1162" y="364"/>
                      <a:pt x="806" y="699"/>
                      <a:pt x="472" y="1033"/>
                    </a:cubicBezTo>
                    <a:cubicBezTo>
                      <a:pt x="367" y="1138"/>
                      <a:pt x="409" y="1347"/>
                      <a:pt x="367" y="1473"/>
                    </a:cubicBezTo>
                    <a:cubicBezTo>
                      <a:pt x="304" y="1724"/>
                      <a:pt x="158" y="1933"/>
                      <a:pt x="53" y="2142"/>
                    </a:cubicBezTo>
                    <a:cubicBezTo>
                      <a:pt x="0" y="2261"/>
                      <a:pt x="89" y="2346"/>
                      <a:pt x="188" y="2346"/>
                    </a:cubicBezTo>
                    <a:cubicBezTo>
                      <a:pt x="246" y="2346"/>
                      <a:pt x="307" y="2317"/>
                      <a:pt x="346" y="2247"/>
                    </a:cubicBezTo>
                    <a:cubicBezTo>
                      <a:pt x="451" y="2059"/>
                      <a:pt x="576" y="1870"/>
                      <a:pt x="681" y="1682"/>
                    </a:cubicBezTo>
                    <a:cubicBezTo>
                      <a:pt x="723" y="1557"/>
                      <a:pt x="765" y="1326"/>
                      <a:pt x="869" y="1222"/>
                    </a:cubicBezTo>
                    <a:cubicBezTo>
                      <a:pt x="1183" y="929"/>
                      <a:pt x="1497" y="615"/>
                      <a:pt x="1769" y="280"/>
                    </a:cubicBezTo>
                    <a:cubicBezTo>
                      <a:pt x="1881" y="153"/>
                      <a:pt x="1773" y="1"/>
                      <a:pt x="16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45" name="Google Shape;945;p45"/>
          <p:cNvGrpSpPr/>
          <p:nvPr/>
        </p:nvGrpSpPr>
        <p:grpSpPr>
          <a:xfrm rot="7862540" flipH="1">
            <a:off x="7556287" y="2771650"/>
            <a:ext cx="601419" cy="295760"/>
            <a:chOff x="3281450" y="846325"/>
            <a:chExt cx="718525" cy="353350"/>
          </a:xfrm>
        </p:grpSpPr>
        <p:sp>
          <p:nvSpPr>
            <p:cNvPr id="946" name="Google Shape;946;p45"/>
            <p:cNvSpPr/>
            <p:nvPr/>
          </p:nvSpPr>
          <p:spPr>
            <a:xfrm>
              <a:off x="3377500" y="876225"/>
              <a:ext cx="622475" cy="254900"/>
            </a:xfrm>
            <a:custGeom>
              <a:avLst/>
              <a:gdLst/>
              <a:ahLst/>
              <a:cxnLst/>
              <a:rect l="l" t="t" r="r" b="b"/>
              <a:pathLst>
                <a:path w="24899" h="10196" extrusionOk="0">
                  <a:moveTo>
                    <a:pt x="24233" y="210"/>
                  </a:moveTo>
                  <a:cubicBezTo>
                    <a:pt x="24245" y="219"/>
                    <a:pt x="24256" y="226"/>
                    <a:pt x="24266" y="231"/>
                  </a:cubicBezTo>
                  <a:lnTo>
                    <a:pt x="24266" y="231"/>
                  </a:lnTo>
                  <a:cubicBezTo>
                    <a:pt x="24256" y="246"/>
                    <a:pt x="24245" y="264"/>
                    <a:pt x="24233" y="286"/>
                  </a:cubicBezTo>
                  <a:cubicBezTo>
                    <a:pt x="24119" y="552"/>
                    <a:pt x="23187" y="818"/>
                    <a:pt x="22902" y="932"/>
                  </a:cubicBezTo>
                  <a:cubicBezTo>
                    <a:pt x="22103" y="1237"/>
                    <a:pt x="21247" y="1446"/>
                    <a:pt x="20429" y="1788"/>
                  </a:cubicBezTo>
                  <a:cubicBezTo>
                    <a:pt x="18546" y="2530"/>
                    <a:pt x="16606" y="3025"/>
                    <a:pt x="14685" y="3671"/>
                  </a:cubicBezTo>
                  <a:cubicBezTo>
                    <a:pt x="12935" y="4261"/>
                    <a:pt x="11185" y="4851"/>
                    <a:pt x="9454" y="5440"/>
                  </a:cubicBezTo>
                  <a:cubicBezTo>
                    <a:pt x="8446" y="5802"/>
                    <a:pt x="7419" y="6068"/>
                    <a:pt x="6430" y="6391"/>
                  </a:cubicBezTo>
                  <a:cubicBezTo>
                    <a:pt x="5574" y="6696"/>
                    <a:pt x="4642" y="6848"/>
                    <a:pt x="3805" y="7190"/>
                  </a:cubicBezTo>
                  <a:cubicBezTo>
                    <a:pt x="3101" y="7476"/>
                    <a:pt x="2702" y="7856"/>
                    <a:pt x="2093" y="8332"/>
                  </a:cubicBezTo>
                  <a:cubicBezTo>
                    <a:pt x="1657" y="8707"/>
                    <a:pt x="1214" y="9044"/>
                    <a:pt x="787" y="9410"/>
                  </a:cubicBezTo>
                  <a:lnTo>
                    <a:pt x="787" y="9410"/>
                  </a:lnTo>
                  <a:cubicBezTo>
                    <a:pt x="904" y="8790"/>
                    <a:pt x="2062" y="4814"/>
                    <a:pt x="2150" y="4375"/>
                  </a:cubicBezTo>
                  <a:cubicBezTo>
                    <a:pt x="2207" y="4147"/>
                    <a:pt x="2226" y="3557"/>
                    <a:pt x="2435" y="3386"/>
                  </a:cubicBezTo>
                  <a:cubicBezTo>
                    <a:pt x="2587" y="3272"/>
                    <a:pt x="3386" y="3310"/>
                    <a:pt x="3538" y="3291"/>
                  </a:cubicBezTo>
                  <a:cubicBezTo>
                    <a:pt x="4337" y="3139"/>
                    <a:pt x="5098" y="2873"/>
                    <a:pt x="5878" y="2663"/>
                  </a:cubicBezTo>
                  <a:cubicBezTo>
                    <a:pt x="9834" y="1560"/>
                    <a:pt x="13924" y="1123"/>
                    <a:pt x="18013" y="723"/>
                  </a:cubicBezTo>
                  <a:cubicBezTo>
                    <a:pt x="19858" y="533"/>
                    <a:pt x="21722" y="495"/>
                    <a:pt x="23567" y="305"/>
                  </a:cubicBezTo>
                  <a:lnTo>
                    <a:pt x="24233" y="210"/>
                  </a:lnTo>
                  <a:close/>
                  <a:moveTo>
                    <a:pt x="24709" y="0"/>
                  </a:moveTo>
                  <a:cubicBezTo>
                    <a:pt x="23396" y="77"/>
                    <a:pt x="22103" y="343"/>
                    <a:pt x="20771" y="419"/>
                  </a:cubicBezTo>
                  <a:cubicBezTo>
                    <a:pt x="19497" y="457"/>
                    <a:pt x="18242" y="552"/>
                    <a:pt x="16967" y="704"/>
                  </a:cubicBezTo>
                  <a:cubicBezTo>
                    <a:pt x="14247" y="952"/>
                    <a:pt x="11565" y="1275"/>
                    <a:pt x="8902" y="1807"/>
                  </a:cubicBezTo>
                  <a:cubicBezTo>
                    <a:pt x="7552" y="2093"/>
                    <a:pt x="6239" y="2454"/>
                    <a:pt x="4908" y="2835"/>
                  </a:cubicBezTo>
                  <a:cubicBezTo>
                    <a:pt x="4090" y="3082"/>
                    <a:pt x="3367" y="3139"/>
                    <a:pt x="2530" y="3272"/>
                  </a:cubicBezTo>
                  <a:cubicBezTo>
                    <a:pt x="2505" y="3275"/>
                    <a:pt x="2481" y="3276"/>
                    <a:pt x="2459" y="3276"/>
                  </a:cubicBezTo>
                  <a:cubicBezTo>
                    <a:pt x="2413" y="3276"/>
                    <a:pt x="2373" y="3272"/>
                    <a:pt x="2333" y="3272"/>
                  </a:cubicBezTo>
                  <a:cubicBezTo>
                    <a:pt x="2274" y="3272"/>
                    <a:pt x="2216" y="3282"/>
                    <a:pt x="2150" y="3329"/>
                  </a:cubicBezTo>
                  <a:cubicBezTo>
                    <a:pt x="1903" y="3481"/>
                    <a:pt x="1903" y="3976"/>
                    <a:pt x="1865" y="4185"/>
                  </a:cubicBezTo>
                  <a:cubicBezTo>
                    <a:pt x="1712" y="4756"/>
                    <a:pt x="1598" y="5364"/>
                    <a:pt x="1465" y="5916"/>
                  </a:cubicBezTo>
                  <a:cubicBezTo>
                    <a:pt x="1142" y="7133"/>
                    <a:pt x="457" y="8408"/>
                    <a:pt x="381" y="9625"/>
                  </a:cubicBezTo>
                  <a:cubicBezTo>
                    <a:pt x="381" y="9682"/>
                    <a:pt x="419" y="9682"/>
                    <a:pt x="457" y="9701"/>
                  </a:cubicBezTo>
                  <a:cubicBezTo>
                    <a:pt x="458" y="9701"/>
                    <a:pt x="459" y="9701"/>
                    <a:pt x="461" y="9701"/>
                  </a:cubicBezTo>
                  <a:lnTo>
                    <a:pt x="461" y="9701"/>
                  </a:lnTo>
                  <a:cubicBezTo>
                    <a:pt x="330" y="9823"/>
                    <a:pt x="202" y="9949"/>
                    <a:pt x="77" y="10081"/>
                  </a:cubicBezTo>
                  <a:cubicBezTo>
                    <a:pt x="1" y="10158"/>
                    <a:pt x="58" y="10196"/>
                    <a:pt x="153" y="10196"/>
                  </a:cubicBezTo>
                  <a:lnTo>
                    <a:pt x="229" y="10196"/>
                  </a:lnTo>
                  <a:cubicBezTo>
                    <a:pt x="343" y="10196"/>
                    <a:pt x="552" y="10043"/>
                    <a:pt x="343" y="10043"/>
                  </a:cubicBezTo>
                  <a:cubicBezTo>
                    <a:pt x="666" y="10043"/>
                    <a:pt x="1180" y="9321"/>
                    <a:pt x="1389" y="9130"/>
                  </a:cubicBezTo>
                  <a:cubicBezTo>
                    <a:pt x="1750" y="8807"/>
                    <a:pt x="2169" y="8560"/>
                    <a:pt x="2530" y="8236"/>
                  </a:cubicBezTo>
                  <a:cubicBezTo>
                    <a:pt x="3519" y="7342"/>
                    <a:pt x="4623" y="7190"/>
                    <a:pt x="5859" y="6791"/>
                  </a:cubicBezTo>
                  <a:cubicBezTo>
                    <a:pt x="7932" y="6087"/>
                    <a:pt x="10044" y="5516"/>
                    <a:pt x="12079" y="4794"/>
                  </a:cubicBezTo>
                  <a:cubicBezTo>
                    <a:pt x="14418" y="3957"/>
                    <a:pt x="16777" y="3234"/>
                    <a:pt x="19116" y="2473"/>
                  </a:cubicBezTo>
                  <a:cubicBezTo>
                    <a:pt x="20163" y="2112"/>
                    <a:pt x="21209" y="1674"/>
                    <a:pt x="22255" y="1332"/>
                  </a:cubicBezTo>
                  <a:cubicBezTo>
                    <a:pt x="23168" y="1028"/>
                    <a:pt x="24024" y="685"/>
                    <a:pt x="24785" y="153"/>
                  </a:cubicBezTo>
                  <a:cubicBezTo>
                    <a:pt x="24899" y="77"/>
                    <a:pt x="24804" y="0"/>
                    <a:pt x="2470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5"/>
            <p:cNvSpPr/>
            <p:nvPr/>
          </p:nvSpPr>
          <p:spPr>
            <a:xfrm>
              <a:off x="3464100" y="876775"/>
              <a:ext cx="531250" cy="322900"/>
            </a:xfrm>
            <a:custGeom>
              <a:avLst/>
              <a:gdLst/>
              <a:ahLst/>
              <a:cxnLst/>
              <a:rect l="l" t="t" r="r" b="b"/>
              <a:pathLst>
                <a:path w="21250" h="12916" extrusionOk="0">
                  <a:moveTo>
                    <a:pt x="21047" y="1"/>
                  </a:moveTo>
                  <a:cubicBezTo>
                    <a:pt x="21019" y="1"/>
                    <a:pt x="20989" y="5"/>
                    <a:pt x="20959" y="17"/>
                  </a:cubicBezTo>
                  <a:cubicBezTo>
                    <a:pt x="20674" y="112"/>
                    <a:pt x="20522" y="340"/>
                    <a:pt x="20294" y="530"/>
                  </a:cubicBezTo>
                  <a:cubicBezTo>
                    <a:pt x="19856" y="987"/>
                    <a:pt x="19343" y="1367"/>
                    <a:pt x="18867" y="1766"/>
                  </a:cubicBezTo>
                  <a:cubicBezTo>
                    <a:pt x="17992" y="2508"/>
                    <a:pt x="17041" y="3155"/>
                    <a:pt x="16147" y="3859"/>
                  </a:cubicBezTo>
                  <a:cubicBezTo>
                    <a:pt x="13998" y="5533"/>
                    <a:pt x="11886" y="7206"/>
                    <a:pt x="9585" y="8671"/>
                  </a:cubicBezTo>
                  <a:cubicBezTo>
                    <a:pt x="7512" y="9964"/>
                    <a:pt x="5305" y="10896"/>
                    <a:pt x="3365" y="12399"/>
                  </a:cubicBezTo>
                  <a:cubicBezTo>
                    <a:pt x="3251" y="12496"/>
                    <a:pt x="3055" y="12704"/>
                    <a:pt x="2870" y="12704"/>
                  </a:cubicBezTo>
                  <a:cubicBezTo>
                    <a:pt x="2838" y="12704"/>
                    <a:pt x="2806" y="12698"/>
                    <a:pt x="2775" y="12684"/>
                  </a:cubicBezTo>
                  <a:cubicBezTo>
                    <a:pt x="2585" y="12608"/>
                    <a:pt x="2376" y="11943"/>
                    <a:pt x="2281" y="11714"/>
                  </a:cubicBezTo>
                  <a:cubicBezTo>
                    <a:pt x="2034" y="11163"/>
                    <a:pt x="1824" y="10592"/>
                    <a:pt x="1634" y="10021"/>
                  </a:cubicBezTo>
                  <a:cubicBezTo>
                    <a:pt x="1292" y="9051"/>
                    <a:pt x="1044" y="7929"/>
                    <a:pt x="379" y="7111"/>
                  </a:cubicBezTo>
                  <a:cubicBezTo>
                    <a:pt x="360" y="7092"/>
                    <a:pt x="324" y="7084"/>
                    <a:pt x="284" y="7084"/>
                  </a:cubicBezTo>
                  <a:cubicBezTo>
                    <a:pt x="203" y="7084"/>
                    <a:pt x="106" y="7118"/>
                    <a:pt x="93" y="7168"/>
                  </a:cubicBezTo>
                  <a:cubicBezTo>
                    <a:pt x="55" y="7187"/>
                    <a:pt x="55" y="7206"/>
                    <a:pt x="36" y="7244"/>
                  </a:cubicBezTo>
                  <a:cubicBezTo>
                    <a:pt x="0" y="7299"/>
                    <a:pt x="55" y="7323"/>
                    <a:pt x="126" y="7323"/>
                  </a:cubicBezTo>
                  <a:cubicBezTo>
                    <a:pt x="144" y="7323"/>
                    <a:pt x="162" y="7322"/>
                    <a:pt x="181" y="7319"/>
                  </a:cubicBezTo>
                  <a:lnTo>
                    <a:pt x="181" y="7319"/>
                  </a:lnTo>
                  <a:cubicBezTo>
                    <a:pt x="931" y="8325"/>
                    <a:pt x="1194" y="9779"/>
                    <a:pt x="1634" y="10915"/>
                  </a:cubicBezTo>
                  <a:cubicBezTo>
                    <a:pt x="1805" y="11372"/>
                    <a:pt x="2148" y="12875"/>
                    <a:pt x="2794" y="12913"/>
                  </a:cubicBezTo>
                  <a:cubicBezTo>
                    <a:pt x="2812" y="12914"/>
                    <a:pt x="2831" y="12915"/>
                    <a:pt x="2849" y="12915"/>
                  </a:cubicBezTo>
                  <a:cubicBezTo>
                    <a:pt x="3391" y="12915"/>
                    <a:pt x="4044" y="12123"/>
                    <a:pt x="4430" y="11828"/>
                  </a:cubicBezTo>
                  <a:cubicBezTo>
                    <a:pt x="5667" y="10915"/>
                    <a:pt x="7055" y="10326"/>
                    <a:pt x="8387" y="9565"/>
                  </a:cubicBezTo>
                  <a:cubicBezTo>
                    <a:pt x="10688" y="8253"/>
                    <a:pt x="12856" y="6674"/>
                    <a:pt x="14949" y="5019"/>
                  </a:cubicBezTo>
                  <a:cubicBezTo>
                    <a:pt x="16014" y="4201"/>
                    <a:pt x="17079" y="3383"/>
                    <a:pt x="18182" y="2584"/>
                  </a:cubicBezTo>
                  <a:cubicBezTo>
                    <a:pt x="18715" y="2204"/>
                    <a:pt x="19209" y="1766"/>
                    <a:pt x="19685" y="1348"/>
                  </a:cubicBezTo>
                  <a:cubicBezTo>
                    <a:pt x="20065" y="1006"/>
                    <a:pt x="20636" y="264"/>
                    <a:pt x="21111" y="112"/>
                  </a:cubicBezTo>
                  <a:cubicBezTo>
                    <a:pt x="21249" y="81"/>
                    <a:pt x="21165" y="1"/>
                    <a:pt x="2104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5"/>
            <p:cNvSpPr/>
            <p:nvPr/>
          </p:nvSpPr>
          <p:spPr>
            <a:xfrm>
              <a:off x="3379675" y="1089375"/>
              <a:ext cx="109800" cy="41975"/>
            </a:xfrm>
            <a:custGeom>
              <a:avLst/>
              <a:gdLst/>
              <a:ahLst/>
              <a:cxnLst/>
              <a:rect l="l" t="t" r="r" b="b"/>
              <a:pathLst>
                <a:path w="4392" h="1679" extrusionOk="0">
                  <a:moveTo>
                    <a:pt x="4160" y="0"/>
                  </a:moveTo>
                  <a:cubicBezTo>
                    <a:pt x="4122" y="0"/>
                    <a:pt x="4085" y="5"/>
                    <a:pt x="4060" y="15"/>
                  </a:cubicBezTo>
                  <a:cubicBezTo>
                    <a:pt x="2843" y="700"/>
                    <a:pt x="1397" y="909"/>
                    <a:pt x="142" y="1536"/>
                  </a:cubicBezTo>
                  <a:cubicBezTo>
                    <a:pt x="0" y="1607"/>
                    <a:pt x="59" y="1678"/>
                    <a:pt x="153" y="1678"/>
                  </a:cubicBezTo>
                  <a:cubicBezTo>
                    <a:pt x="186" y="1678"/>
                    <a:pt x="222" y="1670"/>
                    <a:pt x="256" y="1651"/>
                  </a:cubicBezTo>
                  <a:cubicBezTo>
                    <a:pt x="1549" y="1042"/>
                    <a:pt x="3014" y="833"/>
                    <a:pt x="4250" y="110"/>
                  </a:cubicBezTo>
                  <a:cubicBezTo>
                    <a:pt x="4391" y="39"/>
                    <a:pt x="4271" y="0"/>
                    <a:pt x="41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5"/>
            <p:cNvSpPr/>
            <p:nvPr/>
          </p:nvSpPr>
          <p:spPr>
            <a:xfrm>
              <a:off x="3281450" y="846325"/>
              <a:ext cx="715400" cy="111750"/>
            </a:xfrm>
            <a:custGeom>
              <a:avLst/>
              <a:gdLst/>
              <a:ahLst/>
              <a:cxnLst/>
              <a:rect l="l" t="t" r="r" b="b"/>
              <a:pathLst>
                <a:path w="28616" h="4470" extrusionOk="0">
                  <a:moveTo>
                    <a:pt x="3436" y="0"/>
                  </a:moveTo>
                  <a:cubicBezTo>
                    <a:pt x="3048" y="0"/>
                    <a:pt x="2662" y="14"/>
                    <a:pt x="2283" y="55"/>
                  </a:cubicBezTo>
                  <a:cubicBezTo>
                    <a:pt x="1617" y="150"/>
                    <a:pt x="761" y="207"/>
                    <a:pt x="153" y="512"/>
                  </a:cubicBezTo>
                  <a:cubicBezTo>
                    <a:pt x="95" y="531"/>
                    <a:pt x="0" y="607"/>
                    <a:pt x="76" y="664"/>
                  </a:cubicBezTo>
                  <a:cubicBezTo>
                    <a:pt x="1332" y="1387"/>
                    <a:pt x="2435" y="2281"/>
                    <a:pt x="3614" y="3137"/>
                  </a:cubicBezTo>
                  <a:cubicBezTo>
                    <a:pt x="4014" y="3441"/>
                    <a:pt x="4451" y="3650"/>
                    <a:pt x="4908" y="3916"/>
                  </a:cubicBezTo>
                  <a:cubicBezTo>
                    <a:pt x="5250" y="4107"/>
                    <a:pt x="5497" y="4373"/>
                    <a:pt x="5897" y="4468"/>
                  </a:cubicBezTo>
                  <a:cubicBezTo>
                    <a:pt x="5902" y="4469"/>
                    <a:pt x="5909" y="4470"/>
                    <a:pt x="5915" y="4470"/>
                  </a:cubicBezTo>
                  <a:cubicBezTo>
                    <a:pt x="6022" y="4470"/>
                    <a:pt x="6248" y="4333"/>
                    <a:pt x="6087" y="4297"/>
                  </a:cubicBezTo>
                  <a:cubicBezTo>
                    <a:pt x="5611" y="4183"/>
                    <a:pt x="4832" y="3631"/>
                    <a:pt x="4432" y="3365"/>
                  </a:cubicBezTo>
                  <a:cubicBezTo>
                    <a:pt x="3785" y="2965"/>
                    <a:pt x="3215" y="2452"/>
                    <a:pt x="2644" y="1976"/>
                  </a:cubicBezTo>
                  <a:cubicBezTo>
                    <a:pt x="2188" y="1634"/>
                    <a:pt x="1712" y="1330"/>
                    <a:pt x="1237" y="1006"/>
                  </a:cubicBezTo>
                  <a:cubicBezTo>
                    <a:pt x="970" y="854"/>
                    <a:pt x="457" y="721"/>
                    <a:pt x="818" y="493"/>
                  </a:cubicBezTo>
                  <a:cubicBezTo>
                    <a:pt x="913" y="417"/>
                    <a:pt x="1161" y="436"/>
                    <a:pt x="1294" y="417"/>
                  </a:cubicBezTo>
                  <a:cubicBezTo>
                    <a:pt x="2321" y="234"/>
                    <a:pt x="3368" y="169"/>
                    <a:pt x="4423" y="169"/>
                  </a:cubicBezTo>
                  <a:cubicBezTo>
                    <a:pt x="6336" y="169"/>
                    <a:pt x="8276" y="382"/>
                    <a:pt x="10176" y="493"/>
                  </a:cubicBezTo>
                  <a:cubicBezTo>
                    <a:pt x="13125" y="626"/>
                    <a:pt x="16054" y="873"/>
                    <a:pt x="19002" y="1006"/>
                  </a:cubicBezTo>
                  <a:cubicBezTo>
                    <a:pt x="20543" y="1101"/>
                    <a:pt x="22122" y="1139"/>
                    <a:pt x="23662" y="1196"/>
                  </a:cubicBezTo>
                  <a:cubicBezTo>
                    <a:pt x="23841" y="1205"/>
                    <a:pt x="24022" y="1209"/>
                    <a:pt x="24203" y="1209"/>
                  </a:cubicBezTo>
                  <a:cubicBezTo>
                    <a:pt x="25049" y="1209"/>
                    <a:pt x="25916" y="1129"/>
                    <a:pt x="26770" y="1129"/>
                  </a:cubicBezTo>
                  <a:cubicBezTo>
                    <a:pt x="27289" y="1129"/>
                    <a:pt x="27802" y="1158"/>
                    <a:pt x="28303" y="1254"/>
                  </a:cubicBezTo>
                  <a:cubicBezTo>
                    <a:pt x="28307" y="1255"/>
                    <a:pt x="28312" y="1255"/>
                    <a:pt x="28317" y="1255"/>
                  </a:cubicBezTo>
                  <a:cubicBezTo>
                    <a:pt x="28394" y="1255"/>
                    <a:pt x="28615" y="1136"/>
                    <a:pt x="28456" y="1082"/>
                  </a:cubicBezTo>
                  <a:cubicBezTo>
                    <a:pt x="28035" y="1007"/>
                    <a:pt x="27605" y="983"/>
                    <a:pt x="27172" y="983"/>
                  </a:cubicBezTo>
                  <a:cubicBezTo>
                    <a:pt x="26509" y="983"/>
                    <a:pt x="25840" y="1040"/>
                    <a:pt x="25184" y="1063"/>
                  </a:cubicBezTo>
                  <a:cubicBezTo>
                    <a:pt x="25067" y="1065"/>
                    <a:pt x="24949" y="1066"/>
                    <a:pt x="24832" y="1066"/>
                  </a:cubicBezTo>
                  <a:cubicBezTo>
                    <a:pt x="23637" y="1066"/>
                    <a:pt x="22444" y="984"/>
                    <a:pt x="21266" y="949"/>
                  </a:cubicBezTo>
                  <a:cubicBezTo>
                    <a:pt x="18603" y="854"/>
                    <a:pt x="15940" y="702"/>
                    <a:pt x="13277" y="512"/>
                  </a:cubicBezTo>
                  <a:cubicBezTo>
                    <a:pt x="10671" y="341"/>
                    <a:pt x="8065" y="131"/>
                    <a:pt x="5478" y="55"/>
                  </a:cubicBezTo>
                  <a:cubicBezTo>
                    <a:pt x="4811" y="43"/>
                    <a:pt x="4121" y="0"/>
                    <a:pt x="3436"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0" name="Google Shape;950;p45"/>
          <p:cNvSpPr/>
          <p:nvPr/>
        </p:nvSpPr>
        <p:spPr>
          <a:xfrm rot="-4499875">
            <a:off x="5670650" y="3453251"/>
            <a:ext cx="100021" cy="111000"/>
          </a:xfrm>
          <a:custGeom>
            <a:avLst/>
            <a:gdLst/>
            <a:ahLst/>
            <a:cxnLst/>
            <a:rect l="l" t="t" r="r" b="b"/>
            <a:pathLst>
              <a:path w="3830" h="6010" extrusionOk="0">
                <a:moveTo>
                  <a:pt x="2093" y="1925"/>
                </a:moveTo>
                <a:cubicBezTo>
                  <a:pt x="2176" y="1946"/>
                  <a:pt x="2281" y="2009"/>
                  <a:pt x="2365" y="2030"/>
                </a:cubicBezTo>
                <a:cubicBezTo>
                  <a:pt x="2469" y="2072"/>
                  <a:pt x="2574" y="2156"/>
                  <a:pt x="2637" y="2239"/>
                </a:cubicBezTo>
                <a:cubicBezTo>
                  <a:pt x="2720" y="2344"/>
                  <a:pt x="2804" y="2448"/>
                  <a:pt x="2846" y="2553"/>
                </a:cubicBezTo>
                <a:cubicBezTo>
                  <a:pt x="2888" y="2595"/>
                  <a:pt x="2909" y="2679"/>
                  <a:pt x="2930" y="2762"/>
                </a:cubicBezTo>
                <a:lnTo>
                  <a:pt x="2930" y="2804"/>
                </a:lnTo>
                <a:lnTo>
                  <a:pt x="2930" y="2888"/>
                </a:lnTo>
                <a:cubicBezTo>
                  <a:pt x="2930" y="2951"/>
                  <a:pt x="2909" y="2992"/>
                  <a:pt x="2909" y="3013"/>
                </a:cubicBezTo>
                <a:cubicBezTo>
                  <a:pt x="2888" y="3160"/>
                  <a:pt x="2825" y="3264"/>
                  <a:pt x="2783" y="3369"/>
                </a:cubicBezTo>
                <a:cubicBezTo>
                  <a:pt x="2637" y="3557"/>
                  <a:pt x="2511" y="3788"/>
                  <a:pt x="2323" y="3955"/>
                </a:cubicBezTo>
                <a:cubicBezTo>
                  <a:pt x="2093" y="4185"/>
                  <a:pt x="1800" y="4415"/>
                  <a:pt x="1486" y="4541"/>
                </a:cubicBezTo>
                <a:cubicBezTo>
                  <a:pt x="1363" y="4571"/>
                  <a:pt x="1229" y="4591"/>
                  <a:pt x="1093" y="4591"/>
                </a:cubicBezTo>
                <a:cubicBezTo>
                  <a:pt x="1043" y="4591"/>
                  <a:pt x="992" y="4588"/>
                  <a:pt x="942" y="4583"/>
                </a:cubicBezTo>
                <a:cubicBezTo>
                  <a:pt x="858" y="4562"/>
                  <a:pt x="816" y="4520"/>
                  <a:pt x="753" y="4457"/>
                </a:cubicBezTo>
                <a:cubicBezTo>
                  <a:pt x="733" y="4436"/>
                  <a:pt x="733" y="4415"/>
                  <a:pt x="712" y="4373"/>
                </a:cubicBezTo>
                <a:cubicBezTo>
                  <a:pt x="712" y="4353"/>
                  <a:pt x="691" y="4332"/>
                  <a:pt x="691" y="4311"/>
                </a:cubicBezTo>
                <a:cubicBezTo>
                  <a:pt x="691" y="4248"/>
                  <a:pt x="649" y="4206"/>
                  <a:pt x="649" y="4143"/>
                </a:cubicBezTo>
                <a:lnTo>
                  <a:pt x="649" y="3997"/>
                </a:lnTo>
                <a:cubicBezTo>
                  <a:pt x="649" y="3913"/>
                  <a:pt x="691" y="3850"/>
                  <a:pt x="691" y="3788"/>
                </a:cubicBezTo>
                <a:cubicBezTo>
                  <a:pt x="733" y="3599"/>
                  <a:pt x="816" y="3411"/>
                  <a:pt x="900" y="3264"/>
                </a:cubicBezTo>
                <a:cubicBezTo>
                  <a:pt x="1109" y="2930"/>
                  <a:pt x="1318" y="2637"/>
                  <a:pt x="1569" y="2344"/>
                </a:cubicBezTo>
                <a:cubicBezTo>
                  <a:pt x="1695" y="2218"/>
                  <a:pt x="1841" y="2114"/>
                  <a:pt x="1988" y="2009"/>
                </a:cubicBezTo>
                <a:cubicBezTo>
                  <a:pt x="2009" y="1967"/>
                  <a:pt x="2072" y="1946"/>
                  <a:pt x="2093" y="1925"/>
                </a:cubicBezTo>
                <a:close/>
                <a:moveTo>
                  <a:pt x="1067" y="0"/>
                </a:moveTo>
                <a:cubicBezTo>
                  <a:pt x="963" y="0"/>
                  <a:pt x="900" y="63"/>
                  <a:pt x="837" y="168"/>
                </a:cubicBezTo>
                <a:cubicBezTo>
                  <a:pt x="712" y="356"/>
                  <a:pt x="691" y="607"/>
                  <a:pt x="691" y="816"/>
                </a:cubicBezTo>
                <a:cubicBezTo>
                  <a:pt x="691" y="984"/>
                  <a:pt x="712" y="1130"/>
                  <a:pt x="753" y="1298"/>
                </a:cubicBezTo>
                <a:cubicBezTo>
                  <a:pt x="816" y="1402"/>
                  <a:pt x="858" y="1528"/>
                  <a:pt x="963" y="1570"/>
                </a:cubicBezTo>
                <a:lnTo>
                  <a:pt x="942" y="1612"/>
                </a:lnTo>
                <a:cubicBezTo>
                  <a:pt x="691" y="1946"/>
                  <a:pt x="523" y="2239"/>
                  <a:pt x="398" y="2553"/>
                </a:cubicBezTo>
                <a:cubicBezTo>
                  <a:pt x="209" y="2909"/>
                  <a:pt x="105" y="3285"/>
                  <a:pt x="63" y="3662"/>
                </a:cubicBezTo>
                <a:cubicBezTo>
                  <a:pt x="0" y="4060"/>
                  <a:pt x="21" y="4478"/>
                  <a:pt x="105" y="4855"/>
                </a:cubicBezTo>
                <a:cubicBezTo>
                  <a:pt x="168" y="5064"/>
                  <a:pt x="209" y="5294"/>
                  <a:pt x="335" y="5482"/>
                </a:cubicBezTo>
                <a:cubicBezTo>
                  <a:pt x="440" y="5629"/>
                  <a:pt x="544" y="5754"/>
                  <a:pt x="712" y="5859"/>
                </a:cubicBezTo>
                <a:cubicBezTo>
                  <a:pt x="816" y="5943"/>
                  <a:pt x="963" y="6005"/>
                  <a:pt x="1130" y="6005"/>
                </a:cubicBezTo>
                <a:cubicBezTo>
                  <a:pt x="1151" y="6008"/>
                  <a:pt x="1172" y="6010"/>
                  <a:pt x="1194" y="6010"/>
                </a:cubicBezTo>
                <a:cubicBezTo>
                  <a:pt x="1328" y="6010"/>
                  <a:pt x="1485" y="5961"/>
                  <a:pt x="1611" y="5943"/>
                </a:cubicBezTo>
                <a:cubicBezTo>
                  <a:pt x="1988" y="5859"/>
                  <a:pt x="2281" y="5650"/>
                  <a:pt x="2574" y="5420"/>
                </a:cubicBezTo>
                <a:cubicBezTo>
                  <a:pt x="2825" y="5210"/>
                  <a:pt x="3034" y="4959"/>
                  <a:pt x="3222" y="4687"/>
                </a:cubicBezTo>
                <a:cubicBezTo>
                  <a:pt x="3327" y="4541"/>
                  <a:pt x="3390" y="4373"/>
                  <a:pt x="3474" y="4227"/>
                </a:cubicBezTo>
                <a:cubicBezTo>
                  <a:pt x="3578" y="4018"/>
                  <a:pt x="3641" y="3808"/>
                  <a:pt x="3683" y="3599"/>
                </a:cubicBezTo>
                <a:cubicBezTo>
                  <a:pt x="3787" y="3181"/>
                  <a:pt x="3829" y="2762"/>
                  <a:pt x="3766" y="2323"/>
                </a:cubicBezTo>
                <a:cubicBezTo>
                  <a:pt x="3725" y="1884"/>
                  <a:pt x="3557" y="1507"/>
                  <a:pt x="3348" y="1109"/>
                </a:cubicBezTo>
                <a:cubicBezTo>
                  <a:pt x="3181" y="816"/>
                  <a:pt x="2950" y="565"/>
                  <a:pt x="2658" y="398"/>
                </a:cubicBezTo>
                <a:cubicBezTo>
                  <a:pt x="2427" y="272"/>
                  <a:pt x="2176" y="210"/>
                  <a:pt x="1904" y="147"/>
                </a:cubicBezTo>
                <a:cubicBezTo>
                  <a:pt x="1653" y="63"/>
                  <a:pt x="1360" y="42"/>
                  <a:pt x="10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1" name="Google Shape;951;p45"/>
          <p:cNvGrpSpPr/>
          <p:nvPr/>
        </p:nvGrpSpPr>
        <p:grpSpPr>
          <a:xfrm>
            <a:off x="4725768" y="2631625"/>
            <a:ext cx="155655" cy="195353"/>
            <a:chOff x="4593151" y="1545950"/>
            <a:chExt cx="155655" cy="195353"/>
          </a:xfrm>
        </p:grpSpPr>
        <p:sp>
          <p:nvSpPr>
            <p:cNvPr id="952" name="Google Shape;952;p45"/>
            <p:cNvSpPr/>
            <p:nvPr/>
          </p:nvSpPr>
          <p:spPr>
            <a:xfrm rot="4219280">
              <a:off x="4553816" y="1618629"/>
              <a:ext cx="189588" cy="49995"/>
            </a:xfrm>
            <a:custGeom>
              <a:avLst/>
              <a:gdLst/>
              <a:ahLst/>
              <a:cxnLst/>
              <a:rect l="l" t="t" r="r" b="b"/>
              <a:pathLst>
                <a:path w="4793" h="1658" extrusionOk="0">
                  <a:moveTo>
                    <a:pt x="3950" y="0"/>
                  </a:moveTo>
                  <a:cubicBezTo>
                    <a:pt x="3876" y="0"/>
                    <a:pt x="3797" y="14"/>
                    <a:pt x="3712" y="46"/>
                  </a:cubicBezTo>
                  <a:cubicBezTo>
                    <a:pt x="3161" y="256"/>
                    <a:pt x="2591" y="365"/>
                    <a:pt x="2014" y="365"/>
                  </a:cubicBezTo>
                  <a:cubicBezTo>
                    <a:pt x="1730" y="365"/>
                    <a:pt x="1444" y="339"/>
                    <a:pt x="1158" y="285"/>
                  </a:cubicBezTo>
                  <a:cubicBezTo>
                    <a:pt x="1107" y="275"/>
                    <a:pt x="1057" y="270"/>
                    <a:pt x="1010" y="270"/>
                  </a:cubicBezTo>
                  <a:cubicBezTo>
                    <a:pt x="280" y="270"/>
                    <a:pt x="0" y="1385"/>
                    <a:pt x="799" y="1539"/>
                  </a:cubicBezTo>
                  <a:cubicBezTo>
                    <a:pt x="1212" y="1617"/>
                    <a:pt x="1627" y="1658"/>
                    <a:pt x="2039" y="1658"/>
                  </a:cubicBezTo>
                  <a:cubicBezTo>
                    <a:pt x="2731" y="1658"/>
                    <a:pt x="3415" y="1544"/>
                    <a:pt x="4070" y="1300"/>
                  </a:cubicBezTo>
                  <a:cubicBezTo>
                    <a:pt x="4792" y="1033"/>
                    <a:pt x="4581" y="0"/>
                    <a:pt x="39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5"/>
            <p:cNvSpPr/>
            <p:nvPr/>
          </p:nvSpPr>
          <p:spPr>
            <a:xfrm rot="4219025">
              <a:off x="4640375" y="1589161"/>
              <a:ext cx="127006" cy="49999"/>
            </a:xfrm>
            <a:custGeom>
              <a:avLst/>
              <a:gdLst/>
              <a:ahLst/>
              <a:cxnLst/>
              <a:rect l="l" t="t" r="r" b="b"/>
              <a:pathLst>
                <a:path w="4793" h="1658" extrusionOk="0">
                  <a:moveTo>
                    <a:pt x="3950" y="0"/>
                  </a:moveTo>
                  <a:cubicBezTo>
                    <a:pt x="3876" y="0"/>
                    <a:pt x="3797" y="14"/>
                    <a:pt x="3712" y="46"/>
                  </a:cubicBezTo>
                  <a:cubicBezTo>
                    <a:pt x="3161" y="256"/>
                    <a:pt x="2591" y="365"/>
                    <a:pt x="2014" y="365"/>
                  </a:cubicBezTo>
                  <a:cubicBezTo>
                    <a:pt x="1730" y="365"/>
                    <a:pt x="1444" y="339"/>
                    <a:pt x="1158" y="285"/>
                  </a:cubicBezTo>
                  <a:cubicBezTo>
                    <a:pt x="1107" y="275"/>
                    <a:pt x="1057" y="270"/>
                    <a:pt x="1010" y="270"/>
                  </a:cubicBezTo>
                  <a:cubicBezTo>
                    <a:pt x="280" y="270"/>
                    <a:pt x="0" y="1385"/>
                    <a:pt x="799" y="1539"/>
                  </a:cubicBezTo>
                  <a:cubicBezTo>
                    <a:pt x="1212" y="1617"/>
                    <a:pt x="1627" y="1658"/>
                    <a:pt x="2039" y="1658"/>
                  </a:cubicBezTo>
                  <a:cubicBezTo>
                    <a:pt x="2731" y="1658"/>
                    <a:pt x="3415" y="1544"/>
                    <a:pt x="4070" y="1300"/>
                  </a:cubicBezTo>
                  <a:cubicBezTo>
                    <a:pt x="4792" y="1033"/>
                    <a:pt x="4581" y="0"/>
                    <a:pt x="39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54" name="Google Shape;954;p45"/>
          <p:cNvPicPr preferRelativeResize="0"/>
          <p:nvPr/>
        </p:nvPicPr>
        <p:blipFill rotWithShape="1">
          <a:blip r:embed="rId3">
            <a:alphaModFix/>
          </a:blip>
          <a:srcRect r="22744"/>
          <a:stretch/>
        </p:blipFill>
        <p:spPr>
          <a:xfrm>
            <a:off x="3543400" y="1491425"/>
            <a:ext cx="2017200" cy="2475750"/>
          </a:xfrm>
          <a:prstGeom prst="rect">
            <a:avLst/>
          </a:prstGeom>
          <a:noFill/>
          <a:ln>
            <a:noFill/>
          </a:ln>
        </p:spPr>
      </p:pic>
      <p:sp>
        <p:nvSpPr>
          <p:cNvPr id="955" name="Google Shape;955;p45"/>
          <p:cNvSpPr txBox="1"/>
          <p:nvPr/>
        </p:nvSpPr>
        <p:spPr>
          <a:xfrm>
            <a:off x="347025" y="2254200"/>
            <a:ext cx="2440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Questrial"/>
              <a:ea typeface="Questrial"/>
              <a:cs typeface="Questrial"/>
              <a:sym typeface="Questrial"/>
            </a:endParaRPr>
          </a:p>
        </p:txBody>
      </p:sp>
      <p:sp>
        <p:nvSpPr>
          <p:cNvPr id="956" name="Google Shape;956;p45"/>
          <p:cNvSpPr txBox="1"/>
          <p:nvPr/>
        </p:nvSpPr>
        <p:spPr>
          <a:xfrm rot="-3777600">
            <a:off x="1357072" y="1793104"/>
            <a:ext cx="1230059" cy="43108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chemeClr val="dk2"/>
                </a:solidFill>
                <a:latin typeface="Merriweather"/>
                <a:ea typeface="Merriweather"/>
                <a:cs typeface="Merriweather"/>
                <a:sym typeface="Merriweather"/>
              </a:rPr>
              <a:t>Práctica</a:t>
            </a:r>
            <a:endParaRPr sz="1600">
              <a:solidFill>
                <a:schemeClr val="dk2"/>
              </a:solidFill>
              <a:latin typeface="Merriweather"/>
              <a:ea typeface="Merriweather"/>
              <a:cs typeface="Merriweather"/>
              <a:sym typeface="Merriweather"/>
            </a:endParaRPr>
          </a:p>
        </p:txBody>
      </p:sp>
      <p:sp>
        <p:nvSpPr>
          <p:cNvPr id="957" name="Google Shape;957;p45"/>
          <p:cNvSpPr txBox="1"/>
          <p:nvPr/>
        </p:nvSpPr>
        <p:spPr>
          <a:xfrm>
            <a:off x="3938500" y="1886950"/>
            <a:ext cx="1227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2"/>
                </a:solidFill>
                <a:latin typeface="Questrial"/>
                <a:ea typeface="Questrial"/>
                <a:cs typeface="Questrial"/>
                <a:sym typeface="Questrial"/>
              </a:rPr>
              <a:t>Psicópata</a:t>
            </a:r>
            <a:endParaRPr>
              <a:solidFill>
                <a:schemeClr val="dk2"/>
              </a:solidFill>
              <a:latin typeface="Questrial"/>
              <a:ea typeface="Questrial"/>
              <a:cs typeface="Questrial"/>
              <a:sym typeface="Questrial"/>
            </a:endParaRPr>
          </a:p>
        </p:txBody>
      </p:sp>
      <p:sp>
        <p:nvSpPr>
          <p:cNvPr id="958" name="Google Shape;958;p45"/>
          <p:cNvSpPr txBox="1"/>
          <p:nvPr/>
        </p:nvSpPr>
        <p:spPr>
          <a:xfrm>
            <a:off x="3938500" y="3103125"/>
            <a:ext cx="1227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2"/>
                </a:solidFill>
                <a:latin typeface="Questrial"/>
                <a:ea typeface="Questrial"/>
                <a:cs typeface="Questrial"/>
                <a:sym typeface="Questrial"/>
              </a:rPr>
              <a:t>Sociópata</a:t>
            </a:r>
            <a:endParaRPr>
              <a:solidFill>
                <a:schemeClr val="dk2"/>
              </a:solidFill>
              <a:latin typeface="Questrial"/>
              <a:ea typeface="Questrial"/>
              <a:cs typeface="Questrial"/>
              <a:sym typeface="Questrial"/>
            </a:endParaRPr>
          </a:p>
        </p:txBody>
      </p:sp>
      <p:sp>
        <p:nvSpPr>
          <p:cNvPr id="959" name="Google Shape;959;p45"/>
          <p:cNvSpPr/>
          <p:nvPr/>
        </p:nvSpPr>
        <p:spPr>
          <a:xfrm rot="9407053">
            <a:off x="6850535" y="2996369"/>
            <a:ext cx="787681" cy="836488"/>
          </a:xfrm>
          <a:prstGeom prst="bentArrow">
            <a:avLst>
              <a:gd name="adj1" fmla="val 25000"/>
              <a:gd name="adj2" fmla="val 25000"/>
              <a:gd name="adj3" fmla="val 25000"/>
              <a:gd name="adj4" fmla="val 4375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960" name="Google Shape;960;p45"/>
          <p:cNvSpPr/>
          <p:nvPr/>
        </p:nvSpPr>
        <p:spPr>
          <a:xfrm rot="4385872">
            <a:off x="5666423" y="570069"/>
            <a:ext cx="957564" cy="1002361"/>
          </a:xfrm>
          <a:prstGeom prst="bentArrow">
            <a:avLst>
              <a:gd name="adj1" fmla="val 25000"/>
              <a:gd name="adj2" fmla="val 25000"/>
              <a:gd name="adj3" fmla="val 25000"/>
              <a:gd name="adj4" fmla="val 4375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961" name="Google Shape;961;p45"/>
          <p:cNvSpPr/>
          <p:nvPr/>
        </p:nvSpPr>
        <p:spPr>
          <a:xfrm>
            <a:off x="3938500" y="4709700"/>
            <a:ext cx="1189800" cy="3348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5"/>
          <p:cNvSpPr/>
          <p:nvPr/>
        </p:nvSpPr>
        <p:spPr>
          <a:xfrm rot="-3631586">
            <a:off x="1288879" y="2759402"/>
            <a:ext cx="840816" cy="937528"/>
          </a:xfrm>
          <a:prstGeom prst="bentArrow">
            <a:avLst>
              <a:gd name="adj1" fmla="val 25000"/>
              <a:gd name="adj2" fmla="val 25000"/>
              <a:gd name="adj3" fmla="val 25000"/>
              <a:gd name="adj4" fmla="val 4375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963" name="Google Shape;963;p45"/>
          <p:cNvSpPr/>
          <p:nvPr/>
        </p:nvSpPr>
        <p:spPr>
          <a:xfrm rot="886566">
            <a:off x="2323445" y="578691"/>
            <a:ext cx="941020" cy="985118"/>
          </a:xfrm>
          <a:prstGeom prst="bentArrow">
            <a:avLst>
              <a:gd name="adj1" fmla="val 25000"/>
              <a:gd name="adj2" fmla="val 25000"/>
              <a:gd name="adj3" fmla="val 25000"/>
              <a:gd name="adj4" fmla="val 4375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67"/>
        <p:cNvGrpSpPr/>
        <p:nvPr/>
      </p:nvGrpSpPr>
      <p:grpSpPr>
        <a:xfrm>
          <a:off x="0" y="0"/>
          <a:ext cx="0" cy="0"/>
          <a:chOff x="0" y="0"/>
          <a:chExt cx="0" cy="0"/>
        </a:xfrm>
      </p:grpSpPr>
      <p:sp>
        <p:nvSpPr>
          <p:cNvPr id="968" name="Google Shape;968;p46"/>
          <p:cNvSpPr txBox="1">
            <a:spLocks noGrp="1"/>
          </p:cNvSpPr>
          <p:nvPr>
            <p:ph type="title"/>
          </p:nvPr>
        </p:nvSpPr>
        <p:spPr>
          <a:xfrm>
            <a:off x="2818750" y="1475375"/>
            <a:ext cx="3203400" cy="16446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dirty="0"/>
              <a:t>	</a:t>
            </a:r>
            <a:r>
              <a:rPr lang="en" sz="2188" dirty="0"/>
              <a:t>La falta de empatía debe ser considerada como uno de los factores psicológicos, economicos, sociales que pueden acabar en la delincuencia.</a:t>
            </a:r>
            <a:endParaRPr sz="2188" dirty="0"/>
          </a:p>
        </p:txBody>
      </p:sp>
      <p:grpSp>
        <p:nvGrpSpPr>
          <p:cNvPr id="969" name="Google Shape;969;p46"/>
          <p:cNvGrpSpPr/>
          <p:nvPr/>
        </p:nvGrpSpPr>
        <p:grpSpPr>
          <a:xfrm rot="1124905">
            <a:off x="7795240" y="4089608"/>
            <a:ext cx="482705" cy="502429"/>
            <a:chOff x="5196600" y="2162225"/>
            <a:chExt cx="482725" cy="502450"/>
          </a:xfrm>
        </p:grpSpPr>
        <p:sp>
          <p:nvSpPr>
            <p:cNvPr id="970" name="Google Shape;970;p46"/>
            <p:cNvSpPr/>
            <p:nvPr/>
          </p:nvSpPr>
          <p:spPr>
            <a:xfrm>
              <a:off x="5224600" y="2326350"/>
              <a:ext cx="454275" cy="338325"/>
            </a:xfrm>
            <a:custGeom>
              <a:avLst/>
              <a:gdLst/>
              <a:ahLst/>
              <a:cxnLst/>
              <a:rect l="l" t="t" r="r" b="b"/>
              <a:pathLst>
                <a:path w="18171" h="13533" extrusionOk="0">
                  <a:moveTo>
                    <a:pt x="305" y="0"/>
                  </a:moveTo>
                  <a:cubicBezTo>
                    <a:pt x="146" y="0"/>
                    <a:pt x="0" y="208"/>
                    <a:pt x="129" y="354"/>
                  </a:cubicBezTo>
                  <a:cubicBezTo>
                    <a:pt x="3310" y="4434"/>
                    <a:pt x="7578" y="7447"/>
                    <a:pt x="11219" y="11067"/>
                  </a:cubicBezTo>
                  <a:cubicBezTo>
                    <a:pt x="12126" y="11993"/>
                    <a:pt x="13125" y="13533"/>
                    <a:pt x="14550" y="13533"/>
                  </a:cubicBezTo>
                  <a:cubicBezTo>
                    <a:pt x="14638" y="13533"/>
                    <a:pt x="14727" y="13527"/>
                    <a:pt x="14818" y="13515"/>
                  </a:cubicBezTo>
                  <a:cubicBezTo>
                    <a:pt x="16366" y="13305"/>
                    <a:pt x="17768" y="12155"/>
                    <a:pt x="18145" y="10648"/>
                  </a:cubicBezTo>
                  <a:cubicBezTo>
                    <a:pt x="18170" y="10508"/>
                    <a:pt x="18049" y="10415"/>
                    <a:pt x="17935" y="10415"/>
                  </a:cubicBezTo>
                  <a:cubicBezTo>
                    <a:pt x="17862" y="10415"/>
                    <a:pt x="17793" y="10453"/>
                    <a:pt x="17768" y="10544"/>
                  </a:cubicBezTo>
                  <a:cubicBezTo>
                    <a:pt x="17454" y="11799"/>
                    <a:pt x="16471" y="12636"/>
                    <a:pt x="15257" y="13013"/>
                  </a:cubicBezTo>
                  <a:cubicBezTo>
                    <a:pt x="15022" y="13083"/>
                    <a:pt x="14807" y="13115"/>
                    <a:pt x="14605" y="13115"/>
                  </a:cubicBezTo>
                  <a:cubicBezTo>
                    <a:pt x="13908" y="13115"/>
                    <a:pt x="13382" y="12727"/>
                    <a:pt x="12830" y="12176"/>
                  </a:cubicBezTo>
                  <a:cubicBezTo>
                    <a:pt x="11491" y="10837"/>
                    <a:pt x="10215" y="9539"/>
                    <a:pt x="8834" y="8284"/>
                  </a:cubicBezTo>
                  <a:cubicBezTo>
                    <a:pt x="5904" y="5668"/>
                    <a:pt x="2870" y="3178"/>
                    <a:pt x="443" y="61"/>
                  </a:cubicBezTo>
                  <a:cubicBezTo>
                    <a:pt x="401" y="18"/>
                    <a:pt x="352" y="0"/>
                    <a:pt x="3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6"/>
            <p:cNvSpPr/>
            <p:nvPr/>
          </p:nvSpPr>
          <p:spPr>
            <a:xfrm>
              <a:off x="5196600" y="2162225"/>
              <a:ext cx="154450" cy="174500"/>
            </a:xfrm>
            <a:custGeom>
              <a:avLst/>
              <a:gdLst/>
              <a:ahLst/>
              <a:cxnLst/>
              <a:rect l="l" t="t" r="r" b="b"/>
              <a:pathLst>
                <a:path w="6178" h="6980" extrusionOk="0">
                  <a:moveTo>
                    <a:pt x="209" y="0"/>
                  </a:moveTo>
                  <a:cubicBezTo>
                    <a:pt x="101" y="0"/>
                    <a:pt x="0" y="137"/>
                    <a:pt x="36" y="244"/>
                  </a:cubicBezTo>
                  <a:cubicBezTo>
                    <a:pt x="768" y="2378"/>
                    <a:pt x="1187" y="4533"/>
                    <a:pt x="1187" y="6772"/>
                  </a:cubicBezTo>
                  <a:cubicBezTo>
                    <a:pt x="1187" y="6911"/>
                    <a:pt x="1290" y="6979"/>
                    <a:pt x="1391" y="6979"/>
                  </a:cubicBezTo>
                  <a:cubicBezTo>
                    <a:pt x="1489" y="6979"/>
                    <a:pt x="1584" y="6916"/>
                    <a:pt x="1584" y="6793"/>
                  </a:cubicBezTo>
                  <a:cubicBezTo>
                    <a:pt x="1584" y="4609"/>
                    <a:pt x="1214" y="2573"/>
                    <a:pt x="543" y="528"/>
                  </a:cubicBezTo>
                  <a:lnTo>
                    <a:pt x="543" y="528"/>
                  </a:lnTo>
                  <a:cubicBezTo>
                    <a:pt x="2352" y="1286"/>
                    <a:pt x="4089" y="2154"/>
                    <a:pt x="5790" y="3132"/>
                  </a:cubicBezTo>
                  <a:cubicBezTo>
                    <a:pt x="5820" y="3150"/>
                    <a:pt x="5851" y="3158"/>
                    <a:pt x="5880" y="3158"/>
                  </a:cubicBezTo>
                  <a:cubicBezTo>
                    <a:pt x="6051" y="3158"/>
                    <a:pt x="6178" y="2883"/>
                    <a:pt x="5999" y="2776"/>
                  </a:cubicBezTo>
                  <a:cubicBezTo>
                    <a:pt x="4137" y="1730"/>
                    <a:pt x="2254" y="809"/>
                    <a:pt x="266" y="14"/>
                  </a:cubicBezTo>
                  <a:cubicBezTo>
                    <a:pt x="247" y="5"/>
                    <a:pt x="228" y="0"/>
                    <a:pt x="2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6"/>
            <p:cNvSpPr/>
            <p:nvPr/>
          </p:nvSpPr>
          <p:spPr>
            <a:xfrm>
              <a:off x="5345375" y="2235850"/>
              <a:ext cx="333950" cy="355150"/>
            </a:xfrm>
            <a:custGeom>
              <a:avLst/>
              <a:gdLst/>
              <a:ahLst/>
              <a:cxnLst/>
              <a:rect l="l" t="t" r="r" b="b"/>
              <a:pathLst>
                <a:path w="13358" h="14206" extrusionOk="0">
                  <a:moveTo>
                    <a:pt x="330" y="0"/>
                  </a:moveTo>
                  <a:cubicBezTo>
                    <a:pt x="163" y="0"/>
                    <a:pt x="0" y="215"/>
                    <a:pt x="153" y="333"/>
                  </a:cubicBezTo>
                  <a:cubicBezTo>
                    <a:pt x="4840" y="4518"/>
                    <a:pt x="8731" y="9519"/>
                    <a:pt x="12937" y="14143"/>
                  </a:cubicBezTo>
                  <a:cubicBezTo>
                    <a:pt x="12977" y="14187"/>
                    <a:pt x="13023" y="14206"/>
                    <a:pt x="13069" y="14206"/>
                  </a:cubicBezTo>
                  <a:cubicBezTo>
                    <a:pt x="13217" y="14206"/>
                    <a:pt x="13358" y="14010"/>
                    <a:pt x="13230" y="13850"/>
                  </a:cubicBezTo>
                  <a:cubicBezTo>
                    <a:pt x="9045" y="9205"/>
                    <a:pt x="5133" y="4204"/>
                    <a:pt x="446" y="40"/>
                  </a:cubicBezTo>
                  <a:cubicBezTo>
                    <a:pt x="410" y="12"/>
                    <a:pt x="370" y="0"/>
                    <a:pt x="3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6"/>
            <p:cNvSpPr/>
            <p:nvPr/>
          </p:nvSpPr>
          <p:spPr>
            <a:xfrm>
              <a:off x="5527550" y="2551050"/>
              <a:ext cx="122875" cy="79175"/>
            </a:xfrm>
            <a:custGeom>
              <a:avLst/>
              <a:gdLst/>
              <a:ahLst/>
              <a:cxnLst/>
              <a:rect l="l" t="t" r="r" b="b"/>
              <a:pathLst>
                <a:path w="4915" h="3167" extrusionOk="0">
                  <a:moveTo>
                    <a:pt x="4636" y="0"/>
                  </a:moveTo>
                  <a:cubicBezTo>
                    <a:pt x="4576" y="0"/>
                    <a:pt x="4517" y="27"/>
                    <a:pt x="4478" y="91"/>
                  </a:cubicBezTo>
                  <a:cubicBezTo>
                    <a:pt x="3641" y="1702"/>
                    <a:pt x="2072" y="2685"/>
                    <a:pt x="273" y="2769"/>
                  </a:cubicBezTo>
                  <a:cubicBezTo>
                    <a:pt x="1" y="2769"/>
                    <a:pt x="1" y="3167"/>
                    <a:pt x="273" y="3167"/>
                  </a:cubicBezTo>
                  <a:cubicBezTo>
                    <a:pt x="2198" y="3083"/>
                    <a:pt x="3913" y="2016"/>
                    <a:pt x="4813" y="300"/>
                  </a:cubicBezTo>
                  <a:cubicBezTo>
                    <a:pt x="4915" y="140"/>
                    <a:pt x="4774" y="0"/>
                    <a:pt x="46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6"/>
            <p:cNvSpPr/>
            <p:nvPr/>
          </p:nvSpPr>
          <p:spPr>
            <a:xfrm>
              <a:off x="5504600" y="2522075"/>
              <a:ext cx="116975" cy="83325"/>
            </a:xfrm>
            <a:custGeom>
              <a:avLst/>
              <a:gdLst/>
              <a:ahLst/>
              <a:cxnLst/>
              <a:rect l="l" t="t" r="r" b="b"/>
              <a:pathLst>
                <a:path w="4679" h="3333" extrusionOk="0">
                  <a:moveTo>
                    <a:pt x="4387" y="1"/>
                  </a:moveTo>
                  <a:cubicBezTo>
                    <a:pt x="4327" y="1"/>
                    <a:pt x="4267" y="24"/>
                    <a:pt x="4225" y="78"/>
                  </a:cubicBezTo>
                  <a:cubicBezTo>
                    <a:pt x="3199" y="1522"/>
                    <a:pt x="1860" y="2359"/>
                    <a:pt x="228" y="2924"/>
                  </a:cubicBezTo>
                  <a:cubicBezTo>
                    <a:pt x="1" y="3000"/>
                    <a:pt x="65" y="3333"/>
                    <a:pt x="266" y="3333"/>
                  </a:cubicBezTo>
                  <a:cubicBezTo>
                    <a:pt x="287" y="3333"/>
                    <a:pt x="309" y="3329"/>
                    <a:pt x="333" y="3321"/>
                  </a:cubicBezTo>
                  <a:cubicBezTo>
                    <a:pt x="2069" y="2694"/>
                    <a:pt x="3492" y="1836"/>
                    <a:pt x="4559" y="287"/>
                  </a:cubicBezTo>
                  <a:cubicBezTo>
                    <a:pt x="4678" y="139"/>
                    <a:pt x="4533" y="1"/>
                    <a:pt x="43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6"/>
            <p:cNvSpPr/>
            <p:nvPr/>
          </p:nvSpPr>
          <p:spPr>
            <a:xfrm>
              <a:off x="5226150" y="2234500"/>
              <a:ext cx="135600" cy="112925"/>
            </a:xfrm>
            <a:custGeom>
              <a:avLst/>
              <a:gdLst/>
              <a:ahLst/>
              <a:cxnLst/>
              <a:rect l="l" t="t" r="r" b="b"/>
              <a:pathLst>
                <a:path w="5424" h="4517" extrusionOk="0">
                  <a:moveTo>
                    <a:pt x="4873" y="0"/>
                  </a:moveTo>
                  <a:cubicBezTo>
                    <a:pt x="4712" y="0"/>
                    <a:pt x="4565" y="198"/>
                    <a:pt x="4713" y="345"/>
                  </a:cubicBezTo>
                  <a:cubicBezTo>
                    <a:pt x="5110" y="680"/>
                    <a:pt x="4901" y="1308"/>
                    <a:pt x="4566" y="1496"/>
                  </a:cubicBezTo>
                  <a:cubicBezTo>
                    <a:pt x="4461" y="1551"/>
                    <a:pt x="4351" y="1574"/>
                    <a:pt x="4239" y="1574"/>
                  </a:cubicBezTo>
                  <a:cubicBezTo>
                    <a:pt x="3926" y="1574"/>
                    <a:pt x="3605" y="1394"/>
                    <a:pt x="3373" y="1224"/>
                  </a:cubicBezTo>
                  <a:cubicBezTo>
                    <a:pt x="3340" y="1199"/>
                    <a:pt x="3306" y="1188"/>
                    <a:pt x="3275" y="1188"/>
                  </a:cubicBezTo>
                  <a:cubicBezTo>
                    <a:pt x="3149" y="1188"/>
                    <a:pt x="3055" y="1362"/>
                    <a:pt x="3122" y="1496"/>
                  </a:cubicBezTo>
                  <a:cubicBezTo>
                    <a:pt x="3368" y="2068"/>
                    <a:pt x="3573" y="2920"/>
                    <a:pt x="2665" y="2920"/>
                  </a:cubicBezTo>
                  <a:cubicBezTo>
                    <a:pt x="2644" y="2920"/>
                    <a:pt x="2622" y="2920"/>
                    <a:pt x="2599" y="2919"/>
                  </a:cubicBezTo>
                  <a:cubicBezTo>
                    <a:pt x="2202" y="2898"/>
                    <a:pt x="1783" y="2689"/>
                    <a:pt x="1469" y="2479"/>
                  </a:cubicBezTo>
                  <a:cubicBezTo>
                    <a:pt x="1437" y="2458"/>
                    <a:pt x="1405" y="2449"/>
                    <a:pt x="1374" y="2449"/>
                  </a:cubicBezTo>
                  <a:cubicBezTo>
                    <a:pt x="1221" y="2449"/>
                    <a:pt x="1100" y="2672"/>
                    <a:pt x="1239" y="2793"/>
                  </a:cubicBezTo>
                  <a:cubicBezTo>
                    <a:pt x="1428" y="2982"/>
                    <a:pt x="1553" y="3212"/>
                    <a:pt x="1595" y="3484"/>
                  </a:cubicBezTo>
                  <a:cubicBezTo>
                    <a:pt x="1315" y="3857"/>
                    <a:pt x="1043" y="4052"/>
                    <a:pt x="791" y="4052"/>
                  </a:cubicBezTo>
                  <a:cubicBezTo>
                    <a:pt x="647" y="4052"/>
                    <a:pt x="510" y="3989"/>
                    <a:pt x="381" y="3860"/>
                  </a:cubicBezTo>
                  <a:cubicBezTo>
                    <a:pt x="335" y="3823"/>
                    <a:pt x="290" y="3807"/>
                    <a:pt x="250" y="3807"/>
                  </a:cubicBezTo>
                  <a:cubicBezTo>
                    <a:pt x="91" y="3807"/>
                    <a:pt x="1" y="4057"/>
                    <a:pt x="151" y="4174"/>
                  </a:cubicBezTo>
                  <a:cubicBezTo>
                    <a:pt x="412" y="4367"/>
                    <a:pt x="784" y="4517"/>
                    <a:pt x="1133" y="4517"/>
                  </a:cubicBezTo>
                  <a:cubicBezTo>
                    <a:pt x="1427" y="4517"/>
                    <a:pt x="1706" y="4410"/>
                    <a:pt x="1888" y="4132"/>
                  </a:cubicBezTo>
                  <a:cubicBezTo>
                    <a:pt x="2076" y="3850"/>
                    <a:pt x="2046" y="3496"/>
                    <a:pt x="1917" y="3168"/>
                  </a:cubicBezTo>
                  <a:lnTo>
                    <a:pt x="1917" y="3168"/>
                  </a:lnTo>
                  <a:cubicBezTo>
                    <a:pt x="2198" y="3286"/>
                    <a:pt x="2504" y="3371"/>
                    <a:pt x="2785" y="3371"/>
                  </a:cubicBezTo>
                  <a:cubicBezTo>
                    <a:pt x="3005" y="3371"/>
                    <a:pt x="3209" y="3319"/>
                    <a:pt x="3373" y="3191"/>
                  </a:cubicBezTo>
                  <a:cubicBezTo>
                    <a:pt x="3811" y="2874"/>
                    <a:pt x="3759" y="2307"/>
                    <a:pt x="3617" y="1819"/>
                  </a:cubicBezTo>
                  <a:lnTo>
                    <a:pt x="3617" y="1819"/>
                  </a:lnTo>
                  <a:cubicBezTo>
                    <a:pt x="3855" y="1924"/>
                    <a:pt x="4119" y="1997"/>
                    <a:pt x="4367" y="1997"/>
                  </a:cubicBezTo>
                  <a:cubicBezTo>
                    <a:pt x="4619" y="1997"/>
                    <a:pt x="4855" y="1921"/>
                    <a:pt x="5026" y="1726"/>
                  </a:cubicBezTo>
                  <a:cubicBezTo>
                    <a:pt x="5403" y="1308"/>
                    <a:pt x="5424" y="408"/>
                    <a:pt x="5005" y="52"/>
                  </a:cubicBezTo>
                  <a:cubicBezTo>
                    <a:pt x="4964" y="16"/>
                    <a:pt x="4918" y="0"/>
                    <a:pt x="48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6"/>
            <p:cNvSpPr/>
            <p:nvPr/>
          </p:nvSpPr>
          <p:spPr>
            <a:xfrm>
              <a:off x="5253400" y="2295375"/>
              <a:ext cx="292575" cy="292275"/>
            </a:xfrm>
            <a:custGeom>
              <a:avLst/>
              <a:gdLst/>
              <a:ahLst/>
              <a:cxnLst/>
              <a:rect l="l" t="t" r="r" b="b"/>
              <a:pathLst>
                <a:path w="11703" h="11691" extrusionOk="0">
                  <a:moveTo>
                    <a:pt x="315" y="0"/>
                  </a:moveTo>
                  <a:cubicBezTo>
                    <a:pt x="152" y="0"/>
                    <a:pt x="0" y="189"/>
                    <a:pt x="149" y="337"/>
                  </a:cubicBezTo>
                  <a:cubicBezTo>
                    <a:pt x="1907" y="2367"/>
                    <a:pt x="3748" y="4313"/>
                    <a:pt x="5694" y="6175"/>
                  </a:cubicBezTo>
                  <a:cubicBezTo>
                    <a:pt x="7577" y="7974"/>
                    <a:pt x="9586" y="9627"/>
                    <a:pt x="11281" y="11636"/>
                  </a:cubicBezTo>
                  <a:cubicBezTo>
                    <a:pt x="11319" y="11674"/>
                    <a:pt x="11364" y="11691"/>
                    <a:pt x="11408" y="11691"/>
                  </a:cubicBezTo>
                  <a:cubicBezTo>
                    <a:pt x="11558" y="11691"/>
                    <a:pt x="11703" y="11505"/>
                    <a:pt x="11573" y="11343"/>
                  </a:cubicBezTo>
                  <a:cubicBezTo>
                    <a:pt x="9900" y="9335"/>
                    <a:pt x="7891" y="7682"/>
                    <a:pt x="5987" y="5882"/>
                  </a:cubicBezTo>
                  <a:cubicBezTo>
                    <a:pt x="4041" y="4020"/>
                    <a:pt x="2179" y="2053"/>
                    <a:pt x="442" y="44"/>
                  </a:cubicBezTo>
                  <a:cubicBezTo>
                    <a:pt x="403" y="14"/>
                    <a:pt x="359" y="0"/>
                    <a:pt x="3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6"/>
            <p:cNvSpPr/>
            <p:nvPr/>
          </p:nvSpPr>
          <p:spPr>
            <a:xfrm>
              <a:off x="5298425" y="2263775"/>
              <a:ext cx="298825" cy="285025"/>
            </a:xfrm>
            <a:custGeom>
              <a:avLst/>
              <a:gdLst/>
              <a:ahLst/>
              <a:cxnLst/>
              <a:rect l="l" t="t" r="r" b="b"/>
              <a:pathLst>
                <a:path w="11953" h="11401" extrusionOk="0">
                  <a:moveTo>
                    <a:pt x="288" y="1"/>
                  </a:moveTo>
                  <a:cubicBezTo>
                    <a:pt x="147" y="1"/>
                    <a:pt x="1" y="199"/>
                    <a:pt x="148" y="346"/>
                  </a:cubicBezTo>
                  <a:cubicBezTo>
                    <a:pt x="2219" y="2145"/>
                    <a:pt x="4228" y="4008"/>
                    <a:pt x="6215" y="5891"/>
                  </a:cubicBezTo>
                  <a:cubicBezTo>
                    <a:pt x="7178" y="6811"/>
                    <a:pt x="8120" y="7711"/>
                    <a:pt x="9061" y="8653"/>
                  </a:cubicBezTo>
                  <a:cubicBezTo>
                    <a:pt x="9940" y="9490"/>
                    <a:pt x="10902" y="10264"/>
                    <a:pt x="11530" y="11310"/>
                  </a:cubicBezTo>
                  <a:cubicBezTo>
                    <a:pt x="11568" y="11374"/>
                    <a:pt x="11626" y="11401"/>
                    <a:pt x="11684" y="11401"/>
                  </a:cubicBezTo>
                  <a:cubicBezTo>
                    <a:pt x="11817" y="11401"/>
                    <a:pt x="11952" y="11261"/>
                    <a:pt x="11865" y="11101"/>
                  </a:cubicBezTo>
                  <a:cubicBezTo>
                    <a:pt x="11363" y="10222"/>
                    <a:pt x="10630" y="9594"/>
                    <a:pt x="9898" y="8925"/>
                  </a:cubicBezTo>
                  <a:cubicBezTo>
                    <a:pt x="8852" y="7962"/>
                    <a:pt x="7868" y="6937"/>
                    <a:pt x="6843" y="5933"/>
                  </a:cubicBezTo>
                  <a:cubicBezTo>
                    <a:pt x="4751" y="3924"/>
                    <a:pt x="2596" y="1957"/>
                    <a:pt x="399" y="53"/>
                  </a:cubicBezTo>
                  <a:cubicBezTo>
                    <a:pt x="367" y="16"/>
                    <a:pt x="328" y="1"/>
                    <a:pt x="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6"/>
            <p:cNvSpPr/>
            <p:nvPr/>
          </p:nvSpPr>
          <p:spPr>
            <a:xfrm>
              <a:off x="5216350" y="2198125"/>
              <a:ext cx="58175" cy="39500"/>
            </a:xfrm>
            <a:custGeom>
              <a:avLst/>
              <a:gdLst/>
              <a:ahLst/>
              <a:cxnLst/>
              <a:rect l="l" t="t" r="r" b="b"/>
              <a:pathLst>
                <a:path w="2327" h="1580" extrusionOk="0">
                  <a:moveTo>
                    <a:pt x="2083" y="0"/>
                  </a:moveTo>
                  <a:cubicBezTo>
                    <a:pt x="2014" y="0"/>
                    <a:pt x="1953" y="43"/>
                    <a:pt x="1945" y="147"/>
                  </a:cubicBezTo>
                  <a:cubicBezTo>
                    <a:pt x="1839" y="857"/>
                    <a:pt x="1325" y="1206"/>
                    <a:pt x="700" y="1206"/>
                  </a:cubicBezTo>
                  <a:cubicBezTo>
                    <a:pt x="588" y="1206"/>
                    <a:pt x="472" y="1195"/>
                    <a:pt x="355" y="1173"/>
                  </a:cubicBezTo>
                  <a:cubicBezTo>
                    <a:pt x="333" y="1167"/>
                    <a:pt x="312" y="1165"/>
                    <a:pt x="293" y="1165"/>
                  </a:cubicBezTo>
                  <a:cubicBezTo>
                    <a:pt x="68" y="1165"/>
                    <a:pt x="0" y="1470"/>
                    <a:pt x="250" y="1528"/>
                  </a:cubicBezTo>
                  <a:cubicBezTo>
                    <a:pt x="410" y="1562"/>
                    <a:pt x="567" y="1579"/>
                    <a:pt x="721" y="1579"/>
                  </a:cubicBezTo>
                  <a:cubicBezTo>
                    <a:pt x="1512" y="1579"/>
                    <a:pt x="2178" y="1128"/>
                    <a:pt x="2301" y="252"/>
                  </a:cubicBezTo>
                  <a:cubicBezTo>
                    <a:pt x="2327" y="110"/>
                    <a:pt x="2193" y="0"/>
                    <a:pt x="20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9" name="Google Shape;979;p46"/>
          <p:cNvGrpSpPr/>
          <p:nvPr/>
        </p:nvGrpSpPr>
        <p:grpSpPr>
          <a:xfrm>
            <a:off x="323700" y="751388"/>
            <a:ext cx="763750" cy="723975"/>
            <a:chOff x="3919050" y="4070275"/>
            <a:chExt cx="763750" cy="723975"/>
          </a:xfrm>
        </p:grpSpPr>
        <p:sp>
          <p:nvSpPr>
            <p:cNvPr id="980" name="Google Shape;980;p46"/>
            <p:cNvSpPr/>
            <p:nvPr/>
          </p:nvSpPr>
          <p:spPr>
            <a:xfrm>
              <a:off x="3919050" y="4070275"/>
              <a:ext cx="763750" cy="723975"/>
            </a:xfrm>
            <a:custGeom>
              <a:avLst/>
              <a:gdLst/>
              <a:ahLst/>
              <a:cxnLst/>
              <a:rect l="l" t="t" r="r" b="b"/>
              <a:pathLst>
                <a:path w="30550" h="28959" fill="none" extrusionOk="0">
                  <a:moveTo>
                    <a:pt x="19857" y="12659"/>
                  </a:moveTo>
                  <a:cubicBezTo>
                    <a:pt x="19146" y="11132"/>
                    <a:pt x="22954" y="11153"/>
                    <a:pt x="23916" y="11090"/>
                  </a:cubicBezTo>
                  <a:cubicBezTo>
                    <a:pt x="25820" y="11027"/>
                    <a:pt x="28959" y="10630"/>
                    <a:pt x="29607" y="8516"/>
                  </a:cubicBezTo>
                  <a:cubicBezTo>
                    <a:pt x="30549" y="5420"/>
                    <a:pt x="26009" y="2469"/>
                    <a:pt x="23707" y="1612"/>
                  </a:cubicBezTo>
                  <a:cubicBezTo>
                    <a:pt x="19418" y="0"/>
                    <a:pt x="12450" y="816"/>
                    <a:pt x="8496" y="3181"/>
                  </a:cubicBezTo>
                  <a:cubicBezTo>
                    <a:pt x="4583" y="5524"/>
                    <a:pt x="1842" y="10316"/>
                    <a:pt x="921" y="14626"/>
                  </a:cubicBezTo>
                  <a:cubicBezTo>
                    <a:pt x="1" y="18894"/>
                    <a:pt x="2156" y="23309"/>
                    <a:pt x="5859" y="25695"/>
                  </a:cubicBezTo>
                  <a:cubicBezTo>
                    <a:pt x="10588" y="28749"/>
                    <a:pt x="18392" y="28959"/>
                    <a:pt x="21468" y="23602"/>
                  </a:cubicBezTo>
                  <a:cubicBezTo>
                    <a:pt x="22619" y="21573"/>
                    <a:pt x="23079" y="19187"/>
                    <a:pt x="22305" y="17011"/>
                  </a:cubicBezTo>
                  <a:cubicBezTo>
                    <a:pt x="21866" y="15714"/>
                    <a:pt x="19376" y="13559"/>
                    <a:pt x="20045" y="12324"/>
                  </a:cubicBezTo>
                </a:path>
              </a:pathLst>
            </a:custGeom>
            <a:noFill/>
            <a:ln w="120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6"/>
            <p:cNvSpPr/>
            <p:nvPr/>
          </p:nvSpPr>
          <p:spPr>
            <a:xfrm>
              <a:off x="3978675" y="4453700"/>
              <a:ext cx="112500" cy="102025"/>
            </a:xfrm>
            <a:custGeom>
              <a:avLst/>
              <a:gdLst/>
              <a:ahLst/>
              <a:cxnLst/>
              <a:rect l="l" t="t" r="r" b="b"/>
              <a:pathLst>
                <a:path w="4500" h="4081" fill="none" extrusionOk="0">
                  <a:moveTo>
                    <a:pt x="2805" y="272"/>
                  </a:moveTo>
                  <a:cubicBezTo>
                    <a:pt x="1424" y="754"/>
                    <a:pt x="1" y="3767"/>
                    <a:pt x="2093" y="3913"/>
                  </a:cubicBezTo>
                  <a:cubicBezTo>
                    <a:pt x="3872" y="4081"/>
                    <a:pt x="4416" y="1612"/>
                    <a:pt x="4499" y="314"/>
                  </a:cubicBezTo>
                  <a:cubicBezTo>
                    <a:pt x="3830" y="0"/>
                    <a:pt x="3056" y="0"/>
                    <a:pt x="2428" y="440"/>
                  </a:cubicBezTo>
                </a:path>
              </a:pathLst>
            </a:custGeom>
            <a:noFill/>
            <a:ln w="120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6"/>
            <p:cNvSpPr/>
            <p:nvPr/>
          </p:nvSpPr>
          <p:spPr>
            <a:xfrm>
              <a:off x="4029950" y="4258050"/>
              <a:ext cx="124525" cy="151200"/>
            </a:xfrm>
            <a:custGeom>
              <a:avLst/>
              <a:gdLst/>
              <a:ahLst/>
              <a:cxnLst/>
              <a:rect l="l" t="t" r="r" b="b"/>
              <a:pathLst>
                <a:path w="4981" h="6048" fill="none" extrusionOk="0">
                  <a:moveTo>
                    <a:pt x="1800" y="817"/>
                  </a:moveTo>
                  <a:cubicBezTo>
                    <a:pt x="0" y="1633"/>
                    <a:pt x="105" y="6048"/>
                    <a:pt x="2846" y="4813"/>
                  </a:cubicBezTo>
                  <a:cubicBezTo>
                    <a:pt x="4980" y="3851"/>
                    <a:pt x="4562" y="1"/>
                    <a:pt x="1800" y="1173"/>
                  </a:cubicBezTo>
                </a:path>
              </a:pathLst>
            </a:custGeom>
            <a:noFill/>
            <a:ln w="120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6"/>
            <p:cNvSpPr/>
            <p:nvPr/>
          </p:nvSpPr>
          <p:spPr>
            <a:xfrm>
              <a:off x="4141375" y="4158150"/>
              <a:ext cx="208200" cy="109875"/>
            </a:xfrm>
            <a:custGeom>
              <a:avLst/>
              <a:gdLst/>
              <a:ahLst/>
              <a:cxnLst/>
              <a:rect l="l" t="t" r="r" b="b"/>
              <a:pathLst>
                <a:path w="8328" h="4395" fill="none" extrusionOk="0">
                  <a:moveTo>
                    <a:pt x="4854" y="838"/>
                  </a:moveTo>
                  <a:cubicBezTo>
                    <a:pt x="3201" y="1"/>
                    <a:pt x="0" y="4395"/>
                    <a:pt x="5064" y="3955"/>
                  </a:cubicBezTo>
                  <a:cubicBezTo>
                    <a:pt x="8328" y="3662"/>
                    <a:pt x="7909" y="628"/>
                    <a:pt x="4666" y="984"/>
                  </a:cubicBezTo>
                </a:path>
              </a:pathLst>
            </a:custGeom>
            <a:noFill/>
            <a:ln w="120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6"/>
            <p:cNvSpPr/>
            <p:nvPr/>
          </p:nvSpPr>
          <p:spPr>
            <a:xfrm>
              <a:off x="4428550" y="4150825"/>
              <a:ext cx="159550" cy="102550"/>
            </a:xfrm>
            <a:custGeom>
              <a:avLst/>
              <a:gdLst/>
              <a:ahLst/>
              <a:cxnLst/>
              <a:rect l="l" t="t" r="r" b="b"/>
              <a:pathLst>
                <a:path w="6382" h="4102" fill="none" extrusionOk="0">
                  <a:moveTo>
                    <a:pt x="2637" y="607"/>
                  </a:moveTo>
                  <a:cubicBezTo>
                    <a:pt x="0" y="587"/>
                    <a:pt x="1235" y="4102"/>
                    <a:pt x="3871" y="3369"/>
                  </a:cubicBezTo>
                  <a:cubicBezTo>
                    <a:pt x="6382" y="2679"/>
                    <a:pt x="4792" y="1"/>
                    <a:pt x="2490" y="273"/>
                  </a:cubicBezTo>
                </a:path>
              </a:pathLst>
            </a:custGeom>
            <a:noFill/>
            <a:ln w="120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6"/>
            <p:cNvSpPr/>
            <p:nvPr/>
          </p:nvSpPr>
          <p:spPr>
            <a:xfrm>
              <a:off x="4096900" y="4637300"/>
              <a:ext cx="208225" cy="80575"/>
            </a:xfrm>
            <a:custGeom>
              <a:avLst/>
              <a:gdLst/>
              <a:ahLst/>
              <a:cxnLst/>
              <a:rect l="l" t="t" r="r" b="b"/>
              <a:pathLst>
                <a:path w="8329" h="3223" fill="none" extrusionOk="0">
                  <a:moveTo>
                    <a:pt x="1549" y="586"/>
                  </a:moveTo>
                  <a:cubicBezTo>
                    <a:pt x="1" y="294"/>
                    <a:pt x="398" y="1486"/>
                    <a:pt x="1026" y="2093"/>
                  </a:cubicBezTo>
                  <a:cubicBezTo>
                    <a:pt x="1633" y="2700"/>
                    <a:pt x="3871" y="3223"/>
                    <a:pt x="4708" y="3014"/>
                  </a:cubicBezTo>
                  <a:cubicBezTo>
                    <a:pt x="8328" y="2072"/>
                    <a:pt x="3516" y="1"/>
                    <a:pt x="1549" y="586"/>
                  </a:cubicBezTo>
                  <a:close/>
                </a:path>
              </a:pathLst>
            </a:custGeom>
            <a:noFill/>
            <a:ln w="120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6"/>
            <p:cNvSpPr/>
            <p:nvPr/>
          </p:nvSpPr>
          <p:spPr>
            <a:xfrm>
              <a:off x="4315025" y="4487700"/>
              <a:ext cx="128700" cy="182575"/>
            </a:xfrm>
            <a:custGeom>
              <a:avLst/>
              <a:gdLst/>
              <a:ahLst/>
              <a:cxnLst/>
              <a:rect l="l" t="t" r="r" b="b"/>
              <a:pathLst>
                <a:path w="5148" h="7303" fill="none" extrusionOk="0">
                  <a:moveTo>
                    <a:pt x="2449" y="1863"/>
                  </a:moveTo>
                  <a:cubicBezTo>
                    <a:pt x="1" y="3495"/>
                    <a:pt x="2533" y="7303"/>
                    <a:pt x="4081" y="4625"/>
                  </a:cubicBezTo>
                  <a:cubicBezTo>
                    <a:pt x="5148" y="2762"/>
                    <a:pt x="3725" y="0"/>
                    <a:pt x="1737" y="2197"/>
                  </a:cubicBezTo>
                </a:path>
              </a:pathLst>
            </a:custGeom>
            <a:noFill/>
            <a:ln w="120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6"/>
            <p:cNvSpPr/>
            <p:nvPr/>
          </p:nvSpPr>
          <p:spPr>
            <a:xfrm>
              <a:off x="3930550" y="4527975"/>
              <a:ext cx="515800" cy="265750"/>
            </a:xfrm>
            <a:custGeom>
              <a:avLst/>
              <a:gdLst/>
              <a:ahLst/>
              <a:cxnLst/>
              <a:rect l="l" t="t" r="r" b="b"/>
              <a:pathLst>
                <a:path w="20632" h="10630" fill="none" extrusionOk="0">
                  <a:moveTo>
                    <a:pt x="273" y="1"/>
                  </a:moveTo>
                  <a:cubicBezTo>
                    <a:pt x="1" y="503"/>
                    <a:pt x="754" y="1549"/>
                    <a:pt x="963" y="2093"/>
                  </a:cubicBezTo>
                  <a:cubicBezTo>
                    <a:pt x="1194" y="2721"/>
                    <a:pt x="1298" y="3348"/>
                    <a:pt x="1466" y="3976"/>
                  </a:cubicBezTo>
                  <a:cubicBezTo>
                    <a:pt x="1800" y="5273"/>
                    <a:pt x="2658" y="6466"/>
                    <a:pt x="3683" y="7303"/>
                  </a:cubicBezTo>
                  <a:cubicBezTo>
                    <a:pt x="6090" y="9249"/>
                    <a:pt x="9103" y="10190"/>
                    <a:pt x="12137" y="10462"/>
                  </a:cubicBezTo>
                  <a:cubicBezTo>
                    <a:pt x="13852" y="10630"/>
                    <a:pt x="15735" y="10002"/>
                    <a:pt x="17326" y="9374"/>
                  </a:cubicBezTo>
                  <a:cubicBezTo>
                    <a:pt x="18330" y="8977"/>
                    <a:pt x="20632" y="7366"/>
                    <a:pt x="20464" y="6215"/>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6"/>
            <p:cNvSpPr/>
            <p:nvPr/>
          </p:nvSpPr>
          <p:spPr>
            <a:xfrm>
              <a:off x="4423300" y="4287350"/>
              <a:ext cx="247450" cy="125050"/>
            </a:xfrm>
            <a:custGeom>
              <a:avLst/>
              <a:gdLst/>
              <a:ahLst/>
              <a:cxnLst/>
              <a:rect l="l" t="t" r="r" b="b"/>
              <a:pathLst>
                <a:path w="9898" h="5002" fill="none" extrusionOk="0">
                  <a:moveTo>
                    <a:pt x="106" y="5001"/>
                  </a:moveTo>
                  <a:cubicBezTo>
                    <a:pt x="1" y="3955"/>
                    <a:pt x="1110" y="3704"/>
                    <a:pt x="1884" y="3641"/>
                  </a:cubicBezTo>
                  <a:cubicBezTo>
                    <a:pt x="3223" y="3537"/>
                    <a:pt x="4604" y="3516"/>
                    <a:pt x="5922" y="3307"/>
                  </a:cubicBezTo>
                  <a:cubicBezTo>
                    <a:pt x="7659" y="3014"/>
                    <a:pt x="9898" y="1947"/>
                    <a:pt x="9437" y="1"/>
                  </a:cubicBezTo>
                </a:path>
              </a:pathLst>
            </a:custGeom>
            <a:noFill/>
            <a:ln w="120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6"/>
            <p:cNvSpPr/>
            <p:nvPr/>
          </p:nvSpPr>
          <p:spPr>
            <a:xfrm>
              <a:off x="4007975" y="4483000"/>
              <a:ext cx="28275" cy="54425"/>
            </a:xfrm>
            <a:custGeom>
              <a:avLst/>
              <a:gdLst/>
              <a:ahLst/>
              <a:cxnLst/>
              <a:rect l="l" t="t" r="r" b="b"/>
              <a:pathLst>
                <a:path w="1131" h="2177" fill="none" extrusionOk="0">
                  <a:moveTo>
                    <a:pt x="1" y="2176"/>
                  </a:moveTo>
                  <a:cubicBezTo>
                    <a:pt x="273" y="1653"/>
                    <a:pt x="586" y="230"/>
                    <a:pt x="1130"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6"/>
            <p:cNvSpPr/>
            <p:nvPr/>
          </p:nvSpPr>
          <p:spPr>
            <a:xfrm>
              <a:off x="4019475" y="4500775"/>
              <a:ext cx="19900" cy="44500"/>
            </a:xfrm>
            <a:custGeom>
              <a:avLst/>
              <a:gdLst/>
              <a:ahLst/>
              <a:cxnLst/>
              <a:rect l="l" t="t" r="r" b="b"/>
              <a:pathLst>
                <a:path w="796" h="1780" fill="none" extrusionOk="0">
                  <a:moveTo>
                    <a:pt x="22" y="1779"/>
                  </a:moveTo>
                  <a:cubicBezTo>
                    <a:pt x="1" y="1695"/>
                    <a:pt x="587" y="189"/>
                    <a:pt x="796" y="1"/>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6"/>
            <p:cNvSpPr/>
            <p:nvPr/>
          </p:nvSpPr>
          <p:spPr>
            <a:xfrm>
              <a:off x="4041975" y="4503925"/>
              <a:ext cx="18325" cy="43425"/>
            </a:xfrm>
            <a:custGeom>
              <a:avLst/>
              <a:gdLst/>
              <a:ahLst/>
              <a:cxnLst/>
              <a:rect l="l" t="t" r="r" b="b"/>
              <a:pathLst>
                <a:path w="733" h="1737" fill="none" extrusionOk="0">
                  <a:moveTo>
                    <a:pt x="1" y="1737"/>
                  </a:moveTo>
                  <a:cubicBezTo>
                    <a:pt x="273" y="1151"/>
                    <a:pt x="482" y="544"/>
                    <a:pt x="733"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6"/>
            <p:cNvSpPr/>
            <p:nvPr/>
          </p:nvSpPr>
          <p:spPr>
            <a:xfrm>
              <a:off x="4122525" y="4665550"/>
              <a:ext cx="16250" cy="21475"/>
            </a:xfrm>
            <a:custGeom>
              <a:avLst/>
              <a:gdLst/>
              <a:ahLst/>
              <a:cxnLst/>
              <a:rect l="l" t="t" r="r" b="b"/>
              <a:pathLst>
                <a:path w="650" h="859" fill="none" extrusionOk="0">
                  <a:moveTo>
                    <a:pt x="1" y="858"/>
                  </a:moveTo>
                  <a:cubicBezTo>
                    <a:pt x="336" y="670"/>
                    <a:pt x="294" y="105"/>
                    <a:pt x="649"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6"/>
            <p:cNvSpPr/>
            <p:nvPr/>
          </p:nvSpPr>
          <p:spPr>
            <a:xfrm>
              <a:off x="4142925" y="4674450"/>
              <a:ext cx="11550" cy="23550"/>
            </a:xfrm>
            <a:custGeom>
              <a:avLst/>
              <a:gdLst/>
              <a:ahLst/>
              <a:cxnLst/>
              <a:rect l="l" t="t" r="r" b="b"/>
              <a:pathLst>
                <a:path w="462" h="942" fill="none" extrusionOk="0">
                  <a:moveTo>
                    <a:pt x="1" y="942"/>
                  </a:moveTo>
                  <a:cubicBezTo>
                    <a:pt x="210" y="691"/>
                    <a:pt x="294" y="293"/>
                    <a:pt x="461"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6"/>
            <p:cNvSpPr/>
            <p:nvPr/>
          </p:nvSpPr>
          <p:spPr>
            <a:xfrm>
              <a:off x="4163325" y="4679150"/>
              <a:ext cx="11025" cy="29325"/>
            </a:xfrm>
            <a:custGeom>
              <a:avLst/>
              <a:gdLst/>
              <a:ahLst/>
              <a:cxnLst/>
              <a:rect l="l" t="t" r="r" b="b"/>
              <a:pathLst>
                <a:path w="441" h="1173" fill="none" extrusionOk="0">
                  <a:moveTo>
                    <a:pt x="1" y="1172"/>
                  </a:moveTo>
                  <a:cubicBezTo>
                    <a:pt x="126" y="796"/>
                    <a:pt x="273" y="398"/>
                    <a:pt x="440"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6"/>
            <p:cNvSpPr/>
            <p:nvPr/>
          </p:nvSpPr>
          <p:spPr>
            <a:xfrm>
              <a:off x="4361075" y="4566675"/>
              <a:ext cx="19900" cy="41350"/>
            </a:xfrm>
            <a:custGeom>
              <a:avLst/>
              <a:gdLst/>
              <a:ahLst/>
              <a:cxnLst/>
              <a:rect l="l" t="t" r="r" b="b"/>
              <a:pathLst>
                <a:path w="796" h="1654" fill="none" extrusionOk="0">
                  <a:moveTo>
                    <a:pt x="209" y="1654"/>
                  </a:moveTo>
                  <a:cubicBezTo>
                    <a:pt x="0" y="1277"/>
                    <a:pt x="565" y="336"/>
                    <a:pt x="774" y="1"/>
                  </a:cubicBezTo>
                  <a:cubicBezTo>
                    <a:pt x="795" y="64"/>
                    <a:pt x="795" y="85"/>
                    <a:pt x="774" y="126"/>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6"/>
            <p:cNvSpPr/>
            <p:nvPr/>
          </p:nvSpPr>
          <p:spPr>
            <a:xfrm>
              <a:off x="4377800" y="4581850"/>
              <a:ext cx="11525" cy="36125"/>
            </a:xfrm>
            <a:custGeom>
              <a:avLst/>
              <a:gdLst/>
              <a:ahLst/>
              <a:cxnLst/>
              <a:rect l="l" t="t" r="r" b="b"/>
              <a:pathLst>
                <a:path w="461" h="1445" fill="none" extrusionOk="0">
                  <a:moveTo>
                    <a:pt x="1" y="1444"/>
                  </a:moveTo>
                  <a:cubicBezTo>
                    <a:pt x="273" y="1235"/>
                    <a:pt x="356" y="398"/>
                    <a:pt x="461" y="1"/>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6"/>
            <p:cNvSpPr/>
            <p:nvPr/>
          </p:nvSpPr>
          <p:spPr>
            <a:xfrm>
              <a:off x="4395075" y="4593375"/>
              <a:ext cx="8900" cy="29825"/>
            </a:xfrm>
            <a:custGeom>
              <a:avLst/>
              <a:gdLst/>
              <a:ahLst/>
              <a:cxnLst/>
              <a:rect l="l" t="t" r="r" b="b"/>
              <a:pathLst>
                <a:path w="356" h="1193" fill="none" extrusionOk="0">
                  <a:moveTo>
                    <a:pt x="0" y="1193"/>
                  </a:moveTo>
                  <a:cubicBezTo>
                    <a:pt x="251" y="879"/>
                    <a:pt x="356" y="398"/>
                    <a:pt x="314"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6"/>
            <p:cNvSpPr/>
            <p:nvPr/>
          </p:nvSpPr>
          <p:spPr>
            <a:xfrm>
              <a:off x="4051925" y="4318225"/>
              <a:ext cx="13100" cy="42375"/>
            </a:xfrm>
            <a:custGeom>
              <a:avLst/>
              <a:gdLst/>
              <a:ahLst/>
              <a:cxnLst/>
              <a:rect l="l" t="t" r="r" b="b"/>
              <a:pathLst>
                <a:path w="524" h="1695" fill="none" extrusionOk="0">
                  <a:moveTo>
                    <a:pt x="0" y="1695"/>
                  </a:moveTo>
                  <a:cubicBezTo>
                    <a:pt x="105" y="1381"/>
                    <a:pt x="314" y="0"/>
                    <a:pt x="523"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6"/>
            <p:cNvSpPr/>
            <p:nvPr/>
          </p:nvSpPr>
          <p:spPr>
            <a:xfrm>
              <a:off x="4070225" y="4337050"/>
              <a:ext cx="14675" cy="40300"/>
            </a:xfrm>
            <a:custGeom>
              <a:avLst/>
              <a:gdLst/>
              <a:ahLst/>
              <a:cxnLst/>
              <a:rect l="l" t="t" r="r" b="b"/>
              <a:pathLst>
                <a:path w="587" h="1612" fill="none" extrusionOk="0">
                  <a:moveTo>
                    <a:pt x="1" y="1612"/>
                  </a:moveTo>
                  <a:cubicBezTo>
                    <a:pt x="273" y="1465"/>
                    <a:pt x="335" y="377"/>
                    <a:pt x="586"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6"/>
            <p:cNvSpPr/>
            <p:nvPr/>
          </p:nvSpPr>
          <p:spPr>
            <a:xfrm>
              <a:off x="4099525" y="4323975"/>
              <a:ext cx="17800" cy="59650"/>
            </a:xfrm>
            <a:custGeom>
              <a:avLst/>
              <a:gdLst/>
              <a:ahLst/>
              <a:cxnLst/>
              <a:rect l="l" t="t" r="r" b="b"/>
              <a:pathLst>
                <a:path w="712" h="2386" fill="none" extrusionOk="0">
                  <a:moveTo>
                    <a:pt x="0" y="2386"/>
                  </a:moveTo>
                  <a:cubicBezTo>
                    <a:pt x="293" y="1611"/>
                    <a:pt x="481" y="795"/>
                    <a:pt x="712"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6"/>
            <p:cNvSpPr/>
            <p:nvPr/>
          </p:nvSpPr>
          <p:spPr>
            <a:xfrm>
              <a:off x="4213025" y="4212025"/>
              <a:ext cx="16250" cy="40300"/>
            </a:xfrm>
            <a:custGeom>
              <a:avLst/>
              <a:gdLst/>
              <a:ahLst/>
              <a:cxnLst/>
              <a:rect l="l" t="t" r="r" b="b"/>
              <a:pathLst>
                <a:path w="650" h="1612" fill="none" extrusionOk="0">
                  <a:moveTo>
                    <a:pt x="1" y="1612"/>
                  </a:moveTo>
                  <a:cubicBezTo>
                    <a:pt x="231" y="1089"/>
                    <a:pt x="461" y="566"/>
                    <a:pt x="649" y="1"/>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6"/>
            <p:cNvSpPr/>
            <p:nvPr/>
          </p:nvSpPr>
          <p:spPr>
            <a:xfrm>
              <a:off x="4242325" y="4220925"/>
              <a:ext cx="15200" cy="34550"/>
            </a:xfrm>
            <a:custGeom>
              <a:avLst/>
              <a:gdLst/>
              <a:ahLst/>
              <a:cxnLst/>
              <a:rect l="l" t="t" r="r" b="b"/>
              <a:pathLst>
                <a:path w="608" h="1382" fill="none" extrusionOk="0">
                  <a:moveTo>
                    <a:pt x="0" y="1381"/>
                  </a:moveTo>
                  <a:cubicBezTo>
                    <a:pt x="42" y="942"/>
                    <a:pt x="293" y="314"/>
                    <a:pt x="607"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6"/>
            <p:cNvSpPr/>
            <p:nvPr/>
          </p:nvSpPr>
          <p:spPr>
            <a:xfrm>
              <a:off x="4265350" y="4221975"/>
              <a:ext cx="11000" cy="33500"/>
            </a:xfrm>
            <a:custGeom>
              <a:avLst/>
              <a:gdLst/>
              <a:ahLst/>
              <a:cxnLst/>
              <a:rect l="l" t="t" r="r" b="b"/>
              <a:pathLst>
                <a:path w="440" h="1340" fill="none" extrusionOk="0">
                  <a:moveTo>
                    <a:pt x="0" y="1339"/>
                  </a:moveTo>
                  <a:cubicBezTo>
                    <a:pt x="126" y="900"/>
                    <a:pt x="251" y="419"/>
                    <a:pt x="439"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6"/>
            <p:cNvSpPr/>
            <p:nvPr/>
          </p:nvSpPr>
          <p:spPr>
            <a:xfrm>
              <a:off x="4286250" y="4230350"/>
              <a:ext cx="11025" cy="20925"/>
            </a:xfrm>
            <a:custGeom>
              <a:avLst/>
              <a:gdLst/>
              <a:ahLst/>
              <a:cxnLst/>
              <a:rect l="l" t="t" r="r" b="b"/>
              <a:pathLst>
                <a:path w="441" h="837" fill="none" extrusionOk="0">
                  <a:moveTo>
                    <a:pt x="1" y="837"/>
                  </a:moveTo>
                  <a:cubicBezTo>
                    <a:pt x="168" y="607"/>
                    <a:pt x="357" y="293"/>
                    <a:pt x="440"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6"/>
            <p:cNvSpPr/>
            <p:nvPr/>
          </p:nvSpPr>
          <p:spPr>
            <a:xfrm>
              <a:off x="4473525" y="4183775"/>
              <a:ext cx="14675" cy="36650"/>
            </a:xfrm>
            <a:custGeom>
              <a:avLst/>
              <a:gdLst/>
              <a:ahLst/>
              <a:cxnLst/>
              <a:rect l="l" t="t" r="r" b="b"/>
              <a:pathLst>
                <a:path w="587" h="1466" fill="none" extrusionOk="0">
                  <a:moveTo>
                    <a:pt x="147" y="1465"/>
                  </a:moveTo>
                  <a:cubicBezTo>
                    <a:pt x="1" y="1173"/>
                    <a:pt x="377" y="147"/>
                    <a:pt x="586" y="1"/>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6"/>
            <p:cNvSpPr/>
            <p:nvPr/>
          </p:nvSpPr>
          <p:spPr>
            <a:xfrm>
              <a:off x="4495500" y="4200525"/>
              <a:ext cx="14150" cy="34550"/>
            </a:xfrm>
            <a:custGeom>
              <a:avLst/>
              <a:gdLst/>
              <a:ahLst/>
              <a:cxnLst/>
              <a:rect l="l" t="t" r="r" b="b"/>
              <a:pathLst>
                <a:path w="566" h="1382" fill="none" extrusionOk="0">
                  <a:moveTo>
                    <a:pt x="0" y="1381"/>
                  </a:moveTo>
                  <a:cubicBezTo>
                    <a:pt x="126" y="921"/>
                    <a:pt x="377" y="440"/>
                    <a:pt x="565"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6"/>
            <p:cNvSpPr/>
            <p:nvPr/>
          </p:nvSpPr>
          <p:spPr>
            <a:xfrm>
              <a:off x="4519550" y="4198425"/>
              <a:ext cx="16250" cy="33500"/>
            </a:xfrm>
            <a:custGeom>
              <a:avLst/>
              <a:gdLst/>
              <a:ahLst/>
              <a:cxnLst/>
              <a:rect l="l" t="t" r="r" b="b"/>
              <a:pathLst>
                <a:path w="650" h="1340" fill="none" extrusionOk="0">
                  <a:moveTo>
                    <a:pt x="1" y="1340"/>
                  </a:moveTo>
                  <a:cubicBezTo>
                    <a:pt x="252" y="1047"/>
                    <a:pt x="650" y="398"/>
                    <a:pt x="608" y="1"/>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8" name="Google Shape;1008;p46"/>
          <p:cNvGrpSpPr/>
          <p:nvPr/>
        </p:nvGrpSpPr>
        <p:grpSpPr>
          <a:xfrm>
            <a:off x="1008850" y="1152975"/>
            <a:ext cx="219700" cy="716650"/>
            <a:chOff x="4771700" y="4284750"/>
            <a:chExt cx="219700" cy="716650"/>
          </a:xfrm>
        </p:grpSpPr>
        <p:sp>
          <p:nvSpPr>
            <p:cNvPr id="1009" name="Google Shape;1009;p46"/>
            <p:cNvSpPr/>
            <p:nvPr/>
          </p:nvSpPr>
          <p:spPr>
            <a:xfrm>
              <a:off x="4771700" y="4284750"/>
              <a:ext cx="90500" cy="161125"/>
            </a:xfrm>
            <a:custGeom>
              <a:avLst/>
              <a:gdLst/>
              <a:ahLst/>
              <a:cxnLst/>
              <a:rect l="l" t="t" r="r" b="b"/>
              <a:pathLst>
                <a:path w="3620" h="6445" fill="none" extrusionOk="0">
                  <a:moveTo>
                    <a:pt x="1402" y="6152"/>
                  </a:moveTo>
                  <a:cubicBezTo>
                    <a:pt x="0" y="4373"/>
                    <a:pt x="84" y="1193"/>
                    <a:pt x="2260" y="0"/>
                  </a:cubicBezTo>
                  <a:cubicBezTo>
                    <a:pt x="2406" y="628"/>
                    <a:pt x="2992" y="1151"/>
                    <a:pt x="3243" y="1779"/>
                  </a:cubicBezTo>
                  <a:cubicBezTo>
                    <a:pt x="3536" y="2469"/>
                    <a:pt x="3620" y="3285"/>
                    <a:pt x="3578" y="3997"/>
                  </a:cubicBezTo>
                  <a:cubicBezTo>
                    <a:pt x="3578" y="4624"/>
                    <a:pt x="3452" y="5231"/>
                    <a:pt x="2950" y="5712"/>
                  </a:cubicBezTo>
                  <a:cubicBezTo>
                    <a:pt x="2678" y="5963"/>
                    <a:pt x="1674" y="6445"/>
                    <a:pt x="1444" y="6089"/>
                  </a:cubicBezTo>
                </a:path>
              </a:pathLst>
            </a:custGeom>
            <a:noFill/>
            <a:ln w="130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6"/>
            <p:cNvSpPr/>
            <p:nvPr/>
          </p:nvSpPr>
          <p:spPr>
            <a:xfrm>
              <a:off x="4779025" y="4302525"/>
              <a:ext cx="25125" cy="99925"/>
            </a:xfrm>
            <a:custGeom>
              <a:avLst/>
              <a:gdLst/>
              <a:ahLst/>
              <a:cxnLst/>
              <a:rect l="l" t="t" r="r" b="b"/>
              <a:pathLst>
                <a:path w="1005" h="3997" fill="none" extrusionOk="0">
                  <a:moveTo>
                    <a:pt x="1004" y="0"/>
                  </a:moveTo>
                  <a:cubicBezTo>
                    <a:pt x="837" y="1026"/>
                    <a:pt x="0" y="3139"/>
                    <a:pt x="816" y="3997"/>
                  </a:cubicBezTo>
                  <a:cubicBezTo>
                    <a:pt x="837" y="3955"/>
                    <a:pt x="837" y="3892"/>
                    <a:pt x="816" y="385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6"/>
            <p:cNvSpPr/>
            <p:nvPr/>
          </p:nvSpPr>
          <p:spPr>
            <a:xfrm>
              <a:off x="4802550" y="4298875"/>
              <a:ext cx="17300" cy="112475"/>
            </a:xfrm>
            <a:custGeom>
              <a:avLst/>
              <a:gdLst/>
              <a:ahLst/>
              <a:cxnLst/>
              <a:rect l="l" t="t" r="r" b="b"/>
              <a:pathLst>
                <a:path w="692" h="4499" fill="none" extrusionOk="0">
                  <a:moveTo>
                    <a:pt x="398" y="0"/>
                  </a:moveTo>
                  <a:cubicBezTo>
                    <a:pt x="440" y="1507"/>
                    <a:pt x="1" y="3034"/>
                    <a:pt x="628" y="4499"/>
                  </a:cubicBezTo>
                  <a:cubicBezTo>
                    <a:pt x="691" y="4394"/>
                    <a:pt x="691" y="4289"/>
                    <a:pt x="691" y="4143"/>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6"/>
            <p:cNvSpPr/>
            <p:nvPr/>
          </p:nvSpPr>
          <p:spPr>
            <a:xfrm>
              <a:off x="4811975" y="4292575"/>
              <a:ext cx="25125" cy="116675"/>
            </a:xfrm>
            <a:custGeom>
              <a:avLst/>
              <a:gdLst/>
              <a:ahLst/>
              <a:cxnLst/>
              <a:rect l="l" t="t" r="r" b="b"/>
              <a:pathLst>
                <a:path w="1005" h="4667" fill="none" extrusionOk="0">
                  <a:moveTo>
                    <a:pt x="481" y="1"/>
                  </a:moveTo>
                  <a:cubicBezTo>
                    <a:pt x="0" y="1528"/>
                    <a:pt x="774" y="3181"/>
                    <a:pt x="1005" y="4667"/>
                  </a:cubicBezTo>
                  <a:lnTo>
                    <a:pt x="1005" y="4395"/>
                  </a:ln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6"/>
            <p:cNvSpPr/>
            <p:nvPr/>
          </p:nvSpPr>
          <p:spPr>
            <a:xfrm>
              <a:off x="4830800" y="4307225"/>
              <a:ext cx="12050" cy="65950"/>
            </a:xfrm>
            <a:custGeom>
              <a:avLst/>
              <a:gdLst/>
              <a:ahLst/>
              <a:cxnLst/>
              <a:rect l="l" t="t" r="r" b="b"/>
              <a:pathLst>
                <a:path w="482" h="2638" fill="none" extrusionOk="0">
                  <a:moveTo>
                    <a:pt x="21" y="1"/>
                  </a:moveTo>
                  <a:cubicBezTo>
                    <a:pt x="0" y="880"/>
                    <a:pt x="231" y="1717"/>
                    <a:pt x="482" y="2553"/>
                  </a:cubicBezTo>
                  <a:cubicBezTo>
                    <a:pt x="461" y="2616"/>
                    <a:pt x="440" y="2637"/>
                    <a:pt x="356" y="2616"/>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6"/>
            <p:cNvSpPr/>
            <p:nvPr/>
          </p:nvSpPr>
          <p:spPr>
            <a:xfrm>
              <a:off x="4809875" y="4432775"/>
              <a:ext cx="111450" cy="218150"/>
            </a:xfrm>
            <a:custGeom>
              <a:avLst/>
              <a:gdLst/>
              <a:ahLst/>
              <a:cxnLst/>
              <a:rect l="l" t="t" r="r" b="b"/>
              <a:pathLst>
                <a:path w="4458" h="8726" fill="none" extrusionOk="0">
                  <a:moveTo>
                    <a:pt x="0" y="398"/>
                  </a:moveTo>
                  <a:cubicBezTo>
                    <a:pt x="0" y="2846"/>
                    <a:pt x="1026" y="6006"/>
                    <a:pt x="1151" y="8705"/>
                  </a:cubicBezTo>
                  <a:cubicBezTo>
                    <a:pt x="1988" y="8726"/>
                    <a:pt x="3034" y="8391"/>
                    <a:pt x="3830" y="8203"/>
                  </a:cubicBezTo>
                  <a:cubicBezTo>
                    <a:pt x="4394" y="8077"/>
                    <a:pt x="4457" y="7972"/>
                    <a:pt x="4332" y="7407"/>
                  </a:cubicBezTo>
                  <a:cubicBezTo>
                    <a:pt x="4206" y="6884"/>
                    <a:pt x="3976" y="6361"/>
                    <a:pt x="3704" y="5901"/>
                  </a:cubicBezTo>
                  <a:cubicBezTo>
                    <a:pt x="2616" y="4081"/>
                    <a:pt x="1842" y="2009"/>
                    <a:pt x="1256" y="0"/>
                  </a:cubicBezTo>
                </a:path>
              </a:pathLst>
            </a:custGeom>
            <a:noFill/>
            <a:ln w="130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6"/>
            <p:cNvSpPr/>
            <p:nvPr/>
          </p:nvSpPr>
          <p:spPr>
            <a:xfrm>
              <a:off x="4836550" y="4616375"/>
              <a:ext cx="154850" cy="385025"/>
            </a:xfrm>
            <a:custGeom>
              <a:avLst/>
              <a:gdLst/>
              <a:ahLst/>
              <a:cxnLst/>
              <a:rect l="l" t="t" r="r" b="b"/>
              <a:pathLst>
                <a:path w="6194" h="15401" fill="none" extrusionOk="0">
                  <a:moveTo>
                    <a:pt x="84" y="1444"/>
                  </a:moveTo>
                  <a:cubicBezTo>
                    <a:pt x="1" y="3014"/>
                    <a:pt x="607" y="4834"/>
                    <a:pt x="1026" y="6361"/>
                  </a:cubicBezTo>
                  <a:cubicBezTo>
                    <a:pt x="1444" y="7952"/>
                    <a:pt x="2386" y="9416"/>
                    <a:pt x="3181" y="10860"/>
                  </a:cubicBezTo>
                  <a:cubicBezTo>
                    <a:pt x="3746" y="11885"/>
                    <a:pt x="4395" y="12848"/>
                    <a:pt x="5001" y="13810"/>
                  </a:cubicBezTo>
                  <a:cubicBezTo>
                    <a:pt x="5315" y="14312"/>
                    <a:pt x="5587" y="15045"/>
                    <a:pt x="6006" y="15400"/>
                  </a:cubicBezTo>
                  <a:cubicBezTo>
                    <a:pt x="6194" y="14145"/>
                    <a:pt x="6068" y="12785"/>
                    <a:pt x="5901" y="11530"/>
                  </a:cubicBezTo>
                  <a:cubicBezTo>
                    <a:pt x="5713" y="10002"/>
                    <a:pt x="5524" y="8433"/>
                    <a:pt x="5190" y="6885"/>
                  </a:cubicBezTo>
                  <a:cubicBezTo>
                    <a:pt x="4667" y="4562"/>
                    <a:pt x="4834" y="2009"/>
                    <a:pt x="3453" y="1"/>
                  </a:cubicBezTo>
                  <a:cubicBezTo>
                    <a:pt x="3327" y="1"/>
                    <a:pt x="3244" y="84"/>
                    <a:pt x="3160" y="168"/>
                  </a:cubicBezTo>
                </a:path>
              </a:pathLst>
            </a:custGeom>
            <a:noFill/>
            <a:ln w="130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1025"/>
        <p:cNvGrpSpPr/>
        <p:nvPr/>
      </p:nvGrpSpPr>
      <p:grpSpPr>
        <a:xfrm>
          <a:off x="0" y="0"/>
          <a:ext cx="0" cy="0"/>
          <a:chOff x="0" y="0"/>
          <a:chExt cx="0" cy="0"/>
        </a:xfrm>
      </p:grpSpPr>
      <p:sp>
        <p:nvSpPr>
          <p:cNvPr id="3" name="CuadroTexto 2">
            <a:extLst>
              <a:ext uri="{FF2B5EF4-FFF2-40B4-BE49-F238E27FC236}">
                <a16:creationId xmlns:a16="http://schemas.microsoft.com/office/drawing/2014/main" id="{4D9753F2-E5B4-4C76-8AB5-1CC59AC381CF}"/>
              </a:ext>
            </a:extLst>
          </p:cNvPr>
          <p:cNvSpPr txBox="1"/>
          <p:nvPr/>
        </p:nvSpPr>
        <p:spPr>
          <a:xfrm>
            <a:off x="3752624" y="4374185"/>
            <a:ext cx="5391376" cy="954107"/>
          </a:xfrm>
          <a:prstGeom prst="rect">
            <a:avLst/>
          </a:prstGeom>
          <a:noFill/>
        </p:spPr>
        <p:txBody>
          <a:bodyPr wrap="square">
            <a:spAutoFit/>
          </a:bodyPr>
          <a:lstStyle/>
          <a:p>
            <a:r>
              <a:rPr lang="es-MX" dirty="0">
                <a:solidFill>
                  <a:srgbClr val="FFFF00"/>
                </a:solidFill>
              </a:rPr>
              <a:t>Nube de palabras “Empatía”: </a:t>
            </a:r>
            <a:r>
              <a:rPr lang="es-MX" dirty="0">
                <a:hlinkClick r:id="rId3"/>
              </a:rPr>
              <a:t>https://www.mentimeter.com/s/5afa414fa9411a3cd66a653fc1290e4e/91e2aa27ffd3</a:t>
            </a:r>
            <a:endParaRPr lang="es-MX" dirty="0"/>
          </a:p>
          <a:p>
            <a:endParaRPr lang="es-MX" dirty="0"/>
          </a:p>
        </p:txBody>
      </p:sp>
      <p:pic>
        <p:nvPicPr>
          <p:cNvPr id="4" name="Imagen 3">
            <a:extLst>
              <a:ext uri="{FF2B5EF4-FFF2-40B4-BE49-F238E27FC236}">
                <a16:creationId xmlns:a16="http://schemas.microsoft.com/office/drawing/2014/main" id="{B12E4534-AF59-4336-9021-E2E42A396516}"/>
              </a:ext>
            </a:extLst>
          </p:cNvPr>
          <p:cNvPicPr>
            <a:picLocks noChangeAspect="1"/>
          </p:cNvPicPr>
          <p:nvPr/>
        </p:nvPicPr>
        <p:blipFill rotWithShape="1">
          <a:blip r:embed="rId4"/>
          <a:srcRect l="13837" t="13832" r="14069" b="22054"/>
          <a:stretch/>
        </p:blipFill>
        <p:spPr>
          <a:xfrm>
            <a:off x="1265274" y="712381"/>
            <a:ext cx="6592186" cy="329609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pic>
        <p:nvPicPr>
          <p:cNvPr id="1020" name="Google Shape;1020;p47"/>
          <p:cNvPicPr preferRelativeResize="0"/>
          <p:nvPr/>
        </p:nvPicPr>
        <p:blipFill>
          <a:blip r:embed="rId3">
            <a:alphaModFix/>
          </a:blip>
          <a:stretch>
            <a:fillRect/>
          </a:stretch>
        </p:blipFill>
        <p:spPr>
          <a:xfrm>
            <a:off x="661450" y="1225000"/>
            <a:ext cx="3440925" cy="3025175"/>
          </a:xfrm>
          <a:prstGeom prst="rect">
            <a:avLst/>
          </a:prstGeom>
          <a:noFill/>
          <a:ln>
            <a:noFill/>
          </a:ln>
        </p:spPr>
      </p:pic>
      <p:sp>
        <p:nvSpPr>
          <p:cNvPr id="1021" name="Google Shape;1021;p47"/>
          <p:cNvSpPr txBox="1">
            <a:spLocks noGrp="1"/>
          </p:cNvSpPr>
          <p:nvPr>
            <p:ph type="ctrTitle"/>
          </p:nvPr>
        </p:nvSpPr>
        <p:spPr>
          <a:xfrm flipH="1">
            <a:off x="4438400" y="1378724"/>
            <a:ext cx="4038600" cy="1495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sz="9900" b="0">
              <a:solidFill>
                <a:srgbClr val="000000"/>
              </a:solidFill>
              <a:latin typeface="Arial"/>
              <a:ea typeface="Arial"/>
              <a:cs typeface="Arial"/>
              <a:sym typeface="Arial"/>
            </a:endParaRPr>
          </a:p>
          <a:p>
            <a:pPr marL="0" lvl="0" indent="0" algn="l" rtl="0">
              <a:spcBef>
                <a:spcPts val="0"/>
              </a:spcBef>
              <a:spcAft>
                <a:spcPts val="0"/>
              </a:spcAft>
              <a:buNone/>
            </a:pPr>
            <a:endParaRPr sz="1400" b="0">
              <a:solidFill>
                <a:srgbClr val="000000"/>
              </a:solidFill>
              <a:latin typeface="Arial"/>
              <a:ea typeface="Arial"/>
              <a:cs typeface="Arial"/>
              <a:sym typeface="Arial"/>
            </a:endParaRPr>
          </a:p>
          <a:p>
            <a:pPr marL="0" lvl="0" indent="0" algn="l" rtl="0">
              <a:spcBef>
                <a:spcPts val="0"/>
              </a:spcBef>
              <a:spcAft>
                <a:spcPts val="0"/>
              </a:spcAft>
              <a:buNone/>
            </a:pPr>
            <a:endParaRPr sz="9900"/>
          </a:p>
          <a:p>
            <a:pPr marL="0" lvl="0" indent="0" algn="l" rtl="0">
              <a:spcBef>
                <a:spcPts val="0"/>
              </a:spcBef>
              <a:spcAft>
                <a:spcPts val="0"/>
              </a:spcAft>
              <a:buNone/>
            </a:pPr>
            <a:r>
              <a:rPr lang="en" sz="8600"/>
              <a:t>Gracias.</a:t>
            </a:r>
            <a:r>
              <a:rPr lang="en"/>
              <a:t> </a:t>
            </a:r>
            <a:endParaRPr/>
          </a:p>
        </p:txBody>
      </p:sp>
      <p:pic>
        <p:nvPicPr>
          <p:cNvPr id="2" name="Picture 2">
            <a:extLst>
              <a:ext uri="{FF2B5EF4-FFF2-40B4-BE49-F238E27FC236}">
                <a16:creationId xmlns:a16="http://schemas.microsoft.com/office/drawing/2014/main" id="{5B525326-682F-B965-0ABD-BFCC429CD7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4708" y="4699405"/>
            <a:ext cx="1269292" cy="4440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p36"/>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a:t>Universidad Veracruzana.</a:t>
            </a:r>
            <a:endParaRPr/>
          </a:p>
        </p:txBody>
      </p:sp>
      <p:sp>
        <p:nvSpPr>
          <p:cNvPr id="647" name="Google Shape;647;p36"/>
          <p:cNvSpPr txBox="1">
            <a:spLocks noGrp="1"/>
          </p:cNvSpPr>
          <p:nvPr>
            <p:ph type="body" idx="1"/>
          </p:nvPr>
        </p:nvSpPr>
        <p:spPr>
          <a:xfrm>
            <a:off x="616500" y="1197300"/>
            <a:ext cx="7952700" cy="34164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1500" b="1" dirty="0"/>
              <a:t>Inteligencia emocional. Daniel Goleman</a:t>
            </a:r>
            <a:endParaRPr sz="1500" b="1" dirty="0"/>
          </a:p>
          <a:p>
            <a:pPr marL="457200" lvl="0" indent="-336550" algn="ctr" rtl="0">
              <a:lnSpc>
                <a:spcPct val="100000"/>
              </a:lnSpc>
              <a:spcBef>
                <a:spcPts val="1200"/>
              </a:spcBef>
              <a:spcAft>
                <a:spcPts val="0"/>
              </a:spcAft>
              <a:buSzPts val="1700"/>
              <a:buFont typeface="Comic Sans MS"/>
              <a:buChar char="●"/>
            </a:pPr>
            <a:r>
              <a:rPr lang="en" sz="1700" dirty="0">
                <a:latin typeface="Comic Sans MS"/>
                <a:ea typeface="Comic Sans MS"/>
                <a:cs typeface="Comic Sans MS"/>
                <a:sym typeface="Comic Sans MS"/>
              </a:rPr>
              <a:t>Los cinco pilares de la inteligencia emocional.</a:t>
            </a:r>
            <a:endParaRPr sz="1700" dirty="0">
              <a:latin typeface="Comic Sans MS"/>
              <a:ea typeface="Comic Sans MS"/>
              <a:cs typeface="Comic Sans MS"/>
              <a:sym typeface="Comic Sans MS"/>
            </a:endParaRPr>
          </a:p>
          <a:p>
            <a:pPr marL="457200" lvl="0" indent="-336550" algn="ctr" rtl="0">
              <a:lnSpc>
                <a:spcPct val="100000"/>
              </a:lnSpc>
              <a:spcBef>
                <a:spcPts val="0"/>
              </a:spcBef>
              <a:spcAft>
                <a:spcPts val="0"/>
              </a:spcAft>
              <a:buSzPts val="1700"/>
              <a:buFont typeface="Comic Sans MS"/>
              <a:buChar char="●"/>
            </a:pPr>
            <a:r>
              <a:rPr lang="en" sz="1700" dirty="0">
                <a:latin typeface="Comic Sans MS"/>
                <a:ea typeface="Comic Sans MS"/>
                <a:cs typeface="Comic Sans MS"/>
                <a:sym typeface="Comic Sans MS"/>
              </a:rPr>
              <a:t>EE. Diseño de estrategias socioafectivas.</a:t>
            </a:r>
            <a:endParaRPr sz="1700" dirty="0">
              <a:latin typeface="Comic Sans MS"/>
              <a:ea typeface="Comic Sans MS"/>
              <a:cs typeface="Comic Sans MS"/>
              <a:sym typeface="Comic Sans MS"/>
            </a:endParaRPr>
          </a:p>
          <a:p>
            <a:pPr marL="457200" lvl="0" indent="-336550" algn="ctr" rtl="0">
              <a:lnSpc>
                <a:spcPct val="100000"/>
              </a:lnSpc>
              <a:spcBef>
                <a:spcPts val="0"/>
              </a:spcBef>
              <a:spcAft>
                <a:spcPts val="0"/>
              </a:spcAft>
              <a:buSzPts val="1700"/>
              <a:buFont typeface="Comic Sans MS"/>
              <a:buChar char="●"/>
            </a:pPr>
            <a:r>
              <a:rPr lang="en" sz="1700" dirty="0">
                <a:latin typeface="Comic Sans MS"/>
                <a:ea typeface="Comic Sans MS"/>
                <a:cs typeface="Comic Sans MS"/>
                <a:sym typeface="Comic Sans MS"/>
              </a:rPr>
              <a:t>Acad. Erika Cortes Flores.</a:t>
            </a:r>
            <a:endParaRPr sz="1700" dirty="0">
              <a:latin typeface="Comic Sans MS"/>
              <a:ea typeface="Comic Sans MS"/>
              <a:cs typeface="Comic Sans MS"/>
              <a:sym typeface="Comic Sans MS"/>
            </a:endParaRPr>
          </a:p>
          <a:p>
            <a:pPr marL="457200" lvl="0" indent="-336550" algn="ctr" rtl="0">
              <a:lnSpc>
                <a:spcPct val="100000"/>
              </a:lnSpc>
              <a:spcBef>
                <a:spcPts val="0"/>
              </a:spcBef>
              <a:spcAft>
                <a:spcPts val="0"/>
              </a:spcAft>
              <a:buSzPts val="1700"/>
              <a:buFont typeface="Comic Sans MS"/>
              <a:buChar char="●"/>
            </a:pPr>
            <a:r>
              <a:rPr lang="en" sz="1700" dirty="0">
                <a:latin typeface="Comic Sans MS"/>
                <a:ea typeface="Comic Sans MS"/>
                <a:cs typeface="Comic Sans MS"/>
                <a:sym typeface="Comic Sans MS"/>
              </a:rPr>
              <a:t>Tema: Empatía.</a:t>
            </a:r>
            <a:endParaRPr sz="1700" dirty="0">
              <a:latin typeface="Comic Sans MS"/>
              <a:ea typeface="Comic Sans MS"/>
              <a:cs typeface="Comic Sans MS"/>
              <a:sym typeface="Comic Sans MS"/>
            </a:endParaRPr>
          </a:p>
          <a:p>
            <a:pPr marL="457200" lvl="0" indent="-336550" algn="ctr" rtl="0">
              <a:lnSpc>
                <a:spcPct val="100000"/>
              </a:lnSpc>
              <a:spcBef>
                <a:spcPts val="0"/>
              </a:spcBef>
              <a:spcAft>
                <a:spcPts val="0"/>
              </a:spcAft>
              <a:buSzPts val="1700"/>
              <a:buFont typeface="Comic Sans MS"/>
              <a:buChar char="●"/>
            </a:pPr>
            <a:r>
              <a:rPr lang="en" sz="1700" dirty="0">
                <a:latin typeface="Comic Sans MS"/>
                <a:ea typeface="Comic Sans MS"/>
                <a:cs typeface="Comic Sans MS"/>
                <a:sym typeface="Comic Sans MS"/>
              </a:rPr>
              <a:t>Integrantes:</a:t>
            </a:r>
            <a:endParaRPr sz="1700" dirty="0">
              <a:latin typeface="Comic Sans MS"/>
              <a:ea typeface="Comic Sans MS"/>
              <a:cs typeface="Comic Sans MS"/>
              <a:sym typeface="Comic Sans MS"/>
            </a:endParaRPr>
          </a:p>
          <a:p>
            <a:pPr marL="457200" lvl="0" indent="-336550" algn="ctr" rtl="0">
              <a:lnSpc>
                <a:spcPct val="100000"/>
              </a:lnSpc>
              <a:spcBef>
                <a:spcPts val="0"/>
              </a:spcBef>
              <a:spcAft>
                <a:spcPts val="0"/>
              </a:spcAft>
              <a:buSzPts val="1700"/>
              <a:buFont typeface="Comic Sans MS"/>
              <a:buChar char="●"/>
            </a:pPr>
            <a:r>
              <a:rPr lang="en" sz="1700" dirty="0">
                <a:latin typeface="Comic Sans MS"/>
                <a:ea typeface="Comic Sans MS"/>
                <a:cs typeface="Comic Sans MS"/>
                <a:sym typeface="Comic Sans MS"/>
              </a:rPr>
              <a:t>Yadira Guadalupe Castro Andrade</a:t>
            </a:r>
            <a:endParaRPr sz="1700" dirty="0">
              <a:latin typeface="Comic Sans MS"/>
              <a:ea typeface="Comic Sans MS"/>
              <a:cs typeface="Comic Sans MS"/>
              <a:sym typeface="Comic Sans MS"/>
            </a:endParaRPr>
          </a:p>
          <a:p>
            <a:pPr marL="457200" lvl="0" indent="-336550" algn="ctr" rtl="0">
              <a:lnSpc>
                <a:spcPct val="100000"/>
              </a:lnSpc>
              <a:spcBef>
                <a:spcPts val="0"/>
              </a:spcBef>
              <a:spcAft>
                <a:spcPts val="0"/>
              </a:spcAft>
              <a:buSzPts val="1700"/>
              <a:buFont typeface="Comic Sans MS"/>
              <a:buChar char="●"/>
            </a:pPr>
            <a:r>
              <a:rPr lang="en" sz="1700" dirty="0">
                <a:latin typeface="Comic Sans MS"/>
                <a:ea typeface="Comic Sans MS"/>
                <a:cs typeface="Comic Sans MS"/>
                <a:sym typeface="Comic Sans MS"/>
              </a:rPr>
              <a:t>Anette Citlalli Rodriguez Cabrera </a:t>
            </a:r>
            <a:endParaRPr sz="1700" dirty="0">
              <a:latin typeface="Comic Sans MS"/>
              <a:ea typeface="Comic Sans MS"/>
              <a:cs typeface="Comic Sans MS"/>
              <a:sym typeface="Comic Sans MS"/>
            </a:endParaRPr>
          </a:p>
          <a:p>
            <a:pPr marL="457200" lvl="0" indent="-336550" algn="ctr" rtl="0">
              <a:lnSpc>
                <a:spcPct val="100000"/>
              </a:lnSpc>
              <a:spcBef>
                <a:spcPts val="0"/>
              </a:spcBef>
              <a:spcAft>
                <a:spcPts val="0"/>
              </a:spcAft>
              <a:buSzPts val="1700"/>
              <a:buFont typeface="Comic Sans MS"/>
              <a:buChar char="●"/>
            </a:pPr>
            <a:r>
              <a:rPr lang="en" sz="1700" dirty="0">
                <a:latin typeface="Comic Sans MS"/>
                <a:ea typeface="Comic Sans MS"/>
                <a:cs typeface="Comic Sans MS"/>
                <a:sym typeface="Comic Sans MS"/>
              </a:rPr>
              <a:t>Abigail Prado Caballero.</a:t>
            </a:r>
            <a:endParaRPr sz="1700" dirty="0">
              <a:latin typeface="Comic Sans MS"/>
              <a:ea typeface="Comic Sans MS"/>
              <a:cs typeface="Comic Sans MS"/>
              <a:sym typeface="Comic Sans MS"/>
            </a:endParaRPr>
          </a:p>
          <a:p>
            <a:pPr marL="457200" lvl="0" indent="-336550" algn="ctr" rtl="0">
              <a:lnSpc>
                <a:spcPct val="100000"/>
              </a:lnSpc>
              <a:spcBef>
                <a:spcPts val="0"/>
              </a:spcBef>
              <a:spcAft>
                <a:spcPts val="0"/>
              </a:spcAft>
              <a:buSzPts val="1700"/>
              <a:buFont typeface="Comic Sans MS"/>
              <a:buChar char="●"/>
            </a:pPr>
            <a:r>
              <a:rPr lang="en" sz="1700" dirty="0">
                <a:latin typeface="Comic Sans MS"/>
                <a:ea typeface="Comic Sans MS"/>
                <a:cs typeface="Comic Sans MS"/>
                <a:sym typeface="Comic Sans MS"/>
              </a:rPr>
              <a:t>Fecha: 04/Septiembre/2021.</a:t>
            </a:r>
            <a:endParaRPr sz="1700" dirty="0">
              <a:latin typeface="Comic Sans MS"/>
              <a:ea typeface="Comic Sans MS"/>
              <a:cs typeface="Comic Sans MS"/>
              <a:sym typeface="Comic Sans MS"/>
            </a:endParaRPr>
          </a:p>
          <a:p>
            <a:pPr marL="457200" lvl="0" indent="-304800" algn="l" rtl="0">
              <a:lnSpc>
                <a:spcPct val="100000"/>
              </a:lnSpc>
              <a:spcBef>
                <a:spcPts val="0"/>
              </a:spcBef>
              <a:spcAft>
                <a:spcPts val="0"/>
              </a:spcAft>
              <a:buSzPts val="1200"/>
              <a:buChar char="●"/>
            </a:pPr>
            <a:endParaRPr dirty="0"/>
          </a:p>
          <a:p>
            <a:pPr marL="0" lvl="0" indent="0" algn="l" rtl="0">
              <a:lnSpc>
                <a:spcPct val="100000"/>
              </a:lnSpc>
              <a:spcBef>
                <a:spcPts val="0"/>
              </a:spcBef>
              <a:spcAft>
                <a:spcPts val="0"/>
              </a:spcAft>
              <a:buNone/>
            </a:pPr>
            <a:endParaRPr dirty="0"/>
          </a:p>
          <a:p>
            <a:pPr marL="0" lvl="0" indent="0" algn="l" rtl="0">
              <a:lnSpc>
                <a:spcPct val="100000"/>
              </a:lnSpc>
              <a:spcBef>
                <a:spcPts val="0"/>
              </a:spcBef>
              <a:spcAft>
                <a:spcPts val="0"/>
              </a:spcAft>
              <a:buNone/>
            </a:pPr>
            <a:endParaRPr dirty="0"/>
          </a:p>
          <a:p>
            <a:pPr marL="0" lvl="0" indent="0" algn="l" rtl="0">
              <a:lnSpc>
                <a:spcPct val="50000"/>
              </a:lnSpc>
              <a:spcBef>
                <a:spcPts val="0"/>
              </a:spcBef>
              <a:spcAft>
                <a:spcPts val="0"/>
              </a:spcAft>
              <a:buNone/>
            </a:pPr>
            <a:endParaRPr dirty="0">
              <a:solidFill>
                <a:schemeClr val="dk1"/>
              </a:solidFill>
            </a:endParaRPr>
          </a:p>
          <a:p>
            <a:pPr marL="0" lvl="0" indent="0" algn="l" rtl="0">
              <a:lnSpc>
                <a:spcPct val="50000"/>
              </a:lnSpc>
              <a:spcBef>
                <a:spcPts val="0"/>
              </a:spcBef>
              <a:spcAft>
                <a:spcPts val="0"/>
              </a:spcAft>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2055B6-7C45-4BB7-B9C1-2006371BCA3D}"/>
              </a:ext>
            </a:extLst>
          </p:cNvPr>
          <p:cNvSpPr>
            <a:spLocks noGrp="1"/>
          </p:cNvSpPr>
          <p:nvPr>
            <p:ph type="ctrTitle"/>
          </p:nvPr>
        </p:nvSpPr>
        <p:spPr>
          <a:xfrm flipH="1">
            <a:off x="1841369" y="2607782"/>
            <a:ext cx="5461261" cy="577800"/>
          </a:xfrm>
        </p:spPr>
        <p:txBody>
          <a:bodyPr>
            <a:normAutofit fontScale="90000"/>
          </a:bodyPr>
          <a:lstStyle/>
          <a:p>
            <a:r>
              <a:rPr lang="es-ES" sz="1800" dirty="0">
                <a:effectLst/>
                <a:latin typeface="Arial" panose="020B0604020202020204" pitchFamily="34" charset="0"/>
                <a:ea typeface="Calibri" panose="020F0502020204030204" pitchFamily="34" charset="0"/>
              </a:rPr>
              <a:t>Goleman (1995) explica que la empatía es la actitud que tiene una persona para reconocer las emociones en los demás, es decir, es la capacidad de comprender los sentimientos de los otros y poder leer sus mensajes no verbales.</a:t>
            </a:r>
            <a:endParaRPr lang="es-MX" dirty="0"/>
          </a:p>
        </p:txBody>
      </p:sp>
      <p:sp>
        <p:nvSpPr>
          <p:cNvPr id="8" name="Título 7">
            <a:extLst>
              <a:ext uri="{FF2B5EF4-FFF2-40B4-BE49-F238E27FC236}">
                <a16:creationId xmlns:a16="http://schemas.microsoft.com/office/drawing/2014/main" id="{A3D909DA-4858-4A4E-8F2B-DB62F0493DD4}"/>
              </a:ext>
            </a:extLst>
          </p:cNvPr>
          <p:cNvSpPr>
            <a:spLocks noGrp="1"/>
          </p:cNvSpPr>
          <p:nvPr>
            <p:ph type="title" idx="6"/>
          </p:nvPr>
        </p:nvSpPr>
        <p:spPr/>
        <p:txBody>
          <a:bodyPr>
            <a:normAutofit fontScale="90000"/>
          </a:bodyPr>
          <a:lstStyle/>
          <a:p>
            <a:r>
              <a:rPr lang="es-MX" dirty="0">
                <a:latin typeface="Consolas" panose="020B0609020204030204" pitchFamily="49" charset="0"/>
                <a:ea typeface="Gaegu" panose="020B0604020202020204" charset="0"/>
              </a:rPr>
              <a:t>¿Qué es la empatía? </a:t>
            </a:r>
          </a:p>
        </p:txBody>
      </p:sp>
    </p:spTree>
    <p:extLst>
      <p:ext uri="{BB962C8B-B14F-4D97-AF65-F5344CB8AC3E}">
        <p14:creationId xmlns:p14="http://schemas.microsoft.com/office/powerpoint/2010/main" val="2857002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37"/>
          <p:cNvSpPr txBox="1">
            <a:spLocks noGrp="1"/>
          </p:cNvSpPr>
          <p:nvPr>
            <p:ph type="subTitle" idx="1"/>
          </p:nvPr>
        </p:nvSpPr>
        <p:spPr>
          <a:xfrm flipH="1">
            <a:off x="859619" y="3218423"/>
            <a:ext cx="1930800" cy="1227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000" dirty="0"/>
              <a:t>La conciencia de uno mismo es la facultad sobre la que se erige la </a:t>
            </a:r>
            <a:endParaRPr sz="1000" dirty="0"/>
          </a:p>
          <a:p>
            <a:pPr marL="0" lvl="0" indent="0" algn="ctr" rtl="0">
              <a:spcBef>
                <a:spcPts val="0"/>
              </a:spcBef>
              <a:spcAft>
                <a:spcPts val="0"/>
              </a:spcAft>
              <a:buNone/>
            </a:pPr>
            <a:r>
              <a:rPr lang="en" sz="1000" dirty="0"/>
              <a:t>empatía, puesto que, cuanto más abiertos nos hallemos a nuestras propias </a:t>
            </a:r>
            <a:endParaRPr sz="1000" dirty="0"/>
          </a:p>
          <a:p>
            <a:pPr marL="0" lvl="0" indent="0" algn="ctr" rtl="0">
              <a:spcBef>
                <a:spcPts val="0"/>
              </a:spcBef>
              <a:spcAft>
                <a:spcPts val="0"/>
              </a:spcAft>
              <a:buNone/>
            </a:pPr>
            <a:r>
              <a:rPr lang="en" sz="1000" dirty="0"/>
              <a:t>emociones, mayor será nuestra destreza en la comprensión de los sentimientos </a:t>
            </a:r>
            <a:endParaRPr sz="1000" dirty="0"/>
          </a:p>
          <a:p>
            <a:pPr marL="0" lvl="0" indent="0" algn="ctr" rtl="0">
              <a:spcBef>
                <a:spcPts val="0"/>
              </a:spcBef>
              <a:spcAft>
                <a:spcPts val="0"/>
              </a:spcAft>
              <a:buNone/>
            </a:pPr>
            <a:r>
              <a:rPr lang="en" sz="1000" dirty="0"/>
              <a:t>de los demás.</a:t>
            </a:r>
            <a:endParaRPr sz="1000" dirty="0"/>
          </a:p>
        </p:txBody>
      </p:sp>
      <p:sp>
        <p:nvSpPr>
          <p:cNvPr id="653" name="Google Shape;653;p37"/>
          <p:cNvSpPr txBox="1">
            <a:spLocks noGrp="1"/>
          </p:cNvSpPr>
          <p:nvPr>
            <p:ph type="subTitle" idx="3"/>
          </p:nvPr>
        </p:nvSpPr>
        <p:spPr>
          <a:xfrm flipH="1">
            <a:off x="2731753" y="2916120"/>
            <a:ext cx="3130151" cy="1321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000" dirty="0">
                <a:latin typeface="Proxima Nova" panose="020B0604020202020204" charset="0"/>
              </a:rPr>
              <a:t>Los  alexitímicos </a:t>
            </a:r>
            <a:endParaRPr sz="1000" dirty="0">
              <a:latin typeface="Proxima Nova" panose="020B0604020202020204" charset="0"/>
            </a:endParaRPr>
          </a:p>
          <a:p>
            <a:pPr marL="0" lvl="0" indent="0" rtl="0">
              <a:spcBef>
                <a:spcPts val="0"/>
              </a:spcBef>
              <a:spcAft>
                <a:spcPts val="0"/>
              </a:spcAft>
              <a:buNone/>
            </a:pPr>
            <a:r>
              <a:rPr lang="en" sz="1000" dirty="0">
                <a:latin typeface="Proxima Nova" panose="020B0604020202020204" charset="0"/>
              </a:rPr>
              <a:t>son igualmente incapaces de percibir los sentimientos ajenos, esta </a:t>
            </a:r>
            <a:endParaRPr sz="1000" dirty="0">
              <a:latin typeface="Proxima Nova" panose="020B0604020202020204" charset="0"/>
            </a:endParaRPr>
          </a:p>
          <a:p>
            <a:pPr marL="0" lvl="0" indent="0" rtl="0">
              <a:spcBef>
                <a:spcPts val="0"/>
              </a:spcBef>
              <a:spcAft>
                <a:spcPts val="0"/>
              </a:spcAft>
              <a:buNone/>
            </a:pPr>
            <a:r>
              <a:rPr lang="en" sz="1000" dirty="0">
                <a:latin typeface="Proxima Nova" panose="020B0604020202020204" charset="0"/>
              </a:rPr>
              <a:t>incapacidad no sólo supone una importante carencia en el ámbito de la </a:t>
            </a:r>
            <a:endParaRPr sz="1000" dirty="0">
              <a:latin typeface="Proxima Nova" panose="020B0604020202020204" charset="0"/>
            </a:endParaRPr>
          </a:p>
          <a:p>
            <a:pPr marL="0" lvl="0" indent="0" rtl="0">
              <a:spcBef>
                <a:spcPts val="0"/>
              </a:spcBef>
              <a:spcAft>
                <a:spcPts val="0"/>
              </a:spcAft>
              <a:buNone/>
            </a:pPr>
            <a:r>
              <a:rPr lang="en" sz="1000" dirty="0">
                <a:latin typeface="Proxima Nova" panose="020B0604020202020204" charset="0"/>
              </a:rPr>
              <a:t>inteligencia emocional sino que también implica un grave menoscabo de su </a:t>
            </a:r>
            <a:endParaRPr sz="1000" dirty="0">
              <a:latin typeface="Proxima Nova" panose="020B0604020202020204" charset="0"/>
            </a:endParaRPr>
          </a:p>
          <a:p>
            <a:pPr marL="0" lvl="0" indent="0" rtl="0">
              <a:spcBef>
                <a:spcPts val="0"/>
              </a:spcBef>
              <a:spcAft>
                <a:spcPts val="0"/>
              </a:spcAft>
              <a:buNone/>
            </a:pPr>
            <a:r>
              <a:rPr lang="en" sz="1000" dirty="0">
                <a:latin typeface="Proxima Nova" panose="020B0604020202020204" charset="0"/>
              </a:rPr>
              <a:t>humanidad, porque la raíz del afecto sobre el que se asienta toda relación </a:t>
            </a:r>
            <a:endParaRPr sz="1000" dirty="0">
              <a:latin typeface="Proxima Nova" panose="020B0604020202020204" charset="0"/>
            </a:endParaRPr>
          </a:p>
          <a:p>
            <a:pPr marL="0" lvl="0" indent="0" rtl="0">
              <a:spcBef>
                <a:spcPts val="0"/>
              </a:spcBef>
              <a:spcAft>
                <a:spcPts val="0"/>
              </a:spcAft>
              <a:buNone/>
            </a:pPr>
            <a:r>
              <a:rPr lang="en" sz="1000" dirty="0">
                <a:latin typeface="Proxima Nova" panose="020B0604020202020204" charset="0"/>
              </a:rPr>
              <a:t>dimana de la empatía, de la capacidad para sintonizar emocionalmente con </a:t>
            </a:r>
            <a:endParaRPr sz="1000" dirty="0">
              <a:latin typeface="Proxima Nova" panose="020B0604020202020204" charset="0"/>
            </a:endParaRPr>
          </a:p>
          <a:p>
            <a:pPr marL="0" lvl="0" indent="0" rtl="0">
              <a:spcBef>
                <a:spcPts val="0"/>
              </a:spcBef>
              <a:spcAft>
                <a:spcPts val="0"/>
              </a:spcAft>
              <a:buNone/>
            </a:pPr>
            <a:r>
              <a:rPr lang="en" sz="1000" dirty="0">
                <a:latin typeface="Proxima Nova" panose="020B0604020202020204" charset="0"/>
              </a:rPr>
              <a:t>los demás.</a:t>
            </a:r>
            <a:endParaRPr sz="1000" dirty="0">
              <a:latin typeface="Proxima Nova" panose="020B0604020202020204" charset="0"/>
            </a:endParaRPr>
          </a:p>
        </p:txBody>
      </p:sp>
      <p:sp>
        <p:nvSpPr>
          <p:cNvPr id="654" name="Google Shape;654;p37"/>
          <p:cNvSpPr txBox="1">
            <a:spLocks noGrp="1"/>
          </p:cNvSpPr>
          <p:nvPr>
            <p:ph type="subTitle" idx="5"/>
          </p:nvPr>
        </p:nvSpPr>
        <p:spPr>
          <a:xfrm flipH="1">
            <a:off x="6153907" y="3171473"/>
            <a:ext cx="1930800" cy="132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000"/>
              <a:t>La clave pues, que nos permite acceder a las emociones de los demás,radica en la capacidad para captar los mensajes no verbales (el tono de voz, los gestos, la </a:t>
            </a:r>
            <a:endParaRPr sz="1000"/>
          </a:p>
          <a:p>
            <a:pPr marL="0" lvl="0" indent="0" algn="ctr" rtl="0">
              <a:spcBef>
                <a:spcPts val="0"/>
              </a:spcBef>
              <a:spcAft>
                <a:spcPts val="0"/>
              </a:spcAft>
              <a:buNone/>
            </a:pPr>
            <a:r>
              <a:rPr lang="en" sz="1000"/>
              <a:t>expresión facial, etcétera).</a:t>
            </a:r>
            <a:endParaRPr sz="1000"/>
          </a:p>
        </p:txBody>
      </p:sp>
      <p:sp>
        <p:nvSpPr>
          <p:cNvPr id="655" name="Google Shape;655;p37"/>
          <p:cNvSpPr txBox="1">
            <a:spLocks noGrp="1"/>
          </p:cNvSpPr>
          <p:nvPr>
            <p:ph type="title" idx="6"/>
          </p:nvPr>
        </p:nvSpPr>
        <p:spPr>
          <a:xfrm>
            <a:off x="623400" y="445025"/>
            <a:ext cx="7800600" cy="97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Las raíces de la empatía. </a:t>
            </a:r>
            <a:endParaRPr/>
          </a:p>
        </p:txBody>
      </p:sp>
      <p:grpSp>
        <p:nvGrpSpPr>
          <p:cNvPr id="656" name="Google Shape;656;p37"/>
          <p:cNvGrpSpPr/>
          <p:nvPr/>
        </p:nvGrpSpPr>
        <p:grpSpPr>
          <a:xfrm flipH="1">
            <a:off x="8084707" y="218895"/>
            <a:ext cx="773713" cy="1227923"/>
            <a:chOff x="4254350" y="2964700"/>
            <a:chExt cx="580125" cy="730950"/>
          </a:xfrm>
        </p:grpSpPr>
        <p:sp>
          <p:nvSpPr>
            <p:cNvPr id="657" name="Google Shape;657;p37"/>
            <p:cNvSpPr/>
            <p:nvPr/>
          </p:nvSpPr>
          <p:spPr>
            <a:xfrm>
              <a:off x="4627525" y="3590925"/>
              <a:ext cx="76175" cy="67275"/>
            </a:xfrm>
            <a:custGeom>
              <a:avLst/>
              <a:gdLst/>
              <a:ahLst/>
              <a:cxnLst/>
              <a:rect l="l" t="t" r="r" b="b"/>
              <a:pathLst>
                <a:path w="3047" h="2691" extrusionOk="0">
                  <a:moveTo>
                    <a:pt x="250" y="0"/>
                  </a:moveTo>
                  <a:cubicBezTo>
                    <a:pt x="142" y="0"/>
                    <a:pt x="0" y="95"/>
                    <a:pt x="13" y="239"/>
                  </a:cubicBezTo>
                  <a:cubicBezTo>
                    <a:pt x="160" y="1055"/>
                    <a:pt x="327" y="1954"/>
                    <a:pt x="1059" y="2415"/>
                  </a:cubicBezTo>
                  <a:cubicBezTo>
                    <a:pt x="1335" y="2592"/>
                    <a:pt x="1653" y="2690"/>
                    <a:pt x="1962" y="2690"/>
                  </a:cubicBezTo>
                  <a:cubicBezTo>
                    <a:pt x="2309" y="2690"/>
                    <a:pt x="2646" y="2566"/>
                    <a:pt x="2901" y="2289"/>
                  </a:cubicBezTo>
                  <a:cubicBezTo>
                    <a:pt x="3046" y="2143"/>
                    <a:pt x="2904" y="1935"/>
                    <a:pt x="2745" y="1935"/>
                  </a:cubicBezTo>
                  <a:cubicBezTo>
                    <a:pt x="2699" y="1935"/>
                    <a:pt x="2650" y="1953"/>
                    <a:pt x="2608" y="1996"/>
                  </a:cubicBezTo>
                  <a:cubicBezTo>
                    <a:pt x="2427" y="2186"/>
                    <a:pt x="2192" y="2269"/>
                    <a:pt x="1950" y="2269"/>
                  </a:cubicBezTo>
                  <a:cubicBezTo>
                    <a:pt x="1604" y="2269"/>
                    <a:pt x="1243" y="2099"/>
                    <a:pt x="996" y="1829"/>
                  </a:cubicBezTo>
                  <a:cubicBezTo>
                    <a:pt x="536" y="1368"/>
                    <a:pt x="473" y="720"/>
                    <a:pt x="369" y="113"/>
                  </a:cubicBezTo>
                  <a:cubicBezTo>
                    <a:pt x="369" y="34"/>
                    <a:pt x="316" y="0"/>
                    <a:pt x="25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7"/>
            <p:cNvSpPr/>
            <p:nvPr/>
          </p:nvSpPr>
          <p:spPr>
            <a:xfrm>
              <a:off x="4384863" y="3041988"/>
              <a:ext cx="369325" cy="282500"/>
            </a:xfrm>
            <a:custGeom>
              <a:avLst/>
              <a:gdLst/>
              <a:ahLst/>
              <a:cxnLst/>
              <a:rect l="l" t="t" r="r" b="b"/>
              <a:pathLst>
                <a:path w="14773" h="11300" extrusionOk="0">
                  <a:moveTo>
                    <a:pt x="4747" y="0"/>
                  </a:moveTo>
                  <a:cubicBezTo>
                    <a:pt x="4735" y="0"/>
                    <a:pt x="4722" y="1"/>
                    <a:pt x="4709" y="3"/>
                  </a:cubicBezTo>
                  <a:cubicBezTo>
                    <a:pt x="2595" y="338"/>
                    <a:pt x="315" y="2514"/>
                    <a:pt x="168" y="4732"/>
                  </a:cubicBezTo>
                  <a:cubicBezTo>
                    <a:pt x="1" y="7117"/>
                    <a:pt x="3118" y="8582"/>
                    <a:pt x="4792" y="9607"/>
                  </a:cubicBezTo>
                  <a:cubicBezTo>
                    <a:pt x="6204" y="10448"/>
                    <a:pt x="7907" y="11299"/>
                    <a:pt x="9564" y="11299"/>
                  </a:cubicBezTo>
                  <a:cubicBezTo>
                    <a:pt x="10338" y="11299"/>
                    <a:pt x="11103" y="11113"/>
                    <a:pt x="11823" y="10653"/>
                  </a:cubicBezTo>
                  <a:cubicBezTo>
                    <a:pt x="13559" y="9544"/>
                    <a:pt x="14773" y="7180"/>
                    <a:pt x="14166" y="5150"/>
                  </a:cubicBezTo>
                  <a:cubicBezTo>
                    <a:pt x="14133" y="5060"/>
                    <a:pt x="14056" y="5022"/>
                    <a:pt x="13978" y="5022"/>
                  </a:cubicBezTo>
                  <a:cubicBezTo>
                    <a:pt x="13858" y="5022"/>
                    <a:pt x="13739" y="5115"/>
                    <a:pt x="13789" y="5255"/>
                  </a:cubicBezTo>
                  <a:cubicBezTo>
                    <a:pt x="14396" y="7138"/>
                    <a:pt x="13162" y="9482"/>
                    <a:pt x="11488" y="10423"/>
                  </a:cubicBezTo>
                  <a:cubicBezTo>
                    <a:pt x="10869" y="10769"/>
                    <a:pt x="10222" y="10911"/>
                    <a:pt x="9570" y="10911"/>
                  </a:cubicBezTo>
                  <a:cubicBezTo>
                    <a:pt x="7972" y="10911"/>
                    <a:pt x="6339" y="10060"/>
                    <a:pt x="5002" y="9272"/>
                  </a:cubicBezTo>
                  <a:cubicBezTo>
                    <a:pt x="3453" y="8352"/>
                    <a:pt x="629" y="6992"/>
                    <a:pt x="608" y="5004"/>
                  </a:cubicBezTo>
                  <a:cubicBezTo>
                    <a:pt x="587" y="2828"/>
                    <a:pt x="2763" y="715"/>
                    <a:pt x="4792" y="380"/>
                  </a:cubicBezTo>
                  <a:cubicBezTo>
                    <a:pt x="5050" y="340"/>
                    <a:pt x="4970" y="0"/>
                    <a:pt x="474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7"/>
            <p:cNvSpPr/>
            <p:nvPr/>
          </p:nvSpPr>
          <p:spPr>
            <a:xfrm>
              <a:off x="4254350" y="3056000"/>
              <a:ext cx="514750" cy="601000"/>
            </a:xfrm>
            <a:custGeom>
              <a:avLst/>
              <a:gdLst/>
              <a:ahLst/>
              <a:cxnLst/>
              <a:rect l="l" t="t" r="r" b="b"/>
              <a:pathLst>
                <a:path w="20590" h="24040" extrusionOk="0">
                  <a:moveTo>
                    <a:pt x="9981" y="1"/>
                  </a:moveTo>
                  <a:cubicBezTo>
                    <a:pt x="9793" y="21"/>
                    <a:pt x="9793" y="398"/>
                    <a:pt x="10023" y="398"/>
                  </a:cubicBezTo>
                  <a:cubicBezTo>
                    <a:pt x="13894" y="607"/>
                    <a:pt x="18183" y="1381"/>
                    <a:pt x="19334" y="5713"/>
                  </a:cubicBezTo>
                  <a:cubicBezTo>
                    <a:pt x="20276" y="9374"/>
                    <a:pt x="18978" y="13475"/>
                    <a:pt x="17493" y="16802"/>
                  </a:cubicBezTo>
                  <a:cubicBezTo>
                    <a:pt x="16719" y="18497"/>
                    <a:pt x="15777" y="20171"/>
                    <a:pt x="14689" y="21698"/>
                  </a:cubicBezTo>
                  <a:cubicBezTo>
                    <a:pt x="13814" y="22919"/>
                    <a:pt x="12861" y="23625"/>
                    <a:pt x="11328" y="23625"/>
                  </a:cubicBezTo>
                  <a:cubicBezTo>
                    <a:pt x="11284" y="23625"/>
                    <a:pt x="11240" y="23624"/>
                    <a:pt x="11195" y="23623"/>
                  </a:cubicBezTo>
                  <a:cubicBezTo>
                    <a:pt x="10190" y="23623"/>
                    <a:pt x="9144" y="23393"/>
                    <a:pt x="8161" y="23079"/>
                  </a:cubicBezTo>
                  <a:cubicBezTo>
                    <a:pt x="4708" y="21970"/>
                    <a:pt x="691" y="18915"/>
                    <a:pt x="628" y="14940"/>
                  </a:cubicBezTo>
                  <a:cubicBezTo>
                    <a:pt x="586" y="10839"/>
                    <a:pt x="6048" y="9584"/>
                    <a:pt x="6027" y="5483"/>
                  </a:cubicBezTo>
                  <a:cubicBezTo>
                    <a:pt x="6027" y="5346"/>
                    <a:pt x="5927" y="5278"/>
                    <a:pt x="5828" y="5278"/>
                  </a:cubicBezTo>
                  <a:cubicBezTo>
                    <a:pt x="5728" y="5278"/>
                    <a:pt x="5629" y="5346"/>
                    <a:pt x="5629" y="5483"/>
                  </a:cubicBezTo>
                  <a:cubicBezTo>
                    <a:pt x="5650" y="8119"/>
                    <a:pt x="3202" y="9521"/>
                    <a:pt x="1654" y="11341"/>
                  </a:cubicBezTo>
                  <a:cubicBezTo>
                    <a:pt x="524" y="12638"/>
                    <a:pt x="1" y="14208"/>
                    <a:pt x="314" y="15944"/>
                  </a:cubicBezTo>
                  <a:cubicBezTo>
                    <a:pt x="1047" y="19773"/>
                    <a:pt x="4855" y="22577"/>
                    <a:pt x="8412" y="23581"/>
                  </a:cubicBezTo>
                  <a:cubicBezTo>
                    <a:pt x="9273" y="23816"/>
                    <a:pt x="10266" y="24039"/>
                    <a:pt x="11231" y="24039"/>
                  </a:cubicBezTo>
                  <a:cubicBezTo>
                    <a:pt x="12070" y="24039"/>
                    <a:pt x="12889" y="23870"/>
                    <a:pt x="13580" y="23393"/>
                  </a:cubicBezTo>
                  <a:cubicBezTo>
                    <a:pt x="15254" y="22221"/>
                    <a:pt x="16384" y="19773"/>
                    <a:pt x="17263" y="18037"/>
                  </a:cubicBezTo>
                  <a:cubicBezTo>
                    <a:pt x="19041" y="14438"/>
                    <a:pt x="20589" y="10002"/>
                    <a:pt x="19732" y="5964"/>
                  </a:cubicBezTo>
                  <a:cubicBezTo>
                    <a:pt x="18706" y="1214"/>
                    <a:pt x="14187" y="252"/>
                    <a:pt x="998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7"/>
            <p:cNvSpPr/>
            <p:nvPr/>
          </p:nvSpPr>
          <p:spPr>
            <a:xfrm>
              <a:off x="4344250" y="3293850"/>
              <a:ext cx="244900" cy="355950"/>
            </a:xfrm>
            <a:custGeom>
              <a:avLst/>
              <a:gdLst/>
              <a:ahLst/>
              <a:cxnLst/>
              <a:rect l="l" t="t" r="r" b="b"/>
              <a:pathLst>
                <a:path w="9796" h="14238" extrusionOk="0">
                  <a:moveTo>
                    <a:pt x="290" y="0"/>
                  </a:moveTo>
                  <a:cubicBezTo>
                    <a:pt x="92" y="0"/>
                    <a:pt x="1" y="345"/>
                    <a:pt x="234" y="383"/>
                  </a:cubicBezTo>
                  <a:cubicBezTo>
                    <a:pt x="736" y="488"/>
                    <a:pt x="1259" y="1220"/>
                    <a:pt x="1698" y="1534"/>
                  </a:cubicBezTo>
                  <a:cubicBezTo>
                    <a:pt x="2305" y="1953"/>
                    <a:pt x="2954" y="2287"/>
                    <a:pt x="3644" y="2580"/>
                  </a:cubicBezTo>
                  <a:cubicBezTo>
                    <a:pt x="5025" y="3187"/>
                    <a:pt x="6490" y="3606"/>
                    <a:pt x="7871" y="4233"/>
                  </a:cubicBezTo>
                  <a:cubicBezTo>
                    <a:pt x="8791" y="4652"/>
                    <a:pt x="9356" y="4756"/>
                    <a:pt x="9147" y="5824"/>
                  </a:cubicBezTo>
                  <a:cubicBezTo>
                    <a:pt x="9001" y="6723"/>
                    <a:pt x="8561" y="7665"/>
                    <a:pt x="8206" y="8502"/>
                  </a:cubicBezTo>
                  <a:cubicBezTo>
                    <a:pt x="7452" y="10406"/>
                    <a:pt x="6427" y="12142"/>
                    <a:pt x="5402" y="13942"/>
                  </a:cubicBezTo>
                  <a:cubicBezTo>
                    <a:pt x="5313" y="14090"/>
                    <a:pt x="5454" y="14238"/>
                    <a:pt x="5597" y="14238"/>
                  </a:cubicBezTo>
                  <a:cubicBezTo>
                    <a:pt x="5656" y="14238"/>
                    <a:pt x="5715" y="14212"/>
                    <a:pt x="5757" y="14151"/>
                  </a:cubicBezTo>
                  <a:cubicBezTo>
                    <a:pt x="7452" y="11243"/>
                    <a:pt x="8896" y="8293"/>
                    <a:pt x="9775" y="5049"/>
                  </a:cubicBezTo>
                  <a:cubicBezTo>
                    <a:pt x="9796" y="4966"/>
                    <a:pt x="9754" y="4861"/>
                    <a:pt x="9712" y="4819"/>
                  </a:cubicBezTo>
                  <a:cubicBezTo>
                    <a:pt x="8185" y="3836"/>
                    <a:pt x="6511" y="3313"/>
                    <a:pt x="4837" y="2664"/>
                  </a:cubicBezTo>
                  <a:cubicBezTo>
                    <a:pt x="3916" y="2308"/>
                    <a:pt x="3037" y="1932"/>
                    <a:pt x="2200" y="1409"/>
                  </a:cubicBezTo>
                  <a:cubicBezTo>
                    <a:pt x="1594" y="1011"/>
                    <a:pt x="1050" y="174"/>
                    <a:pt x="338" y="7"/>
                  </a:cubicBezTo>
                  <a:cubicBezTo>
                    <a:pt x="321" y="2"/>
                    <a:pt x="305" y="0"/>
                    <a:pt x="29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7"/>
            <p:cNvSpPr/>
            <p:nvPr/>
          </p:nvSpPr>
          <p:spPr>
            <a:xfrm>
              <a:off x="4456800" y="3272375"/>
              <a:ext cx="46800" cy="66400"/>
            </a:xfrm>
            <a:custGeom>
              <a:avLst/>
              <a:gdLst/>
              <a:ahLst/>
              <a:cxnLst/>
              <a:rect l="l" t="t" r="r" b="b"/>
              <a:pathLst>
                <a:path w="1872" h="2656" extrusionOk="0">
                  <a:moveTo>
                    <a:pt x="994" y="0"/>
                  </a:moveTo>
                  <a:cubicBezTo>
                    <a:pt x="934" y="0"/>
                    <a:pt x="876" y="27"/>
                    <a:pt x="837" y="92"/>
                  </a:cubicBezTo>
                  <a:cubicBezTo>
                    <a:pt x="356" y="782"/>
                    <a:pt x="84" y="1535"/>
                    <a:pt x="0" y="2372"/>
                  </a:cubicBezTo>
                  <a:cubicBezTo>
                    <a:pt x="0" y="2456"/>
                    <a:pt x="42" y="2498"/>
                    <a:pt x="105" y="2519"/>
                  </a:cubicBezTo>
                  <a:cubicBezTo>
                    <a:pt x="244" y="2614"/>
                    <a:pt x="388" y="2655"/>
                    <a:pt x="531" y="2655"/>
                  </a:cubicBezTo>
                  <a:cubicBezTo>
                    <a:pt x="795" y="2655"/>
                    <a:pt x="1052" y="2513"/>
                    <a:pt x="1255" y="2309"/>
                  </a:cubicBezTo>
                  <a:cubicBezTo>
                    <a:pt x="1695" y="1870"/>
                    <a:pt x="1611" y="1201"/>
                    <a:pt x="1820" y="636"/>
                  </a:cubicBezTo>
                  <a:cubicBezTo>
                    <a:pt x="1871" y="496"/>
                    <a:pt x="1752" y="402"/>
                    <a:pt x="1636" y="402"/>
                  </a:cubicBezTo>
                  <a:cubicBezTo>
                    <a:pt x="1562" y="402"/>
                    <a:pt x="1489" y="441"/>
                    <a:pt x="1465" y="531"/>
                  </a:cubicBezTo>
                  <a:cubicBezTo>
                    <a:pt x="1339" y="887"/>
                    <a:pt x="1339" y="1242"/>
                    <a:pt x="1235" y="1577"/>
                  </a:cubicBezTo>
                  <a:cubicBezTo>
                    <a:pt x="1151" y="1877"/>
                    <a:pt x="896" y="2270"/>
                    <a:pt x="573" y="2270"/>
                  </a:cubicBezTo>
                  <a:cubicBezTo>
                    <a:pt x="527" y="2270"/>
                    <a:pt x="480" y="2262"/>
                    <a:pt x="431" y="2244"/>
                  </a:cubicBezTo>
                  <a:lnTo>
                    <a:pt x="431" y="2244"/>
                  </a:lnTo>
                  <a:cubicBezTo>
                    <a:pt x="526" y="1515"/>
                    <a:pt x="774" y="878"/>
                    <a:pt x="1193" y="280"/>
                  </a:cubicBezTo>
                  <a:cubicBezTo>
                    <a:pt x="1265" y="135"/>
                    <a:pt x="1127" y="0"/>
                    <a:pt x="99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7"/>
            <p:cNvSpPr/>
            <p:nvPr/>
          </p:nvSpPr>
          <p:spPr>
            <a:xfrm>
              <a:off x="4311200" y="3321550"/>
              <a:ext cx="239775" cy="239800"/>
            </a:xfrm>
            <a:custGeom>
              <a:avLst/>
              <a:gdLst/>
              <a:ahLst/>
              <a:cxnLst/>
              <a:rect l="l" t="t" r="r" b="b"/>
              <a:pathLst>
                <a:path w="9591" h="9592" extrusionOk="0">
                  <a:moveTo>
                    <a:pt x="314" y="1"/>
                  </a:moveTo>
                  <a:cubicBezTo>
                    <a:pt x="121" y="1"/>
                    <a:pt x="1" y="254"/>
                    <a:pt x="196" y="342"/>
                  </a:cubicBezTo>
                  <a:cubicBezTo>
                    <a:pt x="2183" y="1242"/>
                    <a:pt x="4150" y="2142"/>
                    <a:pt x="6138" y="3042"/>
                  </a:cubicBezTo>
                  <a:cubicBezTo>
                    <a:pt x="7310" y="3565"/>
                    <a:pt x="8419" y="4088"/>
                    <a:pt x="8314" y="5615"/>
                  </a:cubicBezTo>
                  <a:cubicBezTo>
                    <a:pt x="8209" y="6933"/>
                    <a:pt x="7603" y="8189"/>
                    <a:pt x="6787" y="9235"/>
                  </a:cubicBezTo>
                  <a:cubicBezTo>
                    <a:pt x="6675" y="9395"/>
                    <a:pt x="6807" y="9591"/>
                    <a:pt x="6950" y="9591"/>
                  </a:cubicBezTo>
                  <a:cubicBezTo>
                    <a:pt x="6995" y="9591"/>
                    <a:pt x="7040" y="9572"/>
                    <a:pt x="7079" y="9528"/>
                  </a:cubicBezTo>
                  <a:cubicBezTo>
                    <a:pt x="8105" y="8231"/>
                    <a:pt x="9590" y="5427"/>
                    <a:pt x="8335" y="3858"/>
                  </a:cubicBezTo>
                  <a:cubicBezTo>
                    <a:pt x="7686" y="3021"/>
                    <a:pt x="6159" y="2623"/>
                    <a:pt x="5217" y="2205"/>
                  </a:cubicBezTo>
                  <a:cubicBezTo>
                    <a:pt x="3627" y="1472"/>
                    <a:pt x="2037" y="761"/>
                    <a:pt x="426" y="29"/>
                  </a:cubicBezTo>
                  <a:cubicBezTo>
                    <a:pt x="387" y="9"/>
                    <a:pt x="349" y="1"/>
                    <a:pt x="31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7"/>
            <p:cNvSpPr/>
            <p:nvPr/>
          </p:nvSpPr>
          <p:spPr>
            <a:xfrm>
              <a:off x="4570300" y="2964700"/>
              <a:ext cx="159050" cy="157600"/>
            </a:xfrm>
            <a:custGeom>
              <a:avLst/>
              <a:gdLst/>
              <a:ahLst/>
              <a:cxnLst/>
              <a:rect l="l" t="t" r="r" b="b"/>
              <a:pathLst>
                <a:path w="6362" h="6304" extrusionOk="0">
                  <a:moveTo>
                    <a:pt x="2883" y="1"/>
                  </a:moveTo>
                  <a:cubicBezTo>
                    <a:pt x="2169" y="1"/>
                    <a:pt x="1446" y="330"/>
                    <a:pt x="942" y="849"/>
                  </a:cubicBezTo>
                  <a:cubicBezTo>
                    <a:pt x="63" y="1790"/>
                    <a:pt x="0" y="3150"/>
                    <a:pt x="335" y="4322"/>
                  </a:cubicBezTo>
                  <a:cubicBezTo>
                    <a:pt x="368" y="4411"/>
                    <a:pt x="446" y="4450"/>
                    <a:pt x="526" y="4450"/>
                  </a:cubicBezTo>
                  <a:cubicBezTo>
                    <a:pt x="654" y="4450"/>
                    <a:pt x="784" y="4351"/>
                    <a:pt x="733" y="4197"/>
                  </a:cubicBezTo>
                  <a:cubicBezTo>
                    <a:pt x="461" y="3150"/>
                    <a:pt x="461" y="1937"/>
                    <a:pt x="1235" y="1100"/>
                  </a:cubicBezTo>
                  <a:cubicBezTo>
                    <a:pt x="1675" y="640"/>
                    <a:pt x="2224" y="419"/>
                    <a:pt x="2771" y="419"/>
                  </a:cubicBezTo>
                  <a:cubicBezTo>
                    <a:pt x="3344" y="419"/>
                    <a:pt x="3914" y="661"/>
                    <a:pt x="4353" y="1121"/>
                  </a:cubicBezTo>
                  <a:cubicBezTo>
                    <a:pt x="5587" y="2418"/>
                    <a:pt x="5796" y="4615"/>
                    <a:pt x="4750" y="6017"/>
                  </a:cubicBezTo>
                  <a:cubicBezTo>
                    <a:pt x="4631" y="6166"/>
                    <a:pt x="4766" y="6304"/>
                    <a:pt x="4914" y="6304"/>
                  </a:cubicBezTo>
                  <a:cubicBezTo>
                    <a:pt x="4974" y="6304"/>
                    <a:pt x="5036" y="6281"/>
                    <a:pt x="5085" y="6226"/>
                  </a:cubicBezTo>
                  <a:cubicBezTo>
                    <a:pt x="6361" y="4510"/>
                    <a:pt x="5922" y="1121"/>
                    <a:pt x="3746" y="179"/>
                  </a:cubicBezTo>
                  <a:cubicBezTo>
                    <a:pt x="3471" y="57"/>
                    <a:pt x="3178" y="1"/>
                    <a:pt x="288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7"/>
            <p:cNvSpPr/>
            <p:nvPr/>
          </p:nvSpPr>
          <p:spPr>
            <a:xfrm>
              <a:off x="4599075" y="3004350"/>
              <a:ext cx="82150" cy="98325"/>
            </a:xfrm>
            <a:custGeom>
              <a:avLst/>
              <a:gdLst/>
              <a:ahLst/>
              <a:cxnLst/>
              <a:rect l="l" t="t" r="r" b="b"/>
              <a:pathLst>
                <a:path w="3286" h="3933" extrusionOk="0">
                  <a:moveTo>
                    <a:pt x="1451" y="1"/>
                  </a:moveTo>
                  <a:cubicBezTo>
                    <a:pt x="1025" y="1"/>
                    <a:pt x="658" y="255"/>
                    <a:pt x="419" y="623"/>
                  </a:cubicBezTo>
                  <a:cubicBezTo>
                    <a:pt x="0" y="1271"/>
                    <a:pt x="189" y="2046"/>
                    <a:pt x="356" y="2736"/>
                  </a:cubicBezTo>
                  <a:cubicBezTo>
                    <a:pt x="397" y="2826"/>
                    <a:pt x="476" y="2865"/>
                    <a:pt x="556" y="2865"/>
                  </a:cubicBezTo>
                  <a:cubicBezTo>
                    <a:pt x="678" y="2865"/>
                    <a:pt x="800" y="2771"/>
                    <a:pt x="774" y="2631"/>
                  </a:cubicBezTo>
                  <a:cubicBezTo>
                    <a:pt x="628" y="2046"/>
                    <a:pt x="461" y="1355"/>
                    <a:pt x="795" y="790"/>
                  </a:cubicBezTo>
                  <a:cubicBezTo>
                    <a:pt x="982" y="510"/>
                    <a:pt x="1206" y="395"/>
                    <a:pt x="1429" y="395"/>
                  </a:cubicBezTo>
                  <a:cubicBezTo>
                    <a:pt x="1806" y="395"/>
                    <a:pt x="2181" y="725"/>
                    <a:pt x="2365" y="1146"/>
                  </a:cubicBezTo>
                  <a:cubicBezTo>
                    <a:pt x="2720" y="1941"/>
                    <a:pt x="2469" y="2945"/>
                    <a:pt x="2762" y="3803"/>
                  </a:cubicBezTo>
                  <a:cubicBezTo>
                    <a:pt x="2787" y="3893"/>
                    <a:pt x="2863" y="3932"/>
                    <a:pt x="2940" y="3932"/>
                  </a:cubicBezTo>
                  <a:cubicBezTo>
                    <a:pt x="3059" y="3932"/>
                    <a:pt x="3182" y="3839"/>
                    <a:pt x="3118" y="3699"/>
                  </a:cubicBezTo>
                  <a:cubicBezTo>
                    <a:pt x="2762" y="2631"/>
                    <a:pt x="3285" y="309"/>
                    <a:pt x="1632" y="16"/>
                  </a:cubicBezTo>
                  <a:cubicBezTo>
                    <a:pt x="1571" y="6"/>
                    <a:pt x="1511" y="1"/>
                    <a:pt x="145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7"/>
            <p:cNvSpPr/>
            <p:nvPr/>
          </p:nvSpPr>
          <p:spPr>
            <a:xfrm>
              <a:off x="4609275" y="3139100"/>
              <a:ext cx="225200" cy="556550"/>
            </a:xfrm>
            <a:custGeom>
              <a:avLst/>
              <a:gdLst/>
              <a:ahLst/>
              <a:cxnLst/>
              <a:rect l="l" t="t" r="r" b="b"/>
              <a:pathLst>
                <a:path w="9008" h="22262" extrusionOk="0">
                  <a:moveTo>
                    <a:pt x="4366" y="0"/>
                  </a:moveTo>
                  <a:cubicBezTo>
                    <a:pt x="4133" y="0"/>
                    <a:pt x="4145" y="360"/>
                    <a:pt x="4384" y="380"/>
                  </a:cubicBezTo>
                  <a:cubicBezTo>
                    <a:pt x="5451" y="464"/>
                    <a:pt x="6162" y="2179"/>
                    <a:pt x="6581" y="2995"/>
                  </a:cubicBezTo>
                  <a:cubicBezTo>
                    <a:pt x="7041" y="3916"/>
                    <a:pt x="7418" y="4879"/>
                    <a:pt x="7690" y="5862"/>
                  </a:cubicBezTo>
                  <a:cubicBezTo>
                    <a:pt x="8422" y="8457"/>
                    <a:pt x="8234" y="10988"/>
                    <a:pt x="7585" y="13583"/>
                  </a:cubicBezTo>
                  <a:cubicBezTo>
                    <a:pt x="7083" y="15550"/>
                    <a:pt x="6497" y="17684"/>
                    <a:pt x="5493" y="19462"/>
                  </a:cubicBezTo>
                  <a:cubicBezTo>
                    <a:pt x="4970" y="20383"/>
                    <a:pt x="4258" y="21220"/>
                    <a:pt x="3254" y="21638"/>
                  </a:cubicBezTo>
                  <a:cubicBezTo>
                    <a:pt x="2911" y="21783"/>
                    <a:pt x="2603" y="21848"/>
                    <a:pt x="2328" y="21848"/>
                  </a:cubicBezTo>
                  <a:cubicBezTo>
                    <a:pt x="1090" y="21848"/>
                    <a:pt x="511" y="20533"/>
                    <a:pt x="408" y="19232"/>
                  </a:cubicBezTo>
                  <a:cubicBezTo>
                    <a:pt x="398" y="19096"/>
                    <a:pt x="293" y="19028"/>
                    <a:pt x="194" y="19028"/>
                  </a:cubicBezTo>
                  <a:cubicBezTo>
                    <a:pt x="94" y="19028"/>
                    <a:pt x="0" y="19096"/>
                    <a:pt x="11" y="19232"/>
                  </a:cubicBezTo>
                  <a:cubicBezTo>
                    <a:pt x="163" y="20788"/>
                    <a:pt x="916" y="22262"/>
                    <a:pt x="2327" y="22262"/>
                  </a:cubicBezTo>
                  <a:cubicBezTo>
                    <a:pt x="2661" y="22262"/>
                    <a:pt x="3033" y="22179"/>
                    <a:pt x="3442" y="21994"/>
                  </a:cubicBezTo>
                  <a:cubicBezTo>
                    <a:pt x="5869" y="20927"/>
                    <a:pt x="6706" y="17893"/>
                    <a:pt x="7418" y="15591"/>
                  </a:cubicBezTo>
                  <a:cubicBezTo>
                    <a:pt x="8443" y="12286"/>
                    <a:pt x="9008" y="8980"/>
                    <a:pt x="8024" y="5569"/>
                  </a:cubicBezTo>
                  <a:cubicBezTo>
                    <a:pt x="7627" y="4209"/>
                    <a:pt x="7062" y="2933"/>
                    <a:pt x="6330" y="1698"/>
                  </a:cubicBezTo>
                  <a:cubicBezTo>
                    <a:pt x="5869" y="945"/>
                    <a:pt x="5388" y="66"/>
                    <a:pt x="4405" y="3"/>
                  </a:cubicBezTo>
                  <a:cubicBezTo>
                    <a:pt x="4391" y="1"/>
                    <a:pt x="4378" y="0"/>
                    <a:pt x="4366"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7"/>
            <p:cNvSpPr/>
            <p:nvPr/>
          </p:nvSpPr>
          <p:spPr>
            <a:xfrm>
              <a:off x="4650475" y="3303225"/>
              <a:ext cx="127525" cy="345375"/>
            </a:xfrm>
            <a:custGeom>
              <a:avLst/>
              <a:gdLst/>
              <a:ahLst/>
              <a:cxnLst/>
              <a:rect l="l" t="t" r="r" b="b"/>
              <a:pathLst>
                <a:path w="5101" h="13815" extrusionOk="0">
                  <a:moveTo>
                    <a:pt x="4022" y="0"/>
                  </a:moveTo>
                  <a:cubicBezTo>
                    <a:pt x="3909" y="0"/>
                    <a:pt x="3785" y="95"/>
                    <a:pt x="3824" y="239"/>
                  </a:cubicBezTo>
                  <a:cubicBezTo>
                    <a:pt x="4619" y="2540"/>
                    <a:pt x="4493" y="4884"/>
                    <a:pt x="3761" y="7185"/>
                  </a:cubicBezTo>
                  <a:cubicBezTo>
                    <a:pt x="3384" y="8294"/>
                    <a:pt x="2924" y="9382"/>
                    <a:pt x="2401" y="10449"/>
                  </a:cubicBezTo>
                  <a:cubicBezTo>
                    <a:pt x="1899" y="11433"/>
                    <a:pt x="1355" y="13044"/>
                    <a:pt x="204" y="13420"/>
                  </a:cubicBezTo>
                  <a:cubicBezTo>
                    <a:pt x="0" y="13495"/>
                    <a:pt x="59" y="13814"/>
                    <a:pt x="235" y="13814"/>
                  </a:cubicBezTo>
                  <a:cubicBezTo>
                    <a:pt x="257" y="13814"/>
                    <a:pt x="282" y="13809"/>
                    <a:pt x="309" y="13797"/>
                  </a:cubicBezTo>
                  <a:cubicBezTo>
                    <a:pt x="1208" y="13483"/>
                    <a:pt x="1606" y="12730"/>
                    <a:pt x="2066" y="11914"/>
                  </a:cubicBezTo>
                  <a:cubicBezTo>
                    <a:pt x="2715" y="10679"/>
                    <a:pt x="3343" y="9445"/>
                    <a:pt x="3803" y="8148"/>
                  </a:cubicBezTo>
                  <a:cubicBezTo>
                    <a:pt x="4786" y="5532"/>
                    <a:pt x="5100" y="2812"/>
                    <a:pt x="4180" y="113"/>
                  </a:cubicBezTo>
                  <a:cubicBezTo>
                    <a:pt x="4156" y="34"/>
                    <a:pt x="4091" y="0"/>
                    <a:pt x="402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7" name="Google Shape;667;p37"/>
          <p:cNvSpPr/>
          <p:nvPr/>
        </p:nvSpPr>
        <p:spPr>
          <a:xfrm rot="-8188685">
            <a:off x="8105810" y="1864469"/>
            <a:ext cx="50414" cy="104573"/>
          </a:xfrm>
          <a:custGeom>
            <a:avLst/>
            <a:gdLst/>
            <a:ahLst/>
            <a:cxnLst/>
            <a:rect l="l" t="t" r="r" b="b"/>
            <a:pathLst>
              <a:path w="3606" h="5502" extrusionOk="0">
                <a:moveTo>
                  <a:pt x="2253" y="0"/>
                </a:moveTo>
                <a:cubicBezTo>
                  <a:pt x="2053" y="0"/>
                  <a:pt x="1846" y="70"/>
                  <a:pt x="1658" y="235"/>
                </a:cubicBezTo>
                <a:cubicBezTo>
                  <a:pt x="299" y="1475"/>
                  <a:pt x="0" y="3387"/>
                  <a:pt x="732" y="5030"/>
                </a:cubicBezTo>
                <a:cubicBezTo>
                  <a:pt x="878" y="5363"/>
                  <a:pt x="1131" y="5502"/>
                  <a:pt x="1396" y="5502"/>
                </a:cubicBezTo>
                <a:cubicBezTo>
                  <a:pt x="1973" y="5502"/>
                  <a:pt x="2603" y="4845"/>
                  <a:pt x="2285" y="4118"/>
                </a:cubicBezTo>
                <a:cubicBezTo>
                  <a:pt x="1867" y="3192"/>
                  <a:pt x="2211" y="2132"/>
                  <a:pt x="2927" y="1505"/>
                </a:cubicBezTo>
                <a:cubicBezTo>
                  <a:pt x="3606" y="908"/>
                  <a:pt x="2974" y="0"/>
                  <a:pt x="22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7"/>
          <p:cNvSpPr/>
          <p:nvPr/>
        </p:nvSpPr>
        <p:spPr>
          <a:xfrm rot="-7587917">
            <a:off x="8068685" y="1822612"/>
            <a:ext cx="41106" cy="124807"/>
          </a:xfrm>
          <a:custGeom>
            <a:avLst/>
            <a:gdLst/>
            <a:ahLst/>
            <a:cxnLst/>
            <a:rect l="l" t="t" r="r" b="b"/>
            <a:pathLst>
              <a:path w="3606" h="5502" extrusionOk="0">
                <a:moveTo>
                  <a:pt x="2253" y="0"/>
                </a:moveTo>
                <a:cubicBezTo>
                  <a:pt x="2053" y="0"/>
                  <a:pt x="1846" y="70"/>
                  <a:pt x="1658" y="235"/>
                </a:cubicBezTo>
                <a:cubicBezTo>
                  <a:pt x="299" y="1475"/>
                  <a:pt x="0" y="3387"/>
                  <a:pt x="732" y="5030"/>
                </a:cubicBezTo>
                <a:cubicBezTo>
                  <a:pt x="878" y="5363"/>
                  <a:pt x="1131" y="5502"/>
                  <a:pt x="1396" y="5502"/>
                </a:cubicBezTo>
                <a:cubicBezTo>
                  <a:pt x="1973" y="5502"/>
                  <a:pt x="2603" y="4845"/>
                  <a:pt x="2285" y="4118"/>
                </a:cubicBezTo>
                <a:cubicBezTo>
                  <a:pt x="1867" y="3192"/>
                  <a:pt x="2211" y="2132"/>
                  <a:pt x="2927" y="1505"/>
                </a:cubicBezTo>
                <a:cubicBezTo>
                  <a:pt x="3606" y="908"/>
                  <a:pt x="2974" y="0"/>
                  <a:pt x="22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69" name="Google Shape;669;p37"/>
          <p:cNvPicPr preferRelativeResize="0"/>
          <p:nvPr/>
        </p:nvPicPr>
        <p:blipFill>
          <a:blip r:embed="rId3">
            <a:alphaModFix/>
          </a:blip>
          <a:stretch>
            <a:fillRect/>
          </a:stretch>
        </p:blipFill>
        <p:spPr>
          <a:xfrm>
            <a:off x="669850" y="1498744"/>
            <a:ext cx="2393550" cy="1638560"/>
          </a:xfrm>
          <a:prstGeom prst="rect">
            <a:avLst/>
          </a:prstGeom>
          <a:noFill/>
          <a:ln>
            <a:noFill/>
          </a:ln>
        </p:spPr>
      </p:pic>
      <p:pic>
        <p:nvPicPr>
          <p:cNvPr id="670" name="Google Shape;670;p37"/>
          <p:cNvPicPr preferRelativeResize="0"/>
          <p:nvPr/>
        </p:nvPicPr>
        <p:blipFill>
          <a:blip r:embed="rId4">
            <a:alphaModFix/>
          </a:blip>
          <a:stretch>
            <a:fillRect/>
          </a:stretch>
        </p:blipFill>
        <p:spPr>
          <a:xfrm>
            <a:off x="5530256" y="1462471"/>
            <a:ext cx="2462918" cy="16385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38"/>
          <p:cNvSpPr/>
          <p:nvPr/>
        </p:nvSpPr>
        <p:spPr>
          <a:xfrm>
            <a:off x="5428550" y="1147775"/>
            <a:ext cx="3210300" cy="33468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8"/>
          <p:cNvSpPr txBox="1">
            <a:spLocks noGrp="1"/>
          </p:cNvSpPr>
          <p:nvPr>
            <p:ph type="title"/>
          </p:nvPr>
        </p:nvSpPr>
        <p:spPr>
          <a:xfrm>
            <a:off x="1531675" y="1524425"/>
            <a:ext cx="4045200" cy="896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Desarrollo de la Empatía </a:t>
            </a:r>
            <a:endParaRPr/>
          </a:p>
        </p:txBody>
      </p:sp>
      <p:sp>
        <p:nvSpPr>
          <p:cNvPr id="677" name="Google Shape;677;p38"/>
          <p:cNvSpPr txBox="1">
            <a:spLocks noGrp="1"/>
          </p:cNvSpPr>
          <p:nvPr>
            <p:ph type="subTitle" idx="1"/>
          </p:nvPr>
        </p:nvSpPr>
        <p:spPr>
          <a:xfrm>
            <a:off x="5677575" y="2088125"/>
            <a:ext cx="2888100" cy="18408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3100" b="1">
                <a:solidFill>
                  <a:schemeClr val="dk1"/>
                </a:solidFill>
                <a:latin typeface="Gaegu"/>
                <a:ea typeface="Gaegu"/>
                <a:cs typeface="Gaegu"/>
                <a:sym typeface="Gaegu"/>
              </a:rPr>
              <a:t>Empatheia, «sentir dentro»</a:t>
            </a:r>
            <a:endParaRPr sz="3100" b="1">
              <a:solidFill>
                <a:schemeClr val="dk1"/>
              </a:solidFill>
              <a:latin typeface="Gaegu"/>
              <a:ea typeface="Gaegu"/>
              <a:cs typeface="Gaegu"/>
              <a:sym typeface="Gaegu"/>
            </a:endParaRPr>
          </a:p>
        </p:txBody>
      </p:sp>
      <p:grpSp>
        <p:nvGrpSpPr>
          <p:cNvPr id="678" name="Google Shape;678;p38"/>
          <p:cNvGrpSpPr/>
          <p:nvPr/>
        </p:nvGrpSpPr>
        <p:grpSpPr>
          <a:xfrm>
            <a:off x="5269968" y="1046803"/>
            <a:ext cx="3455414" cy="3548718"/>
            <a:chOff x="4562925" y="700575"/>
            <a:chExt cx="3611050" cy="3721000"/>
          </a:xfrm>
        </p:grpSpPr>
        <p:sp>
          <p:nvSpPr>
            <p:cNvPr id="679" name="Google Shape;679;p38"/>
            <p:cNvSpPr/>
            <p:nvPr/>
          </p:nvSpPr>
          <p:spPr>
            <a:xfrm rot="5400000">
              <a:off x="6248171" y="2442428"/>
              <a:ext cx="3660757" cy="190851"/>
            </a:xfrm>
            <a:custGeom>
              <a:avLst/>
              <a:gdLst/>
              <a:ahLst/>
              <a:cxnLst/>
              <a:rect l="l" t="t" r="r" b="b"/>
              <a:pathLst>
                <a:path w="142262" h="8883" extrusionOk="0">
                  <a:moveTo>
                    <a:pt x="30662" y="0"/>
                  </a:moveTo>
                  <a:cubicBezTo>
                    <a:pt x="30394" y="0"/>
                    <a:pt x="29837" y="294"/>
                    <a:pt x="29536" y="294"/>
                  </a:cubicBezTo>
                  <a:cubicBezTo>
                    <a:pt x="29490" y="294"/>
                    <a:pt x="29449" y="287"/>
                    <a:pt x="29417" y="271"/>
                  </a:cubicBezTo>
                  <a:cubicBezTo>
                    <a:pt x="24081" y="614"/>
                    <a:pt x="14295" y="671"/>
                    <a:pt x="9644" y="984"/>
                  </a:cubicBezTo>
                  <a:cubicBezTo>
                    <a:pt x="8035" y="1081"/>
                    <a:pt x="6795" y="1139"/>
                    <a:pt x="6040" y="1139"/>
                  </a:cubicBezTo>
                  <a:cubicBezTo>
                    <a:pt x="5684" y="1139"/>
                    <a:pt x="5435" y="1126"/>
                    <a:pt x="5307" y="1099"/>
                  </a:cubicBezTo>
                  <a:cubicBezTo>
                    <a:pt x="4822" y="1070"/>
                    <a:pt x="4508" y="1042"/>
                    <a:pt x="4223" y="1042"/>
                  </a:cubicBezTo>
                  <a:cubicBezTo>
                    <a:pt x="3966" y="1042"/>
                    <a:pt x="3738" y="1099"/>
                    <a:pt x="3567" y="1213"/>
                  </a:cubicBezTo>
                  <a:cubicBezTo>
                    <a:pt x="3082" y="1527"/>
                    <a:pt x="2169" y="2839"/>
                    <a:pt x="1398" y="4094"/>
                  </a:cubicBezTo>
                  <a:cubicBezTo>
                    <a:pt x="599" y="5350"/>
                    <a:pt x="0" y="6605"/>
                    <a:pt x="742" y="6891"/>
                  </a:cubicBezTo>
                  <a:cubicBezTo>
                    <a:pt x="1190" y="7049"/>
                    <a:pt x="2883" y="7353"/>
                    <a:pt x="5120" y="7353"/>
                  </a:cubicBezTo>
                  <a:cubicBezTo>
                    <a:pt x="5302" y="7353"/>
                    <a:pt x="5489" y="7351"/>
                    <a:pt x="5678" y="7347"/>
                  </a:cubicBezTo>
                  <a:cubicBezTo>
                    <a:pt x="6934" y="7319"/>
                    <a:pt x="8275" y="7204"/>
                    <a:pt x="9673" y="7090"/>
                  </a:cubicBezTo>
                  <a:cubicBezTo>
                    <a:pt x="11965" y="6905"/>
                    <a:pt x="17814" y="6697"/>
                    <a:pt x="22207" y="6697"/>
                  </a:cubicBezTo>
                  <a:cubicBezTo>
                    <a:pt x="24595" y="6697"/>
                    <a:pt x="26554" y="6758"/>
                    <a:pt x="27277" y="6919"/>
                  </a:cubicBezTo>
                  <a:cubicBezTo>
                    <a:pt x="29693" y="6817"/>
                    <a:pt x="32191" y="6482"/>
                    <a:pt x="34540" y="6482"/>
                  </a:cubicBezTo>
                  <a:cubicBezTo>
                    <a:pt x="36129" y="6482"/>
                    <a:pt x="37650" y="6635"/>
                    <a:pt x="39032" y="7119"/>
                  </a:cubicBezTo>
                  <a:cubicBezTo>
                    <a:pt x="43198" y="8564"/>
                    <a:pt x="45781" y="8882"/>
                    <a:pt x="47952" y="8882"/>
                  </a:cubicBezTo>
                  <a:cubicBezTo>
                    <a:pt x="49667" y="8882"/>
                    <a:pt x="51124" y="8684"/>
                    <a:pt x="52899" y="8684"/>
                  </a:cubicBezTo>
                  <a:cubicBezTo>
                    <a:pt x="53048" y="8684"/>
                    <a:pt x="53201" y="8685"/>
                    <a:pt x="53355" y="8688"/>
                  </a:cubicBezTo>
                  <a:cubicBezTo>
                    <a:pt x="55239" y="7975"/>
                    <a:pt x="65082" y="7376"/>
                    <a:pt x="67336" y="7262"/>
                  </a:cubicBezTo>
                  <a:cubicBezTo>
                    <a:pt x="73699" y="6976"/>
                    <a:pt x="79862" y="6948"/>
                    <a:pt x="80290" y="6834"/>
                  </a:cubicBezTo>
                  <a:cubicBezTo>
                    <a:pt x="80833" y="6709"/>
                    <a:pt x="82463" y="6636"/>
                    <a:pt x="83939" y="6636"/>
                  </a:cubicBezTo>
                  <a:cubicBezTo>
                    <a:pt x="85178" y="6636"/>
                    <a:pt x="86309" y="6688"/>
                    <a:pt x="86595" y="6805"/>
                  </a:cubicBezTo>
                  <a:cubicBezTo>
                    <a:pt x="87022" y="6960"/>
                    <a:pt x="87523" y="7012"/>
                    <a:pt x="88040" y="7012"/>
                  </a:cubicBezTo>
                  <a:cubicBezTo>
                    <a:pt x="89075" y="7012"/>
                    <a:pt x="90173" y="6804"/>
                    <a:pt x="90869" y="6804"/>
                  </a:cubicBezTo>
                  <a:cubicBezTo>
                    <a:pt x="91103" y="6804"/>
                    <a:pt x="91292" y="6828"/>
                    <a:pt x="91417" y="6891"/>
                  </a:cubicBezTo>
                  <a:cubicBezTo>
                    <a:pt x="95783" y="6604"/>
                    <a:pt x="96086" y="6517"/>
                    <a:pt x="98992" y="6517"/>
                  </a:cubicBezTo>
                  <a:cubicBezTo>
                    <a:pt x="101004" y="6517"/>
                    <a:pt x="104265" y="6559"/>
                    <a:pt x="110990" y="6605"/>
                  </a:cubicBezTo>
                  <a:cubicBezTo>
                    <a:pt x="116297" y="6634"/>
                    <a:pt x="124657" y="6776"/>
                    <a:pt x="124657" y="6776"/>
                  </a:cubicBezTo>
                  <a:cubicBezTo>
                    <a:pt x="125447" y="6719"/>
                    <a:pt x="126261" y="6696"/>
                    <a:pt x="127083" y="6696"/>
                  </a:cubicBezTo>
                  <a:cubicBezTo>
                    <a:pt x="130791" y="6696"/>
                    <a:pt x="134653" y="7174"/>
                    <a:pt x="137053" y="7174"/>
                  </a:cubicBezTo>
                  <a:cubicBezTo>
                    <a:pt x="138084" y="7174"/>
                    <a:pt x="138845" y="7086"/>
                    <a:pt x="139209" y="6834"/>
                  </a:cubicBezTo>
                  <a:cubicBezTo>
                    <a:pt x="140550" y="5921"/>
                    <a:pt x="142262" y="2069"/>
                    <a:pt x="141777" y="1099"/>
                  </a:cubicBezTo>
                  <a:cubicBezTo>
                    <a:pt x="141653" y="873"/>
                    <a:pt x="135793" y="765"/>
                    <a:pt x="132307" y="765"/>
                  </a:cubicBezTo>
                  <a:cubicBezTo>
                    <a:pt x="130950" y="765"/>
                    <a:pt x="129953" y="781"/>
                    <a:pt x="129793" y="813"/>
                  </a:cubicBezTo>
                  <a:cubicBezTo>
                    <a:pt x="129704" y="838"/>
                    <a:pt x="129613" y="848"/>
                    <a:pt x="129527" y="848"/>
                  </a:cubicBezTo>
                  <a:cubicBezTo>
                    <a:pt x="129308" y="848"/>
                    <a:pt x="129121" y="781"/>
                    <a:pt x="129080" y="699"/>
                  </a:cubicBezTo>
                  <a:cubicBezTo>
                    <a:pt x="128994" y="614"/>
                    <a:pt x="118552" y="243"/>
                    <a:pt x="118409" y="243"/>
                  </a:cubicBezTo>
                  <a:cubicBezTo>
                    <a:pt x="118409" y="174"/>
                    <a:pt x="118294" y="136"/>
                    <a:pt x="118108" y="136"/>
                  </a:cubicBezTo>
                  <a:cubicBezTo>
                    <a:pt x="117987" y="136"/>
                    <a:pt x="117836" y="152"/>
                    <a:pt x="117667" y="186"/>
                  </a:cubicBezTo>
                  <a:cubicBezTo>
                    <a:pt x="116487" y="418"/>
                    <a:pt x="110199" y="527"/>
                    <a:pt x="104993" y="527"/>
                  </a:cubicBezTo>
                  <a:cubicBezTo>
                    <a:pt x="101891" y="527"/>
                    <a:pt x="99174" y="488"/>
                    <a:pt x="98151" y="414"/>
                  </a:cubicBezTo>
                  <a:cubicBezTo>
                    <a:pt x="96867" y="334"/>
                    <a:pt x="96043" y="292"/>
                    <a:pt x="95241" y="292"/>
                  </a:cubicBezTo>
                  <a:cubicBezTo>
                    <a:pt x="94315" y="292"/>
                    <a:pt x="93418" y="349"/>
                    <a:pt x="91874" y="471"/>
                  </a:cubicBezTo>
                  <a:cubicBezTo>
                    <a:pt x="88564" y="699"/>
                    <a:pt x="78778" y="499"/>
                    <a:pt x="73157" y="984"/>
                  </a:cubicBezTo>
                  <a:cubicBezTo>
                    <a:pt x="72662" y="1028"/>
                    <a:pt x="72348" y="1045"/>
                    <a:pt x="72141" y="1045"/>
                  </a:cubicBezTo>
                  <a:cubicBezTo>
                    <a:pt x="71533" y="1045"/>
                    <a:pt x="71826" y="905"/>
                    <a:pt x="71120" y="905"/>
                  </a:cubicBezTo>
                  <a:cubicBezTo>
                    <a:pt x="70967" y="905"/>
                    <a:pt x="70768" y="912"/>
                    <a:pt x="70503" y="927"/>
                  </a:cubicBezTo>
                  <a:cubicBezTo>
                    <a:pt x="57221" y="1551"/>
                    <a:pt x="51445" y="2791"/>
                    <a:pt x="47481" y="2791"/>
                  </a:cubicBezTo>
                  <a:cubicBezTo>
                    <a:pt x="47093" y="2791"/>
                    <a:pt x="46723" y="2779"/>
                    <a:pt x="46365" y="2753"/>
                  </a:cubicBezTo>
                  <a:cubicBezTo>
                    <a:pt x="41286" y="2354"/>
                    <a:pt x="41885" y="186"/>
                    <a:pt x="32613" y="100"/>
                  </a:cubicBezTo>
                  <a:cubicBezTo>
                    <a:pt x="31500" y="100"/>
                    <a:pt x="30844" y="100"/>
                    <a:pt x="30786" y="43"/>
                  </a:cubicBezTo>
                  <a:cubicBezTo>
                    <a:pt x="30760" y="13"/>
                    <a:pt x="30717" y="0"/>
                    <a:pt x="30662" y="0"/>
                  </a:cubicBezTo>
                  <a:close/>
                </a:path>
              </a:pathLst>
            </a:custGeom>
            <a:solidFill>
              <a:srgbClr val="FFD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8"/>
            <p:cNvSpPr/>
            <p:nvPr/>
          </p:nvSpPr>
          <p:spPr>
            <a:xfrm>
              <a:off x="4574500" y="700575"/>
              <a:ext cx="3567313" cy="216525"/>
            </a:xfrm>
            <a:custGeom>
              <a:avLst/>
              <a:gdLst/>
              <a:ahLst/>
              <a:cxnLst/>
              <a:rect l="l" t="t" r="r" b="b"/>
              <a:pathLst>
                <a:path w="125114" h="8661" extrusionOk="0">
                  <a:moveTo>
                    <a:pt x="124978" y="3901"/>
                  </a:moveTo>
                  <a:cubicBezTo>
                    <a:pt x="124974" y="3940"/>
                    <a:pt x="124971" y="3977"/>
                    <a:pt x="124971" y="4005"/>
                  </a:cubicBezTo>
                  <a:cubicBezTo>
                    <a:pt x="124971" y="4005"/>
                    <a:pt x="124994" y="3936"/>
                    <a:pt x="124978" y="3901"/>
                  </a:cubicBezTo>
                  <a:close/>
                  <a:moveTo>
                    <a:pt x="85810" y="1"/>
                  </a:moveTo>
                  <a:cubicBezTo>
                    <a:pt x="80961" y="1"/>
                    <a:pt x="74941" y="1342"/>
                    <a:pt x="68221" y="1723"/>
                  </a:cubicBezTo>
                  <a:cubicBezTo>
                    <a:pt x="65897" y="1828"/>
                    <a:pt x="64656" y="1866"/>
                    <a:pt x="63982" y="1866"/>
                  </a:cubicBezTo>
                  <a:cubicBezTo>
                    <a:pt x="62470" y="1866"/>
                    <a:pt x="63801" y="1676"/>
                    <a:pt x="62143" y="1637"/>
                  </a:cubicBezTo>
                  <a:cubicBezTo>
                    <a:pt x="61487" y="1637"/>
                    <a:pt x="51786" y="1266"/>
                    <a:pt x="49646" y="1209"/>
                  </a:cubicBezTo>
                  <a:cubicBezTo>
                    <a:pt x="44621" y="1172"/>
                    <a:pt x="40533" y="1124"/>
                    <a:pt x="36976" y="1124"/>
                  </a:cubicBezTo>
                  <a:cubicBezTo>
                    <a:pt x="34978" y="1124"/>
                    <a:pt x="33148" y="1139"/>
                    <a:pt x="31414" y="1180"/>
                  </a:cubicBezTo>
                  <a:cubicBezTo>
                    <a:pt x="29114" y="1241"/>
                    <a:pt x="27356" y="1301"/>
                    <a:pt x="26473" y="1301"/>
                  </a:cubicBezTo>
                  <a:cubicBezTo>
                    <a:pt x="26108" y="1301"/>
                    <a:pt x="25892" y="1291"/>
                    <a:pt x="25850" y="1266"/>
                  </a:cubicBezTo>
                  <a:cubicBezTo>
                    <a:pt x="25824" y="1236"/>
                    <a:pt x="25784" y="1223"/>
                    <a:pt x="25733" y="1223"/>
                  </a:cubicBezTo>
                  <a:cubicBezTo>
                    <a:pt x="25488" y="1223"/>
                    <a:pt x="25005" y="1517"/>
                    <a:pt x="24770" y="1517"/>
                  </a:cubicBezTo>
                  <a:cubicBezTo>
                    <a:pt x="24733" y="1517"/>
                    <a:pt x="24703" y="1510"/>
                    <a:pt x="24681" y="1494"/>
                  </a:cubicBezTo>
                  <a:cubicBezTo>
                    <a:pt x="23863" y="1578"/>
                    <a:pt x="22928" y="1608"/>
                    <a:pt x="21924" y="1608"/>
                  </a:cubicBezTo>
                  <a:cubicBezTo>
                    <a:pt x="19394" y="1608"/>
                    <a:pt x="16430" y="1418"/>
                    <a:pt x="13840" y="1418"/>
                  </a:cubicBezTo>
                  <a:cubicBezTo>
                    <a:pt x="12542" y="1418"/>
                    <a:pt x="11338" y="1465"/>
                    <a:pt x="10329" y="1608"/>
                  </a:cubicBezTo>
                  <a:cubicBezTo>
                    <a:pt x="8758" y="1829"/>
                    <a:pt x="5352" y="2493"/>
                    <a:pt x="3866" y="2493"/>
                  </a:cubicBezTo>
                  <a:cubicBezTo>
                    <a:pt x="3624" y="2493"/>
                    <a:pt x="3434" y="2476"/>
                    <a:pt x="3310" y="2436"/>
                  </a:cubicBezTo>
                  <a:cubicBezTo>
                    <a:pt x="3139" y="2407"/>
                    <a:pt x="2996" y="2350"/>
                    <a:pt x="2882" y="2322"/>
                  </a:cubicBezTo>
                  <a:cubicBezTo>
                    <a:pt x="2796" y="2322"/>
                    <a:pt x="2768" y="2322"/>
                    <a:pt x="2711" y="2293"/>
                  </a:cubicBezTo>
                  <a:lnTo>
                    <a:pt x="2597" y="2293"/>
                  </a:lnTo>
                  <a:cubicBezTo>
                    <a:pt x="2511" y="2293"/>
                    <a:pt x="2454" y="2293"/>
                    <a:pt x="2368" y="2322"/>
                  </a:cubicBezTo>
                  <a:lnTo>
                    <a:pt x="2340" y="2322"/>
                  </a:lnTo>
                  <a:cubicBezTo>
                    <a:pt x="2235" y="2139"/>
                    <a:pt x="2036" y="2004"/>
                    <a:pt x="1741" y="2004"/>
                  </a:cubicBezTo>
                  <a:cubicBezTo>
                    <a:pt x="1713" y="2004"/>
                    <a:pt x="1684" y="2005"/>
                    <a:pt x="1655" y="2008"/>
                  </a:cubicBezTo>
                  <a:cubicBezTo>
                    <a:pt x="1598" y="2008"/>
                    <a:pt x="1484" y="2036"/>
                    <a:pt x="1370" y="2065"/>
                  </a:cubicBezTo>
                  <a:cubicBezTo>
                    <a:pt x="1284" y="2122"/>
                    <a:pt x="1170" y="2151"/>
                    <a:pt x="1141" y="2151"/>
                  </a:cubicBezTo>
                  <a:cubicBezTo>
                    <a:pt x="1170" y="2322"/>
                    <a:pt x="1313" y="2864"/>
                    <a:pt x="1341" y="3121"/>
                  </a:cubicBezTo>
                  <a:lnTo>
                    <a:pt x="0" y="8171"/>
                  </a:lnTo>
                  <a:cubicBezTo>
                    <a:pt x="913" y="8485"/>
                    <a:pt x="2026" y="8656"/>
                    <a:pt x="3139" y="8656"/>
                  </a:cubicBezTo>
                  <a:cubicBezTo>
                    <a:pt x="3252" y="8659"/>
                    <a:pt x="3366" y="8660"/>
                    <a:pt x="3481" y="8660"/>
                  </a:cubicBezTo>
                  <a:cubicBezTo>
                    <a:pt x="5574" y="8660"/>
                    <a:pt x="7758" y="8182"/>
                    <a:pt x="9787" y="7857"/>
                  </a:cubicBezTo>
                  <a:cubicBezTo>
                    <a:pt x="11185" y="7600"/>
                    <a:pt x="11727" y="7572"/>
                    <a:pt x="12069" y="7543"/>
                  </a:cubicBezTo>
                  <a:cubicBezTo>
                    <a:pt x="12469" y="7486"/>
                    <a:pt x="12412" y="7486"/>
                    <a:pt x="12554" y="7486"/>
                  </a:cubicBezTo>
                  <a:cubicBezTo>
                    <a:pt x="12895" y="7477"/>
                    <a:pt x="13221" y="7473"/>
                    <a:pt x="13538" y="7473"/>
                  </a:cubicBezTo>
                  <a:cubicBezTo>
                    <a:pt x="15296" y="7473"/>
                    <a:pt x="16777" y="7598"/>
                    <a:pt x="18831" y="7743"/>
                  </a:cubicBezTo>
                  <a:cubicBezTo>
                    <a:pt x="20600" y="7885"/>
                    <a:pt x="22056" y="8000"/>
                    <a:pt x="22683" y="8142"/>
                  </a:cubicBezTo>
                  <a:cubicBezTo>
                    <a:pt x="23168" y="8142"/>
                    <a:pt x="23882" y="8057"/>
                    <a:pt x="24738" y="8000"/>
                  </a:cubicBezTo>
                  <a:cubicBezTo>
                    <a:pt x="26877" y="7771"/>
                    <a:pt x="26877" y="7771"/>
                    <a:pt x="27477" y="7714"/>
                  </a:cubicBezTo>
                  <a:cubicBezTo>
                    <a:pt x="29474" y="7543"/>
                    <a:pt x="31871" y="7343"/>
                    <a:pt x="34296" y="7286"/>
                  </a:cubicBezTo>
                  <a:cubicBezTo>
                    <a:pt x="35913" y="7229"/>
                    <a:pt x="37542" y="7201"/>
                    <a:pt x="39067" y="7201"/>
                  </a:cubicBezTo>
                  <a:cubicBezTo>
                    <a:pt x="42117" y="7201"/>
                    <a:pt x="44748" y="7315"/>
                    <a:pt x="46023" y="7543"/>
                  </a:cubicBezTo>
                  <a:cubicBezTo>
                    <a:pt x="46565" y="7400"/>
                    <a:pt x="48391" y="7315"/>
                    <a:pt x="50645" y="7315"/>
                  </a:cubicBezTo>
                  <a:cubicBezTo>
                    <a:pt x="53189" y="7336"/>
                    <a:pt x="61754" y="7909"/>
                    <a:pt x="66969" y="7909"/>
                  </a:cubicBezTo>
                  <a:cubicBezTo>
                    <a:pt x="68771" y="7909"/>
                    <a:pt x="70173" y="7840"/>
                    <a:pt x="70789" y="7657"/>
                  </a:cubicBezTo>
                  <a:cubicBezTo>
                    <a:pt x="71546" y="7413"/>
                    <a:pt x="74687" y="7022"/>
                    <a:pt x="76023" y="7022"/>
                  </a:cubicBezTo>
                  <a:cubicBezTo>
                    <a:pt x="76247" y="7022"/>
                    <a:pt x="76421" y="7033"/>
                    <a:pt x="76524" y="7058"/>
                  </a:cubicBezTo>
                  <a:cubicBezTo>
                    <a:pt x="76797" y="7151"/>
                    <a:pt x="77100" y="7187"/>
                    <a:pt x="77416" y="7187"/>
                  </a:cubicBezTo>
                  <a:cubicBezTo>
                    <a:pt x="78543" y="7187"/>
                    <a:pt x="79827" y="6723"/>
                    <a:pt x="80486" y="6723"/>
                  </a:cubicBezTo>
                  <a:cubicBezTo>
                    <a:pt x="80604" y="6723"/>
                    <a:pt x="80701" y="6738"/>
                    <a:pt x="80775" y="6773"/>
                  </a:cubicBezTo>
                  <a:cubicBezTo>
                    <a:pt x="83641" y="6319"/>
                    <a:pt x="85847" y="6025"/>
                    <a:pt x="87628" y="6025"/>
                  </a:cubicBezTo>
                  <a:cubicBezTo>
                    <a:pt x="87975" y="6025"/>
                    <a:pt x="88305" y="6036"/>
                    <a:pt x="88621" y="6059"/>
                  </a:cubicBezTo>
                  <a:cubicBezTo>
                    <a:pt x="95114" y="6359"/>
                    <a:pt x="92095" y="7008"/>
                    <a:pt x="97488" y="7008"/>
                  </a:cubicBezTo>
                  <a:cubicBezTo>
                    <a:pt x="99797" y="7008"/>
                    <a:pt x="103648" y="6889"/>
                    <a:pt x="110448" y="6573"/>
                  </a:cubicBezTo>
                  <a:cubicBezTo>
                    <a:pt x="111881" y="6342"/>
                    <a:pt x="113350" y="6265"/>
                    <a:pt x="114735" y="6265"/>
                  </a:cubicBezTo>
                  <a:cubicBezTo>
                    <a:pt x="116769" y="6265"/>
                    <a:pt x="118619" y="6431"/>
                    <a:pt x="119892" y="6516"/>
                  </a:cubicBezTo>
                  <a:cubicBezTo>
                    <a:pt x="120645" y="6589"/>
                    <a:pt x="121220" y="6638"/>
                    <a:pt x="121680" y="6638"/>
                  </a:cubicBezTo>
                  <a:cubicBezTo>
                    <a:pt x="123017" y="6638"/>
                    <a:pt x="123388" y="6226"/>
                    <a:pt x="124343" y="4804"/>
                  </a:cubicBezTo>
                  <a:lnTo>
                    <a:pt x="124543" y="4804"/>
                  </a:lnTo>
                  <a:cubicBezTo>
                    <a:pt x="124115" y="5660"/>
                    <a:pt x="123630" y="6288"/>
                    <a:pt x="124058" y="6716"/>
                  </a:cubicBezTo>
                  <a:cubicBezTo>
                    <a:pt x="124115" y="6744"/>
                    <a:pt x="124343" y="6801"/>
                    <a:pt x="124686" y="6858"/>
                  </a:cubicBezTo>
                  <a:cubicBezTo>
                    <a:pt x="124743" y="6858"/>
                    <a:pt x="124857" y="6858"/>
                    <a:pt x="124857" y="6887"/>
                  </a:cubicBezTo>
                  <a:cubicBezTo>
                    <a:pt x="124886" y="5089"/>
                    <a:pt x="124886" y="4519"/>
                    <a:pt x="124971" y="3891"/>
                  </a:cubicBezTo>
                  <a:cubicBezTo>
                    <a:pt x="124974" y="3894"/>
                    <a:pt x="124976" y="3897"/>
                    <a:pt x="124978" y="3901"/>
                  </a:cubicBezTo>
                  <a:lnTo>
                    <a:pt x="124978" y="3901"/>
                  </a:lnTo>
                  <a:cubicBezTo>
                    <a:pt x="124987" y="3820"/>
                    <a:pt x="125000" y="3730"/>
                    <a:pt x="125000" y="3691"/>
                  </a:cubicBezTo>
                  <a:cubicBezTo>
                    <a:pt x="124829" y="3292"/>
                    <a:pt x="124258" y="1180"/>
                    <a:pt x="124144" y="781"/>
                  </a:cubicBezTo>
                  <a:lnTo>
                    <a:pt x="125114" y="752"/>
                  </a:lnTo>
                  <a:cubicBezTo>
                    <a:pt x="122795" y="345"/>
                    <a:pt x="120338" y="228"/>
                    <a:pt x="118397" y="228"/>
                  </a:cubicBezTo>
                  <a:cubicBezTo>
                    <a:pt x="116397" y="228"/>
                    <a:pt x="114945" y="352"/>
                    <a:pt x="114757" y="410"/>
                  </a:cubicBezTo>
                  <a:cubicBezTo>
                    <a:pt x="114662" y="429"/>
                    <a:pt x="114566" y="439"/>
                    <a:pt x="114480" y="439"/>
                  </a:cubicBezTo>
                  <a:cubicBezTo>
                    <a:pt x="114307" y="439"/>
                    <a:pt x="114167" y="401"/>
                    <a:pt x="114129" y="324"/>
                  </a:cubicBezTo>
                  <a:cubicBezTo>
                    <a:pt x="114113" y="298"/>
                    <a:pt x="113780" y="287"/>
                    <a:pt x="113247" y="287"/>
                  </a:cubicBezTo>
                  <a:cubicBezTo>
                    <a:pt x="110901" y="287"/>
                    <a:pt x="104676" y="496"/>
                    <a:pt x="104514" y="496"/>
                  </a:cubicBezTo>
                  <a:cubicBezTo>
                    <a:pt x="104514" y="444"/>
                    <a:pt x="104411" y="403"/>
                    <a:pt x="104255" y="403"/>
                  </a:cubicBezTo>
                  <a:cubicBezTo>
                    <a:pt x="104151" y="403"/>
                    <a:pt x="104023" y="421"/>
                    <a:pt x="103886" y="467"/>
                  </a:cubicBezTo>
                  <a:cubicBezTo>
                    <a:pt x="103486" y="581"/>
                    <a:pt x="102374" y="724"/>
                    <a:pt x="100919" y="838"/>
                  </a:cubicBezTo>
                  <a:cubicBezTo>
                    <a:pt x="99672" y="922"/>
                    <a:pt x="98638" y="957"/>
                    <a:pt x="97752" y="957"/>
                  </a:cubicBezTo>
                  <a:cubicBezTo>
                    <a:pt x="93526" y="957"/>
                    <a:pt x="92655" y="157"/>
                    <a:pt x="88079" y="39"/>
                  </a:cubicBezTo>
                  <a:cubicBezTo>
                    <a:pt x="87908" y="39"/>
                    <a:pt x="86681" y="11"/>
                    <a:pt x="86510" y="11"/>
                  </a:cubicBezTo>
                  <a:cubicBezTo>
                    <a:pt x="86279" y="4"/>
                    <a:pt x="86046" y="1"/>
                    <a:pt x="85810" y="1"/>
                  </a:cubicBezTo>
                  <a:close/>
                </a:path>
              </a:pathLst>
            </a:custGeom>
            <a:solidFill>
              <a:srgbClr val="FFD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8"/>
            <p:cNvSpPr/>
            <p:nvPr/>
          </p:nvSpPr>
          <p:spPr>
            <a:xfrm rot="5400000">
              <a:off x="2852828" y="2434497"/>
              <a:ext cx="3626894" cy="206700"/>
            </a:xfrm>
            <a:custGeom>
              <a:avLst/>
              <a:gdLst/>
              <a:ahLst/>
              <a:cxnLst/>
              <a:rect l="l" t="t" r="r" b="b"/>
              <a:pathLst>
                <a:path w="139295" h="8268" extrusionOk="0">
                  <a:moveTo>
                    <a:pt x="57151" y="1"/>
                  </a:moveTo>
                  <a:cubicBezTo>
                    <a:pt x="51806" y="1"/>
                    <a:pt x="45718" y="80"/>
                    <a:pt x="35723" y="278"/>
                  </a:cubicBezTo>
                  <a:cubicBezTo>
                    <a:pt x="33713" y="311"/>
                    <a:pt x="32084" y="344"/>
                    <a:pt x="31038" y="344"/>
                  </a:cubicBezTo>
                  <a:cubicBezTo>
                    <a:pt x="30273" y="344"/>
                    <a:pt x="29820" y="326"/>
                    <a:pt x="29760" y="278"/>
                  </a:cubicBezTo>
                  <a:cubicBezTo>
                    <a:pt x="29735" y="253"/>
                    <a:pt x="29695" y="242"/>
                    <a:pt x="29645" y="242"/>
                  </a:cubicBezTo>
                  <a:cubicBezTo>
                    <a:pt x="29394" y="242"/>
                    <a:pt x="28876" y="503"/>
                    <a:pt x="28578" y="503"/>
                  </a:cubicBezTo>
                  <a:cubicBezTo>
                    <a:pt x="28527" y="503"/>
                    <a:pt x="28483" y="495"/>
                    <a:pt x="28447" y="477"/>
                  </a:cubicBezTo>
                  <a:cubicBezTo>
                    <a:pt x="14131" y="1267"/>
                    <a:pt x="6565" y="1822"/>
                    <a:pt x="4908" y="1822"/>
                  </a:cubicBezTo>
                  <a:cubicBezTo>
                    <a:pt x="4827" y="1822"/>
                    <a:pt x="4761" y="1821"/>
                    <a:pt x="4709" y="1818"/>
                  </a:cubicBezTo>
                  <a:cubicBezTo>
                    <a:pt x="4500" y="1807"/>
                    <a:pt x="4314" y="1802"/>
                    <a:pt x="4148" y="1802"/>
                  </a:cubicBezTo>
                  <a:cubicBezTo>
                    <a:pt x="3451" y="1802"/>
                    <a:pt x="3091" y="1902"/>
                    <a:pt x="2768" y="2132"/>
                  </a:cubicBezTo>
                  <a:cubicBezTo>
                    <a:pt x="1656" y="2960"/>
                    <a:pt x="1" y="8038"/>
                    <a:pt x="1228" y="8267"/>
                  </a:cubicBezTo>
                  <a:cubicBezTo>
                    <a:pt x="1245" y="8268"/>
                    <a:pt x="1267" y="8268"/>
                    <a:pt x="1293" y="8268"/>
                  </a:cubicBezTo>
                  <a:cubicBezTo>
                    <a:pt x="2746" y="8268"/>
                    <a:pt x="17365" y="6975"/>
                    <a:pt x="23795" y="6975"/>
                  </a:cubicBezTo>
                  <a:cubicBezTo>
                    <a:pt x="24989" y="6975"/>
                    <a:pt x="25900" y="7020"/>
                    <a:pt x="26393" y="7125"/>
                  </a:cubicBezTo>
                  <a:cubicBezTo>
                    <a:pt x="30099" y="6845"/>
                    <a:pt x="39827" y="6158"/>
                    <a:pt x="46517" y="6158"/>
                  </a:cubicBezTo>
                  <a:cubicBezTo>
                    <a:pt x="48686" y="6158"/>
                    <a:pt x="50536" y="6231"/>
                    <a:pt x="51758" y="6412"/>
                  </a:cubicBezTo>
                  <a:cubicBezTo>
                    <a:pt x="52479" y="6210"/>
                    <a:pt x="54314" y="6134"/>
                    <a:pt x="56703" y="6134"/>
                  </a:cubicBezTo>
                  <a:cubicBezTo>
                    <a:pt x="64129" y="6134"/>
                    <a:pt x="76900" y="6872"/>
                    <a:pt x="78143" y="6872"/>
                  </a:cubicBezTo>
                  <a:cubicBezTo>
                    <a:pt x="78193" y="6872"/>
                    <a:pt x="78225" y="6871"/>
                    <a:pt x="78236" y="6869"/>
                  </a:cubicBezTo>
                  <a:cubicBezTo>
                    <a:pt x="78451" y="6833"/>
                    <a:pt x="78820" y="6817"/>
                    <a:pt x="79275" y="6817"/>
                  </a:cubicBezTo>
                  <a:cubicBezTo>
                    <a:pt x="80992" y="6817"/>
                    <a:pt x="83931" y="7043"/>
                    <a:pt x="84428" y="7268"/>
                  </a:cubicBezTo>
                  <a:cubicBezTo>
                    <a:pt x="84986" y="7521"/>
                    <a:pt x="85693" y="7587"/>
                    <a:pt x="86395" y="7587"/>
                  </a:cubicBezTo>
                  <a:cubicBezTo>
                    <a:pt x="87163" y="7587"/>
                    <a:pt x="87925" y="7508"/>
                    <a:pt x="88483" y="7508"/>
                  </a:cubicBezTo>
                  <a:cubicBezTo>
                    <a:pt x="88796" y="7508"/>
                    <a:pt x="89044" y="7533"/>
                    <a:pt x="89192" y="7610"/>
                  </a:cubicBezTo>
                  <a:lnTo>
                    <a:pt x="94984" y="7468"/>
                  </a:lnTo>
                  <a:cubicBezTo>
                    <a:pt x="94984" y="7468"/>
                    <a:pt x="97952" y="7553"/>
                    <a:pt x="99236" y="7553"/>
                  </a:cubicBezTo>
                  <a:cubicBezTo>
                    <a:pt x="99309" y="7554"/>
                    <a:pt x="99395" y="7555"/>
                    <a:pt x="99493" y="7555"/>
                  </a:cubicBezTo>
                  <a:cubicBezTo>
                    <a:pt x="102838" y="7555"/>
                    <a:pt x="120228" y="7095"/>
                    <a:pt x="121919" y="7040"/>
                  </a:cubicBezTo>
                  <a:cubicBezTo>
                    <a:pt x="122911" y="6930"/>
                    <a:pt x="123945" y="6886"/>
                    <a:pt x="124980" y="6886"/>
                  </a:cubicBezTo>
                  <a:cubicBezTo>
                    <a:pt x="126894" y="6886"/>
                    <a:pt x="128812" y="7034"/>
                    <a:pt x="130479" y="7182"/>
                  </a:cubicBezTo>
                  <a:cubicBezTo>
                    <a:pt x="131703" y="7312"/>
                    <a:pt x="133242" y="7515"/>
                    <a:pt x="134380" y="7515"/>
                  </a:cubicBezTo>
                  <a:cubicBezTo>
                    <a:pt x="134992" y="7515"/>
                    <a:pt x="135488" y="7456"/>
                    <a:pt x="135757" y="7297"/>
                  </a:cubicBezTo>
                  <a:cubicBezTo>
                    <a:pt x="137012" y="6555"/>
                    <a:pt x="139295" y="2874"/>
                    <a:pt x="138896" y="1876"/>
                  </a:cubicBezTo>
                  <a:cubicBezTo>
                    <a:pt x="138752" y="1470"/>
                    <a:pt x="131635" y="924"/>
                    <a:pt x="128296" y="924"/>
                  </a:cubicBezTo>
                  <a:cubicBezTo>
                    <a:pt x="127646" y="924"/>
                    <a:pt x="127139" y="944"/>
                    <a:pt x="126855" y="991"/>
                  </a:cubicBezTo>
                  <a:cubicBezTo>
                    <a:pt x="126763" y="1006"/>
                    <a:pt x="126673" y="1013"/>
                    <a:pt x="126590" y="1013"/>
                  </a:cubicBezTo>
                  <a:cubicBezTo>
                    <a:pt x="126363" y="1013"/>
                    <a:pt x="126183" y="960"/>
                    <a:pt x="126142" y="877"/>
                  </a:cubicBezTo>
                  <a:cubicBezTo>
                    <a:pt x="126142" y="877"/>
                    <a:pt x="125942" y="848"/>
                    <a:pt x="125657" y="848"/>
                  </a:cubicBezTo>
                  <a:cubicBezTo>
                    <a:pt x="123918" y="764"/>
                    <a:pt x="122268" y="739"/>
                    <a:pt x="120390" y="739"/>
                  </a:cubicBezTo>
                  <a:cubicBezTo>
                    <a:pt x="119094" y="739"/>
                    <a:pt x="117689" y="751"/>
                    <a:pt x="116070" y="763"/>
                  </a:cubicBezTo>
                  <a:lnTo>
                    <a:pt x="115613" y="763"/>
                  </a:lnTo>
                  <a:cubicBezTo>
                    <a:pt x="115613" y="711"/>
                    <a:pt x="115511" y="670"/>
                    <a:pt x="115336" y="670"/>
                  </a:cubicBezTo>
                  <a:cubicBezTo>
                    <a:pt x="115219" y="670"/>
                    <a:pt x="115071" y="689"/>
                    <a:pt x="114900" y="734"/>
                  </a:cubicBezTo>
                  <a:cubicBezTo>
                    <a:pt x="114044" y="962"/>
                    <a:pt x="109964" y="1248"/>
                    <a:pt x="105798" y="1419"/>
                  </a:cubicBezTo>
                  <a:cubicBezTo>
                    <a:pt x="103809" y="1501"/>
                    <a:pt x="101801" y="1537"/>
                    <a:pt x="100099" y="1537"/>
                  </a:cubicBezTo>
                  <a:cubicBezTo>
                    <a:pt x="98237" y="1537"/>
                    <a:pt x="96741" y="1494"/>
                    <a:pt x="96040" y="1419"/>
                  </a:cubicBezTo>
                  <a:cubicBezTo>
                    <a:pt x="94207" y="1222"/>
                    <a:pt x="93354" y="1161"/>
                    <a:pt x="92080" y="1161"/>
                  </a:cubicBezTo>
                  <a:cubicBezTo>
                    <a:pt x="91510" y="1161"/>
                    <a:pt x="90855" y="1173"/>
                    <a:pt x="89991" y="1191"/>
                  </a:cubicBezTo>
                  <a:cubicBezTo>
                    <a:pt x="89784" y="1197"/>
                    <a:pt x="89556" y="1200"/>
                    <a:pt x="89309" y="1200"/>
                  </a:cubicBezTo>
                  <a:cubicBezTo>
                    <a:pt x="86305" y="1200"/>
                    <a:pt x="80581" y="748"/>
                    <a:pt x="76125" y="563"/>
                  </a:cubicBezTo>
                  <a:cubicBezTo>
                    <a:pt x="74470" y="477"/>
                    <a:pt x="72958" y="449"/>
                    <a:pt x="71788" y="449"/>
                  </a:cubicBezTo>
                  <a:cubicBezTo>
                    <a:pt x="69562" y="449"/>
                    <a:pt x="71074" y="192"/>
                    <a:pt x="69220" y="164"/>
                  </a:cubicBezTo>
                  <a:cubicBezTo>
                    <a:pt x="68820" y="164"/>
                    <a:pt x="63713" y="49"/>
                    <a:pt x="61830" y="21"/>
                  </a:cubicBezTo>
                  <a:cubicBezTo>
                    <a:pt x="60280" y="8"/>
                    <a:pt x="58749" y="1"/>
                    <a:pt x="57151" y="1"/>
                  </a:cubicBezTo>
                  <a:close/>
                </a:path>
              </a:pathLst>
            </a:custGeom>
            <a:solidFill>
              <a:srgbClr val="FFD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8"/>
            <p:cNvSpPr/>
            <p:nvPr/>
          </p:nvSpPr>
          <p:spPr>
            <a:xfrm rot="10800000" flipH="1">
              <a:off x="4589125" y="4152525"/>
              <a:ext cx="3567263" cy="269050"/>
            </a:xfrm>
            <a:custGeom>
              <a:avLst/>
              <a:gdLst/>
              <a:ahLst/>
              <a:cxnLst/>
              <a:rect l="l" t="t" r="r" b="b"/>
              <a:pathLst>
                <a:path w="142662" h="10762" extrusionOk="0">
                  <a:moveTo>
                    <a:pt x="94943" y="0"/>
                  </a:moveTo>
                  <a:cubicBezTo>
                    <a:pt x="94257" y="0"/>
                    <a:pt x="93334" y="33"/>
                    <a:pt x="91845" y="117"/>
                  </a:cubicBezTo>
                  <a:cubicBezTo>
                    <a:pt x="90961" y="202"/>
                    <a:pt x="89591" y="145"/>
                    <a:pt x="88022" y="202"/>
                  </a:cubicBezTo>
                  <a:cubicBezTo>
                    <a:pt x="87608" y="207"/>
                    <a:pt x="87062" y="208"/>
                    <a:pt x="86418" y="208"/>
                  </a:cubicBezTo>
                  <a:cubicBezTo>
                    <a:pt x="85910" y="208"/>
                    <a:pt x="85341" y="207"/>
                    <a:pt x="84728" y="207"/>
                  </a:cubicBezTo>
                  <a:cubicBezTo>
                    <a:pt x="81133" y="207"/>
                    <a:pt x="76024" y="228"/>
                    <a:pt x="72814" y="516"/>
                  </a:cubicBezTo>
                  <a:cubicBezTo>
                    <a:pt x="72357" y="551"/>
                    <a:pt x="72057" y="565"/>
                    <a:pt x="71851" y="565"/>
                  </a:cubicBezTo>
                  <a:cubicBezTo>
                    <a:pt x="71170" y="565"/>
                    <a:pt x="71530" y="416"/>
                    <a:pt x="70694" y="416"/>
                  </a:cubicBezTo>
                  <a:cubicBezTo>
                    <a:pt x="70554" y="416"/>
                    <a:pt x="70380" y="421"/>
                    <a:pt x="70161" y="430"/>
                  </a:cubicBezTo>
                  <a:cubicBezTo>
                    <a:pt x="65168" y="716"/>
                    <a:pt x="60945" y="1087"/>
                    <a:pt x="54097" y="2085"/>
                  </a:cubicBezTo>
                  <a:cubicBezTo>
                    <a:pt x="43170" y="3683"/>
                    <a:pt x="35232" y="4120"/>
                    <a:pt x="31756" y="4120"/>
                  </a:cubicBezTo>
                  <a:cubicBezTo>
                    <a:pt x="30576" y="4120"/>
                    <a:pt x="29910" y="4069"/>
                    <a:pt x="29816" y="3997"/>
                  </a:cubicBezTo>
                  <a:cubicBezTo>
                    <a:pt x="29789" y="3965"/>
                    <a:pt x="29744" y="3952"/>
                    <a:pt x="29686" y="3952"/>
                  </a:cubicBezTo>
                  <a:cubicBezTo>
                    <a:pt x="29423" y="3952"/>
                    <a:pt x="28896" y="4221"/>
                    <a:pt x="28600" y="4221"/>
                  </a:cubicBezTo>
                  <a:cubicBezTo>
                    <a:pt x="28552" y="4221"/>
                    <a:pt x="28509" y="4214"/>
                    <a:pt x="28475" y="4197"/>
                  </a:cubicBezTo>
                  <a:cubicBezTo>
                    <a:pt x="27792" y="4213"/>
                    <a:pt x="27137" y="4220"/>
                    <a:pt x="26507" y="4220"/>
                  </a:cubicBezTo>
                  <a:cubicBezTo>
                    <a:pt x="19258" y="4220"/>
                    <a:pt x="15207" y="3244"/>
                    <a:pt x="8645" y="3112"/>
                  </a:cubicBezTo>
                  <a:cubicBezTo>
                    <a:pt x="8363" y="3109"/>
                    <a:pt x="8089" y="3108"/>
                    <a:pt x="7824" y="3108"/>
                  </a:cubicBezTo>
                  <a:cubicBezTo>
                    <a:pt x="5705" y="3108"/>
                    <a:pt x="4166" y="3198"/>
                    <a:pt x="3709" y="3198"/>
                  </a:cubicBezTo>
                  <a:cubicBezTo>
                    <a:pt x="3110" y="3198"/>
                    <a:pt x="2682" y="3198"/>
                    <a:pt x="2311" y="3255"/>
                  </a:cubicBezTo>
                  <a:cubicBezTo>
                    <a:pt x="1997" y="3341"/>
                    <a:pt x="1741" y="3426"/>
                    <a:pt x="1541" y="3626"/>
                  </a:cubicBezTo>
                  <a:cubicBezTo>
                    <a:pt x="1256" y="3854"/>
                    <a:pt x="942" y="4368"/>
                    <a:pt x="685" y="4996"/>
                  </a:cubicBezTo>
                  <a:cubicBezTo>
                    <a:pt x="457" y="5652"/>
                    <a:pt x="257" y="6422"/>
                    <a:pt x="171" y="7135"/>
                  </a:cubicBezTo>
                  <a:cubicBezTo>
                    <a:pt x="0" y="8619"/>
                    <a:pt x="228" y="9903"/>
                    <a:pt x="799" y="9932"/>
                  </a:cubicBezTo>
                  <a:cubicBezTo>
                    <a:pt x="1141" y="9903"/>
                    <a:pt x="2511" y="9532"/>
                    <a:pt x="4565" y="9361"/>
                  </a:cubicBezTo>
                  <a:cubicBezTo>
                    <a:pt x="5533" y="9267"/>
                    <a:pt x="6605" y="9227"/>
                    <a:pt x="7743" y="9227"/>
                  </a:cubicBezTo>
                  <a:cubicBezTo>
                    <a:pt x="14763" y="9227"/>
                    <a:pt x="24255" y="10762"/>
                    <a:pt x="26772" y="10762"/>
                  </a:cubicBezTo>
                  <a:cubicBezTo>
                    <a:pt x="26830" y="10762"/>
                    <a:pt x="26884" y="10761"/>
                    <a:pt x="26935" y="10759"/>
                  </a:cubicBezTo>
                  <a:cubicBezTo>
                    <a:pt x="28504" y="10673"/>
                    <a:pt x="29959" y="10616"/>
                    <a:pt x="31357" y="10531"/>
                  </a:cubicBezTo>
                  <a:cubicBezTo>
                    <a:pt x="33725" y="10388"/>
                    <a:pt x="36550" y="10188"/>
                    <a:pt x="39375" y="9932"/>
                  </a:cubicBezTo>
                  <a:cubicBezTo>
                    <a:pt x="44995" y="9389"/>
                    <a:pt x="50616" y="8648"/>
                    <a:pt x="52842" y="8648"/>
                  </a:cubicBezTo>
                  <a:cubicBezTo>
                    <a:pt x="53184" y="8534"/>
                    <a:pt x="53812" y="8391"/>
                    <a:pt x="54696" y="8220"/>
                  </a:cubicBezTo>
                  <a:cubicBezTo>
                    <a:pt x="64055" y="6422"/>
                    <a:pt x="80005" y="6394"/>
                    <a:pt x="80005" y="6394"/>
                  </a:cubicBezTo>
                  <a:cubicBezTo>
                    <a:pt x="80493" y="6244"/>
                    <a:pt x="81812" y="6179"/>
                    <a:pt x="83129" y="6179"/>
                  </a:cubicBezTo>
                  <a:cubicBezTo>
                    <a:pt x="84585" y="6179"/>
                    <a:pt x="86038" y="6259"/>
                    <a:pt x="86367" y="6394"/>
                  </a:cubicBezTo>
                  <a:cubicBezTo>
                    <a:pt x="86815" y="6554"/>
                    <a:pt x="87335" y="6606"/>
                    <a:pt x="87871" y="6606"/>
                  </a:cubicBezTo>
                  <a:cubicBezTo>
                    <a:pt x="88291" y="6606"/>
                    <a:pt x="88721" y="6574"/>
                    <a:pt x="89135" y="6536"/>
                  </a:cubicBezTo>
                  <a:cubicBezTo>
                    <a:pt x="89707" y="6502"/>
                    <a:pt x="90237" y="6446"/>
                    <a:pt x="90635" y="6446"/>
                  </a:cubicBezTo>
                  <a:cubicBezTo>
                    <a:pt x="90892" y="6446"/>
                    <a:pt x="91095" y="6469"/>
                    <a:pt x="91218" y="6536"/>
                  </a:cubicBezTo>
                  <a:cubicBezTo>
                    <a:pt x="93346" y="6449"/>
                    <a:pt x="94769" y="6326"/>
                    <a:pt x="97497" y="6326"/>
                  </a:cubicBezTo>
                  <a:cubicBezTo>
                    <a:pt x="100144" y="6326"/>
                    <a:pt x="104020" y="6442"/>
                    <a:pt x="110962" y="6822"/>
                  </a:cubicBezTo>
                  <a:cubicBezTo>
                    <a:pt x="117011" y="7135"/>
                    <a:pt x="115014" y="7050"/>
                    <a:pt x="120435" y="7364"/>
                  </a:cubicBezTo>
                  <a:cubicBezTo>
                    <a:pt x="122689" y="7506"/>
                    <a:pt x="122945" y="7506"/>
                    <a:pt x="124743" y="7649"/>
                  </a:cubicBezTo>
                  <a:cubicBezTo>
                    <a:pt x="125023" y="7641"/>
                    <a:pt x="125305" y="7637"/>
                    <a:pt x="125590" y="7637"/>
                  </a:cubicBezTo>
                  <a:cubicBezTo>
                    <a:pt x="130170" y="7637"/>
                    <a:pt x="135287" y="8611"/>
                    <a:pt x="137916" y="8611"/>
                  </a:cubicBezTo>
                  <a:cubicBezTo>
                    <a:pt x="138622" y="8611"/>
                    <a:pt x="139149" y="8541"/>
                    <a:pt x="139437" y="8362"/>
                  </a:cubicBezTo>
                  <a:cubicBezTo>
                    <a:pt x="140664" y="7620"/>
                    <a:pt x="142661" y="4339"/>
                    <a:pt x="142119" y="2770"/>
                  </a:cubicBezTo>
                  <a:cubicBezTo>
                    <a:pt x="142041" y="2407"/>
                    <a:pt x="132815" y="1927"/>
                    <a:pt x="130647" y="1927"/>
                  </a:cubicBezTo>
                  <a:cubicBezTo>
                    <a:pt x="130426" y="1927"/>
                    <a:pt x="130279" y="1932"/>
                    <a:pt x="130221" y="1943"/>
                  </a:cubicBezTo>
                  <a:cubicBezTo>
                    <a:pt x="130167" y="1947"/>
                    <a:pt x="130113" y="1950"/>
                    <a:pt x="130059" y="1950"/>
                  </a:cubicBezTo>
                  <a:cubicBezTo>
                    <a:pt x="129798" y="1950"/>
                    <a:pt x="129555" y="1894"/>
                    <a:pt x="129508" y="1800"/>
                  </a:cubicBezTo>
                  <a:cubicBezTo>
                    <a:pt x="129479" y="1686"/>
                    <a:pt x="120549" y="973"/>
                    <a:pt x="120435" y="973"/>
                  </a:cubicBezTo>
                  <a:cubicBezTo>
                    <a:pt x="119579" y="915"/>
                    <a:pt x="119065" y="858"/>
                    <a:pt x="118780" y="830"/>
                  </a:cubicBezTo>
                  <a:cubicBezTo>
                    <a:pt x="118780" y="746"/>
                    <a:pt x="118596" y="693"/>
                    <a:pt x="118330" y="693"/>
                  </a:cubicBezTo>
                  <a:cubicBezTo>
                    <a:pt x="118233" y="693"/>
                    <a:pt x="118124" y="700"/>
                    <a:pt x="118009" y="716"/>
                  </a:cubicBezTo>
                  <a:cubicBezTo>
                    <a:pt x="117718" y="763"/>
                    <a:pt x="117031" y="783"/>
                    <a:pt x="116070" y="783"/>
                  </a:cubicBezTo>
                  <a:cubicBezTo>
                    <a:pt x="112979" y="783"/>
                    <a:pt x="107047" y="576"/>
                    <a:pt x="102260" y="402"/>
                  </a:cubicBezTo>
                  <a:cubicBezTo>
                    <a:pt x="96932" y="255"/>
                    <a:pt x="96847" y="0"/>
                    <a:pt x="94943" y="0"/>
                  </a:cubicBezTo>
                  <a:close/>
                </a:path>
              </a:pathLst>
            </a:custGeom>
            <a:solidFill>
              <a:srgbClr val="FFD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3" name="Google Shape;683;p38"/>
          <p:cNvGrpSpPr/>
          <p:nvPr/>
        </p:nvGrpSpPr>
        <p:grpSpPr>
          <a:xfrm rot="7120771">
            <a:off x="8757384" y="743529"/>
            <a:ext cx="210488" cy="394618"/>
            <a:chOff x="5559000" y="1308074"/>
            <a:chExt cx="210492" cy="394626"/>
          </a:xfrm>
        </p:grpSpPr>
        <p:sp>
          <p:nvSpPr>
            <p:cNvPr id="684" name="Google Shape;684;p38"/>
            <p:cNvSpPr/>
            <p:nvPr/>
          </p:nvSpPr>
          <p:spPr>
            <a:xfrm rot="2880946">
              <a:off x="5643090" y="1349872"/>
              <a:ext cx="131970" cy="43798"/>
            </a:xfrm>
            <a:custGeom>
              <a:avLst/>
              <a:gdLst/>
              <a:ahLst/>
              <a:cxnLst/>
              <a:rect l="l" t="t" r="r" b="b"/>
              <a:pathLst>
                <a:path w="5279" h="1752" extrusionOk="0">
                  <a:moveTo>
                    <a:pt x="4224" y="1"/>
                  </a:moveTo>
                  <a:cubicBezTo>
                    <a:pt x="4183" y="1"/>
                    <a:pt x="4141" y="4"/>
                    <a:pt x="4098" y="11"/>
                  </a:cubicBezTo>
                  <a:cubicBezTo>
                    <a:pt x="3008" y="175"/>
                    <a:pt x="1903" y="324"/>
                    <a:pt x="827" y="504"/>
                  </a:cubicBezTo>
                  <a:cubicBezTo>
                    <a:pt x="1" y="618"/>
                    <a:pt x="289" y="1751"/>
                    <a:pt x="1070" y="1751"/>
                  </a:cubicBezTo>
                  <a:cubicBezTo>
                    <a:pt x="1107" y="1751"/>
                    <a:pt x="1146" y="1749"/>
                    <a:pt x="1186" y="1743"/>
                  </a:cubicBezTo>
                  <a:cubicBezTo>
                    <a:pt x="2261" y="1579"/>
                    <a:pt x="3366" y="1430"/>
                    <a:pt x="4442" y="1265"/>
                  </a:cubicBezTo>
                  <a:cubicBezTo>
                    <a:pt x="5278" y="1138"/>
                    <a:pt x="4984" y="1"/>
                    <a:pt x="4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8"/>
            <p:cNvSpPr/>
            <p:nvPr/>
          </p:nvSpPr>
          <p:spPr>
            <a:xfrm>
              <a:off x="5559000" y="1491738"/>
              <a:ext cx="201631" cy="43800"/>
            </a:xfrm>
            <a:custGeom>
              <a:avLst/>
              <a:gdLst/>
              <a:ahLst/>
              <a:cxnLst/>
              <a:rect l="l" t="t" r="r" b="b"/>
              <a:pathLst>
                <a:path w="5279" h="1752" extrusionOk="0">
                  <a:moveTo>
                    <a:pt x="4211" y="1"/>
                  </a:moveTo>
                  <a:cubicBezTo>
                    <a:pt x="4170" y="1"/>
                    <a:pt x="4127" y="4"/>
                    <a:pt x="4083" y="11"/>
                  </a:cubicBezTo>
                  <a:cubicBezTo>
                    <a:pt x="3008" y="175"/>
                    <a:pt x="1918" y="325"/>
                    <a:pt x="827" y="504"/>
                  </a:cubicBezTo>
                  <a:cubicBezTo>
                    <a:pt x="1" y="618"/>
                    <a:pt x="289" y="1752"/>
                    <a:pt x="1057" y="1752"/>
                  </a:cubicBezTo>
                  <a:cubicBezTo>
                    <a:pt x="1094" y="1752"/>
                    <a:pt x="1132" y="1749"/>
                    <a:pt x="1171" y="1744"/>
                  </a:cubicBezTo>
                  <a:cubicBezTo>
                    <a:pt x="2261" y="1579"/>
                    <a:pt x="3337" y="1430"/>
                    <a:pt x="4442" y="1266"/>
                  </a:cubicBezTo>
                  <a:cubicBezTo>
                    <a:pt x="5278" y="1138"/>
                    <a:pt x="4984" y="1"/>
                    <a:pt x="42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8"/>
            <p:cNvSpPr/>
            <p:nvPr/>
          </p:nvSpPr>
          <p:spPr>
            <a:xfrm rot="-2700303">
              <a:off x="5649048" y="1628883"/>
              <a:ext cx="120051" cy="36750"/>
            </a:xfrm>
            <a:custGeom>
              <a:avLst/>
              <a:gdLst/>
              <a:ahLst/>
              <a:cxnLst/>
              <a:rect l="l" t="t" r="r" b="b"/>
              <a:pathLst>
                <a:path w="2988" h="1470" extrusionOk="0">
                  <a:moveTo>
                    <a:pt x="1234" y="0"/>
                  </a:moveTo>
                  <a:cubicBezTo>
                    <a:pt x="1012" y="0"/>
                    <a:pt x="790" y="19"/>
                    <a:pt x="568" y="51"/>
                  </a:cubicBezTo>
                  <a:cubicBezTo>
                    <a:pt x="195" y="111"/>
                    <a:pt x="0" y="544"/>
                    <a:pt x="75" y="843"/>
                  </a:cubicBezTo>
                  <a:cubicBezTo>
                    <a:pt x="179" y="1167"/>
                    <a:pt x="463" y="1300"/>
                    <a:pt x="780" y="1300"/>
                  </a:cubicBezTo>
                  <a:cubicBezTo>
                    <a:pt x="828" y="1300"/>
                    <a:pt x="877" y="1297"/>
                    <a:pt x="926" y="1291"/>
                  </a:cubicBezTo>
                  <a:cubicBezTo>
                    <a:pt x="1015" y="1277"/>
                    <a:pt x="1104" y="1270"/>
                    <a:pt x="1193" y="1270"/>
                  </a:cubicBezTo>
                  <a:cubicBezTo>
                    <a:pt x="1476" y="1270"/>
                    <a:pt x="1755" y="1338"/>
                    <a:pt x="2017" y="1440"/>
                  </a:cubicBezTo>
                  <a:cubicBezTo>
                    <a:pt x="2074" y="1460"/>
                    <a:pt x="2133" y="1469"/>
                    <a:pt x="2192" y="1469"/>
                  </a:cubicBezTo>
                  <a:cubicBezTo>
                    <a:pt x="2486" y="1469"/>
                    <a:pt x="2781" y="1241"/>
                    <a:pt x="2868" y="992"/>
                  </a:cubicBezTo>
                  <a:cubicBezTo>
                    <a:pt x="2988" y="619"/>
                    <a:pt x="2749" y="320"/>
                    <a:pt x="2390" y="201"/>
                  </a:cubicBezTo>
                  <a:cubicBezTo>
                    <a:pt x="2009" y="58"/>
                    <a:pt x="1623" y="0"/>
                    <a:pt x="12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7" name="Google Shape;687;p38"/>
          <p:cNvGrpSpPr/>
          <p:nvPr/>
        </p:nvGrpSpPr>
        <p:grpSpPr>
          <a:xfrm rot="-1179629">
            <a:off x="5239018" y="3912364"/>
            <a:ext cx="583843" cy="754326"/>
            <a:chOff x="3261525" y="962200"/>
            <a:chExt cx="1121825" cy="1449400"/>
          </a:xfrm>
        </p:grpSpPr>
        <p:sp>
          <p:nvSpPr>
            <p:cNvPr id="688" name="Google Shape;688;p38"/>
            <p:cNvSpPr/>
            <p:nvPr/>
          </p:nvSpPr>
          <p:spPr>
            <a:xfrm>
              <a:off x="3261525" y="962200"/>
              <a:ext cx="1121825" cy="1449400"/>
            </a:xfrm>
            <a:custGeom>
              <a:avLst/>
              <a:gdLst/>
              <a:ahLst/>
              <a:cxnLst/>
              <a:rect l="l" t="t" r="r" b="b"/>
              <a:pathLst>
                <a:path w="44873" h="57976" extrusionOk="0">
                  <a:moveTo>
                    <a:pt x="29440" y="13742"/>
                  </a:moveTo>
                  <a:cubicBezTo>
                    <a:pt x="29628" y="13805"/>
                    <a:pt x="29817" y="13868"/>
                    <a:pt x="29963" y="13930"/>
                  </a:cubicBezTo>
                  <a:cubicBezTo>
                    <a:pt x="31156" y="13951"/>
                    <a:pt x="32830" y="14767"/>
                    <a:pt x="32579" y="16023"/>
                  </a:cubicBezTo>
                  <a:cubicBezTo>
                    <a:pt x="32411" y="16964"/>
                    <a:pt x="31909" y="17906"/>
                    <a:pt x="31700" y="18868"/>
                  </a:cubicBezTo>
                  <a:cubicBezTo>
                    <a:pt x="31491" y="19789"/>
                    <a:pt x="31323" y="20731"/>
                    <a:pt x="31323" y="21672"/>
                  </a:cubicBezTo>
                  <a:cubicBezTo>
                    <a:pt x="31323" y="21678"/>
                    <a:pt x="31323" y="21685"/>
                    <a:pt x="31324" y="21693"/>
                  </a:cubicBezTo>
                  <a:lnTo>
                    <a:pt x="31324" y="21693"/>
                  </a:lnTo>
                  <a:cubicBezTo>
                    <a:pt x="30982" y="21168"/>
                    <a:pt x="30639" y="20626"/>
                    <a:pt x="30277" y="20103"/>
                  </a:cubicBezTo>
                  <a:cubicBezTo>
                    <a:pt x="29503" y="18868"/>
                    <a:pt x="28687" y="17676"/>
                    <a:pt x="27913" y="16462"/>
                  </a:cubicBezTo>
                  <a:lnTo>
                    <a:pt x="27913" y="16462"/>
                  </a:lnTo>
                  <a:cubicBezTo>
                    <a:pt x="27929" y="16473"/>
                    <a:pt x="27951" y="16478"/>
                    <a:pt x="27974" y="16478"/>
                  </a:cubicBezTo>
                  <a:cubicBezTo>
                    <a:pt x="28043" y="16478"/>
                    <a:pt x="28127" y="16435"/>
                    <a:pt x="28143" y="16358"/>
                  </a:cubicBezTo>
                  <a:cubicBezTo>
                    <a:pt x="28331" y="15897"/>
                    <a:pt x="28457" y="15374"/>
                    <a:pt x="28687" y="14893"/>
                  </a:cubicBezTo>
                  <a:cubicBezTo>
                    <a:pt x="28791" y="14433"/>
                    <a:pt x="29063" y="14035"/>
                    <a:pt x="29440" y="13742"/>
                  </a:cubicBezTo>
                  <a:close/>
                  <a:moveTo>
                    <a:pt x="20924" y="7172"/>
                  </a:moveTo>
                  <a:cubicBezTo>
                    <a:pt x="23561" y="11148"/>
                    <a:pt x="26197" y="15165"/>
                    <a:pt x="28854" y="19140"/>
                  </a:cubicBezTo>
                  <a:cubicBezTo>
                    <a:pt x="30068" y="21003"/>
                    <a:pt x="31281" y="22844"/>
                    <a:pt x="32411" y="24790"/>
                  </a:cubicBezTo>
                  <a:cubicBezTo>
                    <a:pt x="32955" y="25752"/>
                    <a:pt x="33499" y="26715"/>
                    <a:pt x="34001" y="27719"/>
                  </a:cubicBezTo>
                  <a:cubicBezTo>
                    <a:pt x="34232" y="28158"/>
                    <a:pt x="34462" y="28640"/>
                    <a:pt x="34671" y="29100"/>
                  </a:cubicBezTo>
                  <a:cubicBezTo>
                    <a:pt x="34838" y="29414"/>
                    <a:pt x="34964" y="29728"/>
                    <a:pt x="35131" y="30042"/>
                  </a:cubicBezTo>
                  <a:cubicBezTo>
                    <a:pt x="35236" y="30355"/>
                    <a:pt x="35382" y="30648"/>
                    <a:pt x="35613" y="30899"/>
                  </a:cubicBezTo>
                  <a:lnTo>
                    <a:pt x="35592" y="30899"/>
                  </a:lnTo>
                  <a:cubicBezTo>
                    <a:pt x="35571" y="30941"/>
                    <a:pt x="35508" y="30941"/>
                    <a:pt x="35487" y="30962"/>
                  </a:cubicBezTo>
                  <a:cubicBezTo>
                    <a:pt x="35341" y="31004"/>
                    <a:pt x="35257" y="31151"/>
                    <a:pt x="35278" y="31318"/>
                  </a:cubicBezTo>
                  <a:cubicBezTo>
                    <a:pt x="35341" y="31569"/>
                    <a:pt x="35382" y="31674"/>
                    <a:pt x="35571" y="31715"/>
                  </a:cubicBezTo>
                  <a:cubicBezTo>
                    <a:pt x="35014" y="31698"/>
                    <a:pt x="34456" y="31691"/>
                    <a:pt x="33898" y="31691"/>
                  </a:cubicBezTo>
                  <a:cubicBezTo>
                    <a:pt x="33135" y="31691"/>
                    <a:pt x="32368" y="31703"/>
                    <a:pt x="31595" y="31715"/>
                  </a:cubicBezTo>
                  <a:lnTo>
                    <a:pt x="31595" y="31632"/>
                  </a:lnTo>
                  <a:cubicBezTo>
                    <a:pt x="31595" y="31412"/>
                    <a:pt x="31423" y="31302"/>
                    <a:pt x="31250" y="31302"/>
                  </a:cubicBezTo>
                  <a:cubicBezTo>
                    <a:pt x="31077" y="31302"/>
                    <a:pt x="30905" y="31412"/>
                    <a:pt x="30905" y="31632"/>
                  </a:cubicBezTo>
                  <a:lnTo>
                    <a:pt x="30905" y="31715"/>
                  </a:lnTo>
                  <a:cubicBezTo>
                    <a:pt x="29482" y="31778"/>
                    <a:pt x="28059" y="31820"/>
                    <a:pt x="26657" y="31841"/>
                  </a:cubicBezTo>
                  <a:cubicBezTo>
                    <a:pt x="23770" y="31841"/>
                    <a:pt x="20861" y="31820"/>
                    <a:pt x="17995" y="31736"/>
                  </a:cubicBezTo>
                  <a:cubicBezTo>
                    <a:pt x="12178" y="31590"/>
                    <a:pt x="6382" y="31171"/>
                    <a:pt x="607" y="30753"/>
                  </a:cubicBezTo>
                  <a:cubicBezTo>
                    <a:pt x="7449" y="22948"/>
                    <a:pt x="14166" y="15060"/>
                    <a:pt x="20924" y="7172"/>
                  </a:cubicBezTo>
                  <a:close/>
                  <a:moveTo>
                    <a:pt x="22687" y="49223"/>
                  </a:moveTo>
                  <a:cubicBezTo>
                    <a:pt x="23105" y="49223"/>
                    <a:pt x="23571" y="49323"/>
                    <a:pt x="23979" y="49354"/>
                  </a:cubicBezTo>
                  <a:cubicBezTo>
                    <a:pt x="24732" y="49396"/>
                    <a:pt x="25569" y="49354"/>
                    <a:pt x="26302" y="49521"/>
                  </a:cubicBezTo>
                  <a:cubicBezTo>
                    <a:pt x="27515" y="49814"/>
                    <a:pt x="27201" y="50107"/>
                    <a:pt x="27055" y="50965"/>
                  </a:cubicBezTo>
                  <a:lnTo>
                    <a:pt x="26825" y="52304"/>
                  </a:lnTo>
                  <a:cubicBezTo>
                    <a:pt x="26678" y="53183"/>
                    <a:pt x="26511" y="54062"/>
                    <a:pt x="26343" y="54941"/>
                  </a:cubicBezTo>
                  <a:cubicBezTo>
                    <a:pt x="26260" y="55380"/>
                    <a:pt x="26239" y="56468"/>
                    <a:pt x="25988" y="56949"/>
                  </a:cubicBezTo>
                  <a:cubicBezTo>
                    <a:pt x="25946" y="56949"/>
                    <a:pt x="25904" y="56991"/>
                    <a:pt x="25862" y="57012"/>
                  </a:cubicBezTo>
                  <a:lnTo>
                    <a:pt x="25778" y="57054"/>
                  </a:lnTo>
                  <a:cubicBezTo>
                    <a:pt x="25737" y="57117"/>
                    <a:pt x="25695" y="57200"/>
                    <a:pt x="25695" y="57305"/>
                  </a:cubicBezTo>
                  <a:lnTo>
                    <a:pt x="20443" y="57305"/>
                  </a:lnTo>
                  <a:cubicBezTo>
                    <a:pt x="20506" y="55485"/>
                    <a:pt x="20652" y="53748"/>
                    <a:pt x="21050" y="51970"/>
                  </a:cubicBezTo>
                  <a:cubicBezTo>
                    <a:pt x="21217" y="51258"/>
                    <a:pt x="21280" y="50296"/>
                    <a:pt x="21677" y="49689"/>
                  </a:cubicBezTo>
                  <a:cubicBezTo>
                    <a:pt x="21897" y="49323"/>
                    <a:pt x="22269" y="49223"/>
                    <a:pt x="22687" y="49223"/>
                  </a:cubicBezTo>
                  <a:close/>
                  <a:moveTo>
                    <a:pt x="4897" y="31674"/>
                  </a:moveTo>
                  <a:cubicBezTo>
                    <a:pt x="9249" y="32050"/>
                    <a:pt x="13643" y="32260"/>
                    <a:pt x="18016" y="32406"/>
                  </a:cubicBezTo>
                  <a:cubicBezTo>
                    <a:pt x="20516" y="32460"/>
                    <a:pt x="23001" y="32515"/>
                    <a:pt x="25511" y="32515"/>
                  </a:cubicBezTo>
                  <a:cubicBezTo>
                    <a:pt x="25900" y="32515"/>
                    <a:pt x="26289" y="32513"/>
                    <a:pt x="26678" y="32511"/>
                  </a:cubicBezTo>
                  <a:cubicBezTo>
                    <a:pt x="27613" y="32511"/>
                    <a:pt x="28566" y="32520"/>
                    <a:pt x="29525" y="32520"/>
                  </a:cubicBezTo>
                  <a:cubicBezTo>
                    <a:pt x="30005" y="32520"/>
                    <a:pt x="30486" y="32518"/>
                    <a:pt x="30968" y="32511"/>
                  </a:cubicBezTo>
                  <a:lnTo>
                    <a:pt x="30968" y="32511"/>
                  </a:lnTo>
                  <a:cubicBezTo>
                    <a:pt x="31072" y="40775"/>
                    <a:pt x="30905" y="49040"/>
                    <a:pt x="30444" y="57263"/>
                  </a:cubicBezTo>
                  <a:cubicBezTo>
                    <a:pt x="29126" y="57263"/>
                    <a:pt x="27850" y="57305"/>
                    <a:pt x="26553" y="57305"/>
                  </a:cubicBezTo>
                  <a:cubicBezTo>
                    <a:pt x="26971" y="56594"/>
                    <a:pt x="26929" y="55234"/>
                    <a:pt x="27076" y="54606"/>
                  </a:cubicBezTo>
                  <a:cubicBezTo>
                    <a:pt x="27327" y="53183"/>
                    <a:pt x="27955" y="51405"/>
                    <a:pt x="27850" y="49982"/>
                  </a:cubicBezTo>
                  <a:cubicBezTo>
                    <a:pt x="27808" y="49354"/>
                    <a:pt x="27536" y="49082"/>
                    <a:pt x="26929" y="48957"/>
                  </a:cubicBezTo>
                  <a:cubicBezTo>
                    <a:pt x="25255" y="48580"/>
                    <a:pt x="23330" y="48664"/>
                    <a:pt x="21594" y="48559"/>
                  </a:cubicBezTo>
                  <a:cubicBezTo>
                    <a:pt x="21468" y="48559"/>
                    <a:pt x="21343" y="48664"/>
                    <a:pt x="21322" y="48789"/>
                  </a:cubicBezTo>
                  <a:cubicBezTo>
                    <a:pt x="20422" y="51572"/>
                    <a:pt x="19920" y="54397"/>
                    <a:pt x="19962" y="57305"/>
                  </a:cubicBezTo>
                  <a:cubicBezTo>
                    <a:pt x="14459" y="57263"/>
                    <a:pt x="8935" y="57159"/>
                    <a:pt x="3453" y="57012"/>
                  </a:cubicBezTo>
                  <a:cubicBezTo>
                    <a:pt x="3788" y="48559"/>
                    <a:pt x="4415" y="40106"/>
                    <a:pt x="4897" y="31674"/>
                  </a:cubicBezTo>
                  <a:close/>
                  <a:moveTo>
                    <a:pt x="40829" y="0"/>
                  </a:moveTo>
                  <a:cubicBezTo>
                    <a:pt x="40578" y="0"/>
                    <a:pt x="40324" y="26"/>
                    <a:pt x="40069" y="79"/>
                  </a:cubicBezTo>
                  <a:cubicBezTo>
                    <a:pt x="37998" y="518"/>
                    <a:pt x="36763" y="2590"/>
                    <a:pt x="36952" y="4557"/>
                  </a:cubicBezTo>
                  <a:cubicBezTo>
                    <a:pt x="36500" y="4399"/>
                    <a:pt x="36011" y="4270"/>
                    <a:pt x="35546" y="4270"/>
                  </a:cubicBezTo>
                  <a:cubicBezTo>
                    <a:pt x="35020" y="4270"/>
                    <a:pt x="34525" y="4435"/>
                    <a:pt x="34148" y="4912"/>
                  </a:cubicBezTo>
                  <a:cubicBezTo>
                    <a:pt x="33395" y="5854"/>
                    <a:pt x="33897" y="7570"/>
                    <a:pt x="34357" y="8825"/>
                  </a:cubicBezTo>
                  <a:cubicBezTo>
                    <a:pt x="33978" y="8674"/>
                    <a:pt x="33596" y="8605"/>
                    <a:pt x="33224" y="8605"/>
                  </a:cubicBezTo>
                  <a:cubicBezTo>
                    <a:pt x="30972" y="8605"/>
                    <a:pt x="29109" y="11150"/>
                    <a:pt x="30654" y="13449"/>
                  </a:cubicBezTo>
                  <a:cubicBezTo>
                    <a:pt x="30313" y="13330"/>
                    <a:pt x="29750" y="13044"/>
                    <a:pt x="29292" y="13044"/>
                  </a:cubicBezTo>
                  <a:cubicBezTo>
                    <a:pt x="29188" y="13044"/>
                    <a:pt x="29090" y="13059"/>
                    <a:pt x="29001" y="13093"/>
                  </a:cubicBezTo>
                  <a:cubicBezTo>
                    <a:pt x="28185" y="13407"/>
                    <a:pt x="28017" y="15500"/>
                    <a:pt x="27808" y="16211"/>
                  </a:cubicBezTo>
                  <a:lnTo>
                    <a:pt x="27808" y="16253"/>
                  </a:lnTo>
                  <a:cubicBezTo>
                    <a:pt x="25632" y="12968"/>
                    <a:pt x="23456" y="9683"/>
                    <a:pt x="21280" y="6419"/>
                  </a:cubicBezTo>
                  <a:cubicBezTo>
                    <a:pt x="21214" y="6326"/>
                    <a:pt x="21080" y="6259"/>
                    <a:pt x="20954" y="6259"/>
                  </a:cubicBezTo>
                  <a:cubicBezTo>
                    <a:pt x="20881" y="6259"/>
                    <a:pt x="20811" y="6281"/>
                    <a:pt x="20757" y="6335"/>
                  </a:cubicBezTo>
                  <a:cubicBezTo>
                    <a:pt x="13852" y="14433"/>
                    <a:pt x="6926" y="22446"/>
                    <a:pt x="126" y="30607"/>
                  </a:cubicBezTo>
                  <a:cubicBezTo>
                    <a:pt x="1" y="30774"/>
                    <a:pt x="126" y="30983"/>
                    <a:pt x="294" y="31004"/>
                  </a:cubicBezTo>
                  <a:cubicBezTo>
                    <a:pt x="314" y="31088"/>
                    <a:pt x="398" y="31171"/>
                    <a:pt x="524" y="31192"/>
                  </a:cubicBezTo>
                  <a:cubicBezTo>
                    <a:pt x="1863" y="31339"/>
                    <a:pt x="3181" y="31485"/>
                    <a:pt x="4520" y="31611"/>
                  </a:cubicBezTo>
                  <a:cubicBezTo>
                    <a:pt x="3579" y="40127"/>
                    <a:pt x="3139" y="48747"/>
                    <a:pt x="2804" y="57326"/>
                  </a:cubicBezTo>
                  <a:cubicBezTo>
                    <a:pt x="2804" y="57493"/>
                    <a:pt x="2951" y="57661"/>
                    <a:pt x="3139" y="57661"/>
                  </a:cubicBezTo>
                  <a:cubicBezTo>
                    <a:pt x="10244" y="57887"/>
                    <a:pt x="17361" y="57976"/>
                    <a:pt x="24481" y="57976"/>
                  </a:cubicBezTo>
                  <a:cubicBezTo>
                    <a:pt x="26587" y="57976"/>
                    <a:pt x="28694" y="57968"/>
                    <a:pt x="30800" y="57954"/>
                  </a:cubicBezTo>
                  <a:cubicBezTo>
                    <a:pt x="30988" y="57954"/>
                    <a:pt x="31156" y="57786"/>
                    <a:pt x="31156" y="57598"/>
                  </a:cubicBezTo>
                  <a:cubicBezTo>
                    <a:pt x="31616" y="49229"/>
                    <a:pt x="31804" y="40859"/>
                    <a:pt x="31679" y="32490"/>
                  </a:cubicBezTo>
                  <a:cubicBezTo>
                    <a:pt x="32997" y="32469"/>
                    <a:pt x="34336" y="32427"/>
                    <a:pt x="35654" y="32260"/>
                  </a:cubicBezTo>
                  <a:cubicBezTo>
                    <a:pt x="35968" y="32239"/>
                    <a:pt x="36010" y="31841"/>
                    <a:pt x="35801" y="31715"/>
                  </a:cubicBezTo>
                  <a:lnTo>
                    <a:pt x="35801" y="31715"/>
                  </a:lnTo>
                  <a:cubicBezTo>
                    <a:pt x="35814" y="31718"/>
                    <a:pt x="35827" y="31719"/>
                    <a:pt x="35841" y="31719"/>
                  </a:cubicBezTo>
                  <a:cubicBezTo>
                    <a:pt x="35956" y="31719"/>
                    <a:pt x="36077" y="31642"/>
                    <a:pt x="36115" y="31548"/>
                  </a:cubicBezTo>
                  <a:cubicBezTo>
                    <a:pt x="36450" y="30879"/>
                    <a:pt x="36073" y="30335"/>
                    <a:pt x="35759" y="29644"/>
                  </a:cubicBezTo>
                  <a:cubicBezTo>
                    <a:pt x="35257" y="28556"/>
                    <a:pt x="34734" y="27468"/>
                    <a:pt x="34148" y="26422"/>
                  </a:cubicBezTo>
                  <a:cubicBezTo>
                    <a:pt x="33311" y="24853"/>
                    <a:pt x="32411" y="23346"/>
                    <a:pt x="31470" y="21819"/>
                  </a:cubicBezTo>
                  <a:lnTo>
                    <a:pt x="31470" y="21819"/>
                  </a:lnTo>
                  <a:cubicBezTo>
                    <a:pt x="31532" y="21881"/>
                    <a:pt x="31620" y="21916"/>
                    <a:pt x="31703" y="21916"/>
                  </a:cubicBezTo>
                  <a:cubicBezTo>
                    <a:pt x="31815" y="21916"/>
                    <a:pt x="31918" y="21850"/>
                    <a:pt x="31930" y="21693"/>
                  </a:cubicBezTo>
                  <a:cubicBezTo>
                    <a:pt x="32244" y="19873"/>
                    <a:pt x="32474" y="18115"/>
                    <a:pt x="33144" y="16378"/>
                  </a:cubicBezTo>
                  <a:cubicBezTo>
                    <a:pt x="33457" y="15604"/>
                    <a:pt x="34001" y="14872"/>
                    <a:pt x="33165" y="14265"/>
                  </a:cubicBezTo>
                  <a:cubicBezTo>
                    <a:pt x="32662" y="13909"/>
                    <a:pt x="31846" y="13742"/>
                    <a:pt x="31177" y="13596"/>
                  </a:cubicBezTo>
                  <a:cubicBezTo>
                    <a:pt x="31219" y="13512"/>
                    <a:pt x="31260" y="13428"/>
                    <a:pt x="31177" y="13324"/>
                  </a:cubicBezTo>
                  <a:cubicBezTo>
                    <a:pt x="29889" y="11432"/>
                    <a:pt x="31307" y="9159"/>
                    <a:pt x="33155" y="9159"/>
                  </a:cubicBezTo>
                  <a:cubicBezTo>
                    <a:pt x="33678" y="9159"/>
                    <a:pt x="34235" y="9342"/>
                    <a:pt x="34776" y="9767"/>
                  </a:cubicBezTo>
                  <a:cubicBezTo>
                    <a:pt x="34836" y="9821"/>
                    <a:pt x="34918" y="9845"/>
                    <a:pt x="35002" y="9845"/>
                  </a:cubicBezTo>
                  <a:cubicBezTo>
                    <a:pt x="35211" y="9845"/>
                    <a:pt x="35430" y="9692"/>
                    <a:pt x="35341" y="9453"/>
                  </a:cubicBezTo>
                  <a:cubicBezTo>
                    <a:pt x="35069" y="8804"/>
                    <a:pt x="34838" y="8114"/>
                    <a:pt x="34713" y="7423"/>
                  </a:cubicBezTo>
                  <a:cubicBezTo>
                    <a:pt x="34525" y="6503"/>
                    <a:pt x="34462" y="6419"/>
                    <a:pt x="35131" y="5603"/>
                  </a:cubicBezTo>
                  <a:cubicBezTo>
                    <a:pt x="35255" y="5124"/>
                    <a:pt x="35458" y="4885"/>
                    <a:pt x="35758" y="4885"/>
                  </a:cubicBezTo>
                  <a:cubicBezTo>
                    <a:pt x="35865" y="4885"/>
                    <a:pt x="35983" y="4915"/>
                    <a:pt x="36115" y="4975"/>
                  </a:cubicBezTo>
                  <a:cubicBezTo>
                    <a:pt x="36512" y="5038"/>
                    <a:pt x="36910" y="5163"/>
                    <a:pt x="37245" y="5373"/>
                  </a:cubicBezTo>
                  <a:cubicBezTo>
                    <a:pt x="37292" y="5392"/>
                    <a:pt x="37342" y="5402"/>
                    <a:pt x="37391" y="5402"/>
                  </a:cubicBezTo>
                  <a:cubicBezTo>
                    <a:pt x="37601" y="5402"/>
                    <a:pt x="37798" y="5230"/>
                    <a:pt x="37747" y="4975"/>
                  </a:cubicBezTo>
                  <a:cubicBezTo>
                    <a:pt x="37286" y="3238"/>
                    <a:pt x="38291" y="1188"/>
                    <a:pt x="40090" y="728"/>
                  </a:cubicBezTo>
                  <a:cubicBezTo>
                    <a:pt x="40357" y="660"/>
                    <a:pt x="40617" y="628"/>
                    <a:pt x="40870" y="628"/>
                  </a:cubicBezTo>
                  <a:cubicBezTo>
                    <a:pt x="42564" y="628"/>
                    <a:pt x="43908" y="2060"/>
                    <a:pt x="44254" y="3699"/>
                  </a:cubicBezTo>
                  <a:cubicBezTo>
                    <a:pt x="44291" y="3849"/>
                    <a:pt x="44421" y="3919"/>
                    <a:pt x="44551" y="3919"/>
                  </a:cubicBezTo>
                  <a:cubicBezTo>
                    <a:pt x="44711" y="3919"/>
                    <a:pt x="44872" y="3812"/>
                    <a:pt x="44861" y="3615"/>
                  </a:cubicBezTo>
                  <a:cubicBezTo>
                    <a:pt x="44675" y="1642"/>
                    <a:pt x="42850" y="0"/>
                    <a:pt x="40829"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8"/>
            <p:cNvSpPr/>
            <p:nvPr/>
          </p:nvSpPr>
          <p:spPr>
            <a:xfrm>
              <a:off x="3424725" y="1940525"/>
              <a:ext cx="253200" cy="278900"/>
            </a:xfrm>
            <a:custGeom>
              <a:avLst/>
              <a:gdLst/>
              <a:ahLst/>
              <a:cxnLst/>
              <a:rect l="l" t="t" r="r" b="b"/>
              <a:pathLst>
                <a:path w="10128" h="11156" extrusionOk="0">
                  <a:moveTo>
                    <a:pt x="5743" y="698"/>
                  </a:moveTo>
                  <a:cubicBezTo>
                    <a:pt x="5782" y="698"/>
                    <a:pt x="5821" y="699"/>
                    <a:pt x="5859" y="701"/>
                  </a:cubicBezTo>
                  <a:cubicBezTo>
                    <a:pt x="5838" y="743"/>
                    <a:pt x="5797" y="764"/>
                    <a:pt x="5797" y="847"/>
                  </a:cubicBezTo>
                  <a:cubicBezTo>
                    <a:pt x="5587" y="2605"/>
                    <a:pt x="5378" y="4321"/>
                    <a:pt x="5106" y="6057"/>
                  </a:cubicBezTo>
                  <a:cubicBezTo>
                    <a:pt x="4814" y="6048"/>
                    <a:pt x="4520" y="6044"/>
                    <a:pt x="4226" y="6044"/>
                  </a:cubicBezTo>
                  <a:cubicBezTo>
                    <a:pt x="3217" y="6044"/>
                    <a:pt x="2203" y="6092"/>
                    <a:pt x="1214" y="6141"/>
                  </a:cubicBezTo>
                  <a:cubicBezTo>
                    <a:pt x="1361" y="5304"/>
                    <a:pt x="1633" y="4488"/>
                    <a:pt x="2051" y="3693"/>
                  </a:cubicBezTo>
                  <a:cubicBezTo>
                    <a:pt x="2806" y="2225"/>
                    <a:pt x="4275" y="698"/>
                    <a:pt x="5743" y="698"/>
                  </a:cubicBezTo>
                  <a:close/>
                  <a:moveTo>
                    <a:pt x="6299" y="764"/>
                  </a:moveTo>
                  <a:cubicBezTo>
                    <a:pt x="6843" y="910"/>
                    <a:pt x="7366" y="1266"/>
                    <a:pt x="7847" y="1977"/>
                  </a:cubicBezTo>
                  <a:cubicBezTo>
                    <a:pt x="8684" y="3170"/>
                    <a:pt x="8747" y="4739"/>
                    <a:pt x="8454" y="6267"/>
                  </a:cubicBezTo>
                  <a:cubicBezTo>
                    <a:pt x="7575" y="6162"/>
                    <a:pt x="6654" y="6099"/>
                    <a:pt x="5755" y="6057"/>
                  </a:cubicBezTo>
                  <a:cubicBezTo>
                    <a:pt x="6069" y="4321"/>
                    <a:pt x="6278" y="2563"/>
                    <a:pt x="6341" y="847"/>
                  </a:cubicBezTo>
                  <a:cubicBezTo>
                    <a:pt x="6341" y="826"/>
                    <a:pt x="6341" y="785"/>
                    <a:pt x="6299" y="764"/>
                  </a:cubicBezTo>
                  <a:close/>
                  <a:moveTo>
                    <a:pt x="1152" y="6455"/>
                  </a:moveTo>
                  <a:cubicBezTo>
                    <a:pt x="2470" y="6455"/>
                    <a:pt x="3746" y="6518"/>
                    <a:pt x="5022" y="6580"/>
                  </a:cubicBezTo>
                  <a:cubicBezTo>
                    <a:pt x="4855" y="7878"/>
                    <a:pt x="4604" y="9217"/>
                    <a:pt x="4332" y="10493"/>
                  </a:cubicBezTo>
                  <a:cubicBezTo>
                    <a:pt x="3328" y="10493"/>
                    <a:pt x="2344" y="10493"/>
                    <a:pt x="1340" y="10472"/>
                  </a:cubicBezTo>
                  <a:cubicBezTo>
                    <a:pt x="1361" y="10430"/>
                    <a:pt x="1403" y="10284"/>
                    <a:pt x="1361" y="10200"/>
                  </a:cubicBezTo>
                  <a:cubicBezTo>
                    <a:pt x="1089" y="8987"/>
                    <a:pt x="1005" y="7752"/>
                    <a:pt x="1152" y="6455"/>
                  </a:cubicBezTo>
                  <a:close/>
                  <a:moveTo>
                    <a:pt x="5629" y="6664"/>
                  </a:moveTo>
                  <a:cubicBezTo>
                    <a:pt x="6508" y="6706"/>
                    <a:pt x="7429" y="6727"/>
                    <a:pt x="8328" y="6790"/>
                  </a:cubicBezTo>
                  <a:cubicBezTo>
                    <a:pt x="8098" y="7710"/>
                    <a:pt x="7805" y="8547"/>
                    <a:pt x="7512" y="9280"/>
                  </a:cubicBezTo>
                  <a:cubicBezTo>
                    <a:pt x="7470" y="9635"/>
                    <a:pt x="7303" y="9928"/>
                    <a:pt x="7073" y="10179"/>
                  </a:cubicBezTo>
                  <a:cubicBezTo>
                    <a:pt x="6982" y="10484"/>
                    <a:pt x="6812" y="10645"/>
                    <a:pt x="6565" y="10645"/>
                  </a:cubicBezTo>
                  <a:cubicBezTo>
                    <a:pt x="6473" y="10645"/>
                    <a:pt x="6371" y="10622"/>
                    <a:pt x="6257" y="10577"/>
                  </a:cubicBezTo>
                  <a:cubicBezTo>
                    <a:pt x="6115" y="10611"/>
                    <a:pt x="5956" y="10623"/>
                    <a:pt x="5789" y="10623"/>
                  </a:cubicBezTo>
                  <a:cubicBezTo>
                    <a:pt x="5439" y="10623"/>
                    <a:pt x="5055" y="10570"/>
                    <a:pt x="4730" y="10556"/>
                  </a:cubicBezTo>
                  <a:cubicBezTo>
                    <a:pt x="5085" y="9280"/>
                    <a:pt x="5357" y="7982"/>
                    <a:pt x="5629" y="6664"/>
                  </a:cubicBezTo>
                  <a:close/>
                  <a:moveTo>
                    <a:pt x="5697" y="1"/>
                  </a:moveTo>
                  <a:cubicBezTo>
                    <a:pt x="4348" y="1"/>
                    <a:pt x="3087" y="1000"/>
                    <a:pt x="2198" y="2228"/>
                  </a:cubicBezTo>
                  <a:cubicBezTo>
                    <a:pt x="524" y="4551"/>
                    <a:pt x="1" y="7668"/>
                    <a:pt x="838" y="10430"/>
                  </a:cubicBezTo>
                  <a:cubicBezTo>
                    <a:pt x="838" y="10451"/>
                    <a:pt x="880" y="10472"/>
                    <a:pt x="880" y="10493"/>
                  </a:cubicBezTo>
                  <a:cubicBezTo>
                    <a:pt x="775" y="10598"/>
                    <a:pt x="796" y="10849"/>
                    <a:pt x="1005" y="10849"/>
                  </a:cubicBezTo>
                  <a:cubicBezTo>
                    <a:pt x="2571" y="10901"/>
                    <a:pt x="4239" y="11156"/>
                    <a:pt x="5839" y="11156"/>
                  </a:cubicBezTo>
                  <a:cubicBezTo>
                    <a:pt x="6163" y="11156"/>
                    <a:pt x="6484" y="11145"/>
                    <a:pt x="6801" y="11121"/>
                  </a:cubicBezTo>
                  <a:cubicBezTo>
                    <a:pt x="7994" y="11058"/>
                    <a:pt x="7994" y="9907"/>
                    <a:pt x="8307" y="8903"/>
                  </a:cubicBezTo>
                  <a:cubicBezTo>
                    <a:pt x="9082" y="6287"/>
                    <a:pt x="10128" y="2877"/>
                    <a:pt x="7680" y="785"/>
                  </a:cubicBezTo>
                  <a:cubicBezTo>
                    <a:pt x="7019" y="233"/>
                    <a:pt x="6348" y="1"/>
                    <a:pt x="5697"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0" name="Google Shape;690;p38"/>
          <p:cNvGrpSpPr/>
          <p:nvPr/>
        </p:nvGrpSpPr>
        <p:grpSpPr>
          <a:xfrm>
            <a:off x="8329060" y="4350446"/>
            <a:ext cx="484472" cy="245055"/>
            <a:chOff x="2952900" y="3665550"/>
            <a:chExt cx="625125" cy="316200"/>
          </a:xfrm>
        </p:grpSpPr>
        <p:sp>
          <p:nvSpPr>
            <p:cNvPr id="691" name="Google Shape;691;p38"/>
            <p:cNvSpPr/>
            <p:nvPr/>
          </p:nvSpPr>
          <p:spPr>
            <a:xfrm>
              <a:off x="2952900" y="3665550"/>
              <a:ext cx="625125" cy="316200"/>
            </a:xfrm>
            <a:custGeom>
              <a:avLst/>
              <a:gdLst/>
              <a:ahLst/>
              <a:cxnLst/>
              <a:rect l="l" t="t" r="r" b="b"/>
              <a:pathLst>
                <a:path w="25005" h="12648" extrusionOk="0">
                  <a:moveTo>
                    <a:pt x="9570" y="447"/>
                  </a:moveTo>
                  <a:cubicBezTo>
                    <a:pt x="10356" y="447"/>
                    <a:pt x="11225" y="955"/>
                    <a:pt x="11802" y="1438"/>
                  </a:cubicBezTo>
                  <a:cubicBezTo>
                    <a:pt x="12346" y="1920"/>
                    <a:pt x="12785" y="2443"/>
                    <a:pt x="13266" y="2945"/>
                  </a:cubicBezTo>
                  <a:cubicBezTo>
                    <a:pt x="11969" y="2045"/>
                    <a:pt x="10588" y="1396"/>
                    <a:pt x="9019" y="1103"/>
                  </a:cubicBezTo>
                  <a:lnTo>
                    <a:pt x="8391" y="1020"/>
                  </a:lnTo>
                  <a:cubicBezTo>
                    <a:pt x="8714" y="607"/>
                    <a:pt x="9129" y="447"/>
                    <a:pt x="9570" y="447"/>
                  </a:cubicBezTo>
                  <a:close/>
                  <a:moveTo>
                    <a:pt x="7099" y="1598"/>
                  </a:moveTo>
                  <a:cubicBezTo>
                    <a:pt x="8532" y="1598"/>
                    <a:pt x="9948" y="1884"/>
                    <a:pt x="10986" y="2338"/>
                  </a:cubicBezTo>
                  <a:cubicBezTo>
                    <a:pt x="13936" y="3614"/>
                    <a:pt x="16091" y="6146"/>
                    <a:pt x="18141" y="8531"/>
                  </a:cubicBezTo>
                  <a:cubicBezTo>
                    <a:pt x="18121" y="8636"/>
                    <a:pt x="18141" y="8720"/>
                    <a:pt x="18204" y="8803"/>
                  </a:cubicBezTo>
                  <a:cubicBezTo>
                    <a:pt x="15584" y="10160"/>
                    <a:pt x="12947" y="11076"/>
                    <a:pt x="10003" y="11076"/>
                  </a:cubicBezTo>
                  <a:cubicBezTo>
                    <a:pt x="9679" y="11076"/>
                    <a:pt x="9351" y="11065"/>
                    <a:pt x="9019" y="11042"/>
                  </a:cubicBezTo>
                  <a:cubicBezTo>
                    <a:pt x="5964" y="10833"/>
                    <a:pt x="43" y="9034"/>
                    <a:pt x="1382" y="4765"/>
                  </a:cubicBezTo>
                  <a:cubicBezTo>
                    <a:pt x="2110" y="2449"/>
                    <a:pt x="4630" y="1598"/>
                    <a:pt x="7099" y="1598"/>
                  </a:cubicBezTo>
                  <a:close/>
                  <a:moveTo>
                    <a:pt x="22912" y="6793"/>
                  </a:moveTo>
                  <a:cubicBezTo>
                    <a:pt x="23332" y="6793"/>
                    <a:pt x="23759" y="6841"/>
                    <a:pt x="24188" y="6941"/>
                  </a:cubicBezTo>
                  <a:cubicBezTo>
                    <a:pt x="23435" y="7883"/>
                    <a:pt x="22473" y="8448"/>
                    <a:pt x="21280" y="8657"/>
                  </a:cubicBezTo>
                  <a:cubicBezTo>
                    <a:pt x="21113" y="8699"/>
                    <a:pt x="21029" y="8929"/>
                    <a:pt x="21134" y="9075"/>
                  </a:cubicBezTo>
                  <a:cubicBezTo>
                    <a:pt x="21698" y="9996"/>
                    <a:pt x="22284" y="10938"/>
                    <a:pt x="22849" y="11858"/>
                  </a:cubicBezTo>
                  <a:cubicBezTo>
                    <a:pt x="21175" y="11251"/>
                    <a:pt x="19481" y="10394"/>
                    <a:pt x="18665" y="8782"/>
                  </a:cubicBezTo>
                  <a:lnTo>
                    <a:pt x="18665" y="8762"/>
                  </a:lnTo>
                  <a:cubicBezTo>
                    <a:pt x="19809" y="7501"/>
                    <a:pt x="21308" y="6793"/>
                    <a:pt x="22912" y="6793"/>
                  </a:cubicBezTo>
                  <a:close/>
                  <a:moveTo>
                    <a:pt x="9514" y="1"/>
                  </a:moveTo>
                  <a:cubicBezTo>
                    <a:pt x="8930" y="1"/>
                    <a:pt x="8424" y="281"/>
                    <a:pt x="8098" y="999"/>
                  </a:cubicBezTo>
                  <a:cubicBezTo>
                    <a:pt x="7874" y="983"/>
                    <a:pt x="7643" y="974"/>
                    <a:pt x="7408" y="974"/>
                  </a:cubicBezTo>
                  <a:cubicBezTo>
                    <a:pt x="4620" y="974"/>
                    <a:pt x="1233" y="2144"/>
                    <a:pt x="712" y="5058"/>
                  </a:cubicBezTo>
                  <a:cubicBezTo>
                    <a:pt x="1" y="8971"/>
                    <a:pt x="4499" y="10938"/>
                    <a:pt x="7575" y="11440"/>
                  </a:cubicBezTo>
                  <a:cubicBezTo>
                    <a:pt x="8374" y="11564"/>
                    <a:pt x="9199" y="11627"/>
                    <a:pt x="10031" y="11627"/>
                  </a:cubicBezTo>
                  <a:cubicBezTo>
                    <a:pt x="12994" y="11627"/>
                    <a:pt x="16057" y="10823"/>
                    <a:pt x="18393" y="9075"/>
                  </a:cubicBezTo>
                  <a:cubicBezTo>
                    <a:pt x="19292" y="11042"/>
                    <a:pt x="21426" y="11879"/>
                    <a:pt x="23351" y="12632"/>
                  </a:cubicBezTo>
                  <a:cubicBezTo>
                    <a:pt x="23379" y="12643"/>
                    <a:pt x="23406" y="12647"/>
                    <a:pt x="23433" y="12647"/>
                  </a:cubicBezTo>
                  <a:cubicBezTo>
                    <a:pt x="23623" y="12647"/>
                    <a:pt x="23757" y="12403"/>
                    <a:pt x="23665" y="12256"/>
                  </a:cubicBezTo>
                  <a:cubicBezTo>
                    <a:pt x="23038" y="11210"/>
                    <a:pt x="22389" y="10184"/>
                    <a:pt x="21761" y="9138"/>
                  </a:cubicBezTo>
                  <a:cubicBezTo>
                    <a:pt x="23038" y="8803"/>
                    <a:pt x="24084" y="8071"/>
                    <a:pt x="24879" y="6941"/>
                  </a:cubicBezTo>
                  <a:cubicBezTo>
                    <a:pt x="25004" y="6774"/>
                    <a:pt x="24879" y="6565"/>
                    <a:pt x="24711" y="6523"/>
                  </a:cubicBezTo>
                  <a:cubicBezTo>
                    <a:pt x="24116" y="6347"/>
                    <a:pt x="23505" y="6260"/>
                    <a:pt x="22899" y="6260"/>
                  </a:cubicBezTo>
                  <a:cubicBezTo>
                    <a:pt x="21270" y="6260"/>
                    <a:pt x="19677" y="6887"/>
                    <a:pt x="18518" y="8092"/>
                  </a:cubicBezTo>
                  <a:cubicBezTo>
                    <a:pt x="17158" y="6460"/>
                    <a:pt x="15693" y="4765"/>
                    <a:pt x="13957" y="3468"/>
                  </a:cubicBezTo>
                  <a:cubicBezTo>
                    <a:pt x="14061" y="3405"/>
                    <a:pt x="14124" y="3300"/>
                    <a:pt x="14040" y="3175"/>
                  </a:cubicBezTo>
                  <a:cubicBezTo>
                    <a:pt x="13393" y="2189"/>
                    <a:pt x="11147" y="1"/>
                    <a:pt x="9514"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8"/>
            <p:cNvSpPr/>
            <p:nvPr/>
          </p:nvSpPr>
          <p:spPr>
            <a:xfrm>
              <a:off x="3018300" y="3745400"/>
              <a:ext cx="59650" cy="42675"/>
            </a:xfrm>
            <a:custGeom>
              <a:avLst/>
              <a:gdLst/>
              <a:ahLst/>
              <a:cxnLst/>
              <a:rect l="l" t="t" r="r" b="b"/>
              <a:pathLst>
                <a:path w="2386" h="1707" extrusionOk="0">
                  <a:moveTo>
                    <a:pt x="1159" y="1"/>
                  </a:moveTo>
                  <a:cubicBezTo>
                    <a:pt x="1143" y="1"/>
                    <a:pt x="1126" y="1"/>
                    <a:pt x="1109" y="2"/>
                  </a:cubicBezTo>
                  <a:cubicBezTo>
                    <a:pt x="481" y="65"/>
                    <a:pt x="0" y="985"/>
                    <a:pt x="544" y="1446"/>
                  </a:cubicBezTo>
                  <a:cubicBezTo>
                    <a:pt x="580" y="1473"/>
                    <a:pt x="620" y="1484"/>
                    <a:pt x="658" y="1484"/>
                  </a:cubicBezTo>
                  <a:cubicBezTo>
                    <a:pt x="799" y="1484"/>
                    <a:pt x="922" y="1330"/>
                    <a:pt x="774" y="1215"/>
                  </a:cubicBezTo>
                  <a:cubicBezTo>
                    <a:pt x="537" y="959"/>
                    <a:pt x="822" y="478"/>
                    <a:pt x="1137" y="478"/>
                  </a:cubicBezTo>
                  <a:cubicBezTo>
                    <a:pt x="1155" y="478"/>
                    <a:pt x="1174" y="480"/>
                    <a:pt x="1193" y="483"/>
                  </a:cubicBezTo>
                  <a:cubicBezTo>
                    <a:pt x="1402" y="504"/>
                    <a:pt x="1569" y="692"/>
                    <a:pt x="1632" y="860"/>
                  </a:cubicBezTo>
                  <a:cubicBezTo>
                    <a:pt x="1737" y="1111"/>
                    <a:pt x="1674" y="1320"/>
                    <a:pt x="1716" y="1550"/>
                  </a:cubicBezTo>
                  <a:cubicBezTo>
                    <a:pt x="1743" y="1647"/>
                    <a:pt x="1853" y="1707"/>
                    <a:pt x="1954" y="1707"/>
                  </a:cubicBezTo>
                  <a:cubicBezTo>
                    <a:pt x="2006" y="1707"/>
                    <a:pt x="2057" y="1691"/>
                    <a:pt x="2092" y="1655"/>
                  </a:cubicBezTo>
                  <a:cubicBezTo>
                    <a:pt x="2385" y="1341"/>
                    <a:pt x="2281" y="839"/>
                    <a:pt x="2051" y="525"/>
                  </a:cubicBezTo>
                  <a:cubicBezTo>
                    <a:pt x="1890" y="224"/>
                    <a:pt x="1538" y="1"/>
                    <a:pt x="1159"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8"/>
            <p:cNvSpPr/>
            <p:nvPr/>
          </p:nvSpPr>
          <p:spPr>
            <a:xfrm>
              <a:off x="3161100" y="3766800"/>
              <a:ext cx="106200" cy="104225"/>
            </a:xfrm>
            <a:custGeom>
              <a:avLst/>
              <a:gdLst/>
              <a:ahLst/>
              <a:cxnLst/>
              <a:rect l="l" t="t" r="r" b="b"/>
              <a:pathLst>
                <a:path w="4248" h="4169" extrusionOk="0">
                  <a:moveTo>
                    <a:pt x="2992" y="656"/>
                  </a:moveTo>
                  <a:cubicBezTo>
                    <a:pt x="3034" y="656"/>
                    <a:pt x="3077" y="662"/>
                    <a:pt x="3118" y="673"/>
                  </a:cubicBezTo>
                  <a:cubicBezTo>
                    <a:pt x="3118" y="736"/>
                    <a:pt x="3139" y="841"/>
                    <a:pt x="3139" y="924"/>
                  </a:cubicBezTo>
                  <a:cubicBezTo>
                    <a:pt x="3202" y="1050"/>
                    <a:pt x="3202" y="1217"/>
                    <a:pt x="3222" y="1364"/>
                  </a:cubicBezTo>
                  <a:cubicBezTo>
                    <a:pt x="2909" y="1364"/>
                    <a:pt x="2595" y="1406"/>
                    <a:pt x="2281" y="1406"/>
                  </a:cubicBezTo>
                  <a:cubicBezTo>
                    <a:pt x="2134" y="1406"/>
                    <a:pt x="2134" y="1636"/>
                    <a:pt x="2281" y="1636"/>
                  </a:cubicBezTo>
                  <a:cubicBezTo>
                    <a:pt x="2595" y="1636"/>
                    <a:pt x="2930" y="1657"/>
                    <a:pt x="3243" y="1657"/>
                  </a:cubicBezTo>
                  <a:cubicBezTo>
                    <a:pt x="3306" y="1991"/>
                    <a:pt x="3348" y="2347"/>
                    <a:pt x="3390" y="2682"/>
                  </a:cubicBezTo>
                  <a:cubicBezTo>
                    <a:pt x="3474" y="3079"/>
                    <a:pt x="3641" y="3603"/>
                    <a:pt x="3118" y="3603"/>
                  </a:cubicBezTo>
                  <a:cubicBezTo>
                    <a:pt x="2846" y="3603"/>
                    <a:pt x="2490" y="3414"/>
                    <a:pt x="2218" y="3393"/>
                  </a:cubicBezTo>
                  <a:cubicBezTo>
                    <a:pt x="2016" y="3365"/>
                    <a:pt x="1814" y="3351"/>
                    <a:pt x="1613" y="3351"/>
                  </a:cubicBezTo>
                  <a:cubicBezTo>
                    <a:pt x="1212" y="3351"/>
                    <a:pt x="816" y="3407"/>
                    <a:pt x="440" y="3519"/>
                  </a:cubicBezTo>
                  <a:lnTo>
                    <a:pt x="356" y="1782"/>
                  </a:lnTo>
                  <a:lnTo>
                    <a:pt x="356" y="1782"/>
                  </a:lnTo>
                  <a:cubicBezTo>
                    <a:pt x="377" y="1803"/>
                    <a:pt x="403" y="1814"/>
                    <a:pt x="432" y="1814"/>
                  </a:cubicBezTo>
                  <a:cubicBezTo>
                    <a:pt x="461" y="1814"/>
                    <a:pt x="492" y="1803"/>
                    <a:pt x="523" y="1782"/>
                  </a:cubicBezTo>
                  <a:cubicBezTo>
                    <a:pt x="1235" y="1468"/>
                    <a:pt x="1946" y="987"/>
                    <a:pt x="2678" y="736"/>
                  </a:cubicBezTo>
                  <a:cubicBezTo>
                    <a:pt x="2769" y="691"/>
                    <a:pt x="2881" y="656"/>
                    <a:pt x="2992" y="656"/>
                  </a:cubicBezTo>
                  <a:close/>
                  <a:moveTo>
                    <a:pt x="3118" y="0"/>
                  </a:moveTo>
                  <a:cubicBezTo>
                    <a:pt x="2754" y="0"/>
                    <a:pt x="2328" y="327"/>
                    <a:pt x="2051" y="485"/>
                  </a:cubicBezTo>
                  <a:cubicBezTo>
                    <a:pt x="1486" y="778"/>
                    <a:pt x="900" y="1029"/>
                    <a:pt x="314" y="1343"/>
                  </a:cubicBezTo>
                  <a:lnTo>
                    <a:pt x="314" y="1322"/>
                  </a:lnTo>
                  <a:cubicBezTo>
                    <a:pt x="314" y="1228"/>
                    <a:pt x="246" y="1181"/>
                    <a:pt x="178" y="1181"/>
                  </a:cubicBezTo>
                  <a:cubicBezTo>
                    <a:pt x="110" y="1181"/>
                    <a:pt x="42" y="1228"/>
                    <a:pt x="42" y="1322"/>
                  </a:cubicBezTo>
                  <a:cubicBezTo>
                    <a:pt x="0" y="2117"/>
                    <a:pt x="42" y="2954"/>
                    <a:pt x="0" y="3770"/>
                  </a:cubicBezTo>
                  <a:cubicBezTo>
                    <a:pt x="0" y="3917"/>
                    <a:pt x="129" y="3983"/>
                    <a:pt x="245" y="3983"/>
                  </a:cubicBezTo>
                  <a:cubicBezTo>
                    <a:pt x="262" y="3983"/>
                    <a:pt x="278" y="3982"/>
                    <a:pt x="293" y="3979"/>
                  </a:cubicBezTo>
                  <a:cubicBezTo>
                    <a:pt x="718" y="3863"/>
                    <a:pt x="1144" y="3803"/>
                    <a:pt x="1574" y="3803"/>
                  </a:cubicBezTo>
                  <a:cubicBezTo>
                    <a:pt x="1842" y="3803"/>
                    <a:pt x="2112" y="3826"/>
                    <a:pt x="2386" y="3875"/>
                  </a:cubicBezTo>
                  <a:cubicBezTo>
                    <a:pt x="2671" y="3946"/>
                    <a:pt x="3077" y="4169"/>
                    <a:pt x="3424" y="4169"/>
                  </a:cubicBezTo>
                  <a:cubicBezTo>
                    <a:pt x="3485" y="4169"/>
                    <a:pt x="3543" y="4162"/>
                    <a:pt x="3599" y="4147"/>
                  </a:cubicBezTo>
                  <a:cubicBezTo>
                    <a:pt x="4248" y="3958"/>
                    <a:pt x="3913" y="2870"/>
                    <a:pt x="3850" y="2410"/>
                  </a:cubicBezTo>
                  <a:cubicBezTo>
                    <a:pt x="3787" y="1824"/>
                    <a:pt x="3746" y="1113"/>
                    <a:pt x="3599" y="506"/>
                  </a:cubicBezTo>
                  <a:cubicBezTo>
                    <a:pt x="3536" y="276"/>
                    <a:pt x="3474" y="66"/>
                    <a:pt x="3181" y="4"/>
                  </a:cubicBezTo>
                  <a:cubicBezTo>
                    <a:pt x="3160" y="1"/>
                    <a:pt x="3139" y="0"/>
                    <a:pt x="3118"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8"/>
            <p:cNvSpPr/>
            <p:nvPr/>
          </p:nvSpPr>
          <p:spPr>
            <a:xfrm>
              <a:off x="3204675" y="3824425"/>
              <a:ext cx="41700" cy="11575"/>
            </a:xfrm>
            <a:custGeom>
              <a:avLst/>
              <a:gdLst/>
              <a:ahLst/>
              <a:cxnLst/>
              <a:rect l="l" t="t" r="r" b="b"/>
              <a:pathLst>
                <a:path w="1668" h="463" extrusionOk="0">
                  <a:moveTo>
                    <a:pt x="1479" y="0"/>
                  </a:moveTo>
                  <a:cubicBezTo>
                    <a:pt x="1040" y="63"/>
                    <a:pt x="580" y="189"/>
                    <a:pt x="119" y="272"/>
                  </a:cubicBezTo>
                  <a:cubicBezTo>
                    <a:pt x="1" y="292"/>
                    <a:pt x="51" y="462"/>
                    <a:pt x="163" y="462"/>
                  </a:cubicBezTo>
                  <a:cubicBezTo>
                    <a:pt x="169" y="462"/>
                    <a:pt x="176" y="462"/>
                    <a:pt x="182" y="461"/>
                  </a:cubicBezTo>
                  <a:cubicBezTo>
                    <a:pt x="622" y="398"/>
                    <a:pt x="1061" y="377"/>
                    <a:pt x="1521" y="251"/>
                  </a:cubicBezTo>
                  <a:cubicBezTo>
                    <a:pt x="1668" y="251"/>
                    <a:pt x="1647" y="0"/>
                    <a:pt x="1479"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5" name="Google Shape;695;p38"/>
          <p:cNvSpPr/>
          <p:nvPr/>
        </p:nvSpPr>
        <p:spPr>
          <a:xfrm rot="584958">
            <a:off x="5098625" y="990343"/>
            <a:ext cx="459625" cy="397915"/>
          </a:xfrm>
          <a:custGeom>
            <a:avLst/>
            <a:gdLst/>
            <a:ahLst/>
            <a:cxnLst/>
            <a:rect l="l" t="t" r="r" b="b"/>
            <a:pathLst>
              <a:path w="30947" h="26792" extrusionOk="0">
                <a:moveTo>
                  <a:pt x="17164" y="3777"/>
                </a:moveTo>
                <a:cubicBezTo>
                  <a:pt x="17393" y="3777"/>
                  <a:pt x="17614" y="3844"/>
                  <a:pt x="17848" y="3977"/>
                </a:cubicBezTo>
                <a:cubicBezTo>
                  <a:pt x="18392" y="4354"/>
                  <a:pt x="18685" y="5003"/>
                  <a:pt x="18455" y="5630"/>
                </a:cubicBezTo>
                <a:cubicBezTo>
                  <a:pt x="18267" y="6153"/>
                  <a:pt x="17848" y="6467"/>
                  <a:pt x="17388" y="6635"/>
                </a:cubicBezTo>
                <a:cubicBezTo>
                  <a:pt x="17221" y="6446"/>
                  <a:pt x="17032" y="6363"/>
                  <a:pt x="16802" y="6237"/>
                </a:cubicBezTo>
                <a:cubicBezTo>
                  <a:pt x="16799" y="6234"/>
                  <a:pt x="16796" y="6233"/>
                  <a:pt x="16792" y="6233"/>
                </a:cubicBezTo>
                <a:cubicBezTo>
                  <a:pt x="16769" y="6233"/>
                  <a:pt x="16734" y="6279"/>
                  <a:pt x="16698" y="6279"/>
                </a:cubicBezTo>
                <a:cubicBezTo>
                  <a:pt x="16635" y="6279"/>
                  <a:pt x="16593" y="6133"/>
                  <a:pt x="16530" y="6133"/>
                </a:cubicBezTo>
                <a:cubicBezTo>
                  <a:pt x="16494" y="6115"/>
                  <a:pt x="16474" y="6066"/>
                  <a:pt x="16429" y="6066"/>
                </a:cubicBezTo>
                <a:cubicBezTo>
                  <a:pt x="16421" y="6066"/>
                  <a:pt x="16413" y="6067"/>
                  <a:pt x="16405" y="6070"/>
                </a:cubicBezTo>
                <a:cubicBezTo>
                  <a:pt x="16375" y="6055"/>
                  <a:pt x="16335" y="6040"/>
                  <a:pt x="16299" y="6040"/>
                </a:cubicBezTo>
                <a:cubicBezTo>
                  <a:pt x="16285" y="6040"/>
                  <a:pt x="16271" y="6043"/>
                  <a:pt x="16258" y="6049"/>
                </a:cubicBezTo>
                <a:cubicBezTo>
                  <a:pt x="15651" y="5735"/>
                  <a:pt x="15777" y="4668"/>
                  <a:pt x="16175" y="4208"/>
                </a:cubicBezTo>
                <a:cubicBezTo>
                  <a:pt x="16342" y="4019"/>
                  <a:pt x="16551" y="3873"/>
                  <a:pt x="16760" y="3831"/>
                </a:cubicBezTo>
                <a:cubicBezTo>
                  <a:pt x="16788" y="3858"/>
                  <a:pt x="16823" y="3874"/>
                  <a:pt x="16860" y="3874"/>
                </a:cubicBezTo>
                <a:cubicBezTo>
                  <a:pt x="16907" y="3874"/>
                  <a:pt x="16955" y="3848"/>
                  <a:pt x="16991" y="3789"/>
                </a:cubicBezTo>
                <a:cubicBezTo>
                  <a:pt x="17049" y="3781"/>
                  <a:pt x="17107" y="3777"/>
                  <a:pt x="17164" y="3777"/>
                </a:cubicBezTo>
                <a:close/>
                <a:moveTo>
                  <a:pt x="25123" y="6099"/>
                </a:moveTo>
                <a:cubicBezTo>
                  <a:pt x="27458" y="6099"/>
                  <a:pt x="30007" y="7586"/>
                  <a:pt x="30047" y="10129"/>
                </a:cubicBezTo>
                <a:cubicBezTo>
                  <a:pt x="30089" y="12807"/>
                  <a:pt x="27975" y="15192"/>
                  <a:pt x="25653" y="16176"/>
                </a:cubicBezTo>
                <a:cubicBezTo>
                  <a:pt x="24754" y="16564"/>
                  <a:pt x="23849" y="16720"/>
                  <a:pt x="22946" y="16720"/>
                </a:cubicBezTo>
                <a:cubicBezTo>
                  <a:pt x="21223" y="16720"/>
                  <a:pt x="19503" y="16152"/>
                  <a:pt x="17828" y="15548"/>
                </a:cubicBezTo>
                <a:cubicBezTo>
                  <a:pt x="17848" y="15004"/>
                  <a:pt x="17848" y="14481"/>
                  <a:pt x="17848" y="13916"/>
                </a:cubicBezTo>
                <a:cubicBezTo>
                  <a:pt x="17869" y="12431"/>
                  <a:pt x="17953" y="10882"/>
                  <a:pt x="17911" y="9376"/>
                </a:cubicBezTo>
                <a:cubicBezTo>
                  <a:pt x="19941" y="7911"/>
                  <a:pt x="22159" y="6258"/>
                  <a:pt x="24753" y="6112"/>
                </a:cubicBezTo>
                <a:cubicBezTo>
                  <a:pt x="24876" y="6103"/>
                  <a:pt x="24999" y="6099"/>
                  <a:pt x="25123" y="6099"/>
                </a:cubicBezTo>
                <a:close/>
                <a:moveTo>
                  <a:pt x="8137" y="5181"/>
                </a:moveTo>
                <a:cubicBezTo>
                  <a:pt x="11071" y="5181"/>
                  <a:pt x="14065" y="6388"/>
                  <a:pt x="15233" y="8685"/>
                </a:cubicBezTo>
                <a:cubicBezTo>
                  <a:pt x="15254" y="8748"/>
                  <a:pt x="15296" y="8769"/>
                  <a:pt x="15338" y="8769"/>
                </a:cubicBezTo>
                <a:cubicBezTo>
                  <a:pt x="14877" y="10757"/>
                  <a:pt x="14626" y="12807"/>
                  <a:pt x="14522" y="14837"/>
                </a:cubicBezTo>
                <a:cubicBezTo>
                  <a:pt x="14464" y="14814"/>
                  <a:pt x="14401" y="14797"/>
                  <a:pt x="14334" y="14797"/>
                </a:cubicBezTo>
                <a:cubicBezTo>
                  <a:pt x="14279" y="14797"/>
                  <a:pt x="14223" y="14808"/>
                  <a:pt x="14166" y="14837"/>
                </a:cubicBezTo>
                <a:cubicBezTo>
                  <a:pt x="12325" y="15997"/>
                  <a:pt x="10220" y="16815"/>
                  <a:pt x="8072" y="16815"/>
                </a:cubicBezTo>
                <a:cubicBezTo>
                  <a:pt x="7316" y="16815"/>
                  <a:pt x="6554" y="16713"/>
                  <a:pt x="5796" y="16490"/>
                </a:cubicBezTo>
                <a:cubicBezTo>
                  <a:pt x="3055" y="15674"/>
                  <a:pt x="879" y="13268"/>
                  <a:pt x="1110" y="10296"/>
                </a:cubicBezTo>
                <a:cubicBezTo>
                  <a:pt x="1369" y="6825"/>
                  <a:pt x="4712" y="5181"/>
                  <a:pt x="8137" y="5181"/>
                </a:cubicBezTo>
                <a:close/>
                <a:moveTo>
                  <a:pt x="16363" y="6593"/>
                </a:moveTo>
                <a:cubicBezTo>
                  <a:pt x="16509" y="6656"/>
                  <a:pt x="16677" y="6760"/>
                  <a:pt x="16781" y="6865"/>
                </a:cubicBezTo>
                <a:cubicBezTo>
                  <a:pt x="16719" y="6990"/>
                  <a:pt x="16802" y="7200"/>
                  <a:pt x="16991" y="7221"/>
                </a:cubicBezTo>
                <a:lnTo>
                  <a:pt x="17012" y="7221"/>
                </a:lnTo>
                <a:cubicBezTo>
                  <a:pt x="17535" y="8225"/>
                  <a:pt x="17284" y="10003"/>
                  <a:pt x="17284" y="10861"/>
                </a:cubicBezTo>
                <a:cubicBezTo>
                  <a:pt x="17304" y="12368"/>
                  <a:pt x="17284" y="13853"/>
                  <a:pt x="17242" y="15339"/>
                </a:cubicBezTo>
                <a:cubicBezTo>
                  <a:pt x="17179" y="18038"/>
                  <a:pt x="16970" y="20695"/>
                  <a:pt x="15840" y="23164"/>
                </a:cubicBezTo>
                <a:cubicBezTo>
                  <a:pt x="15045" y="22055"/>
                  <a:pt x="15045" y="20654"/>
                  <a:pt x="15024" y="19314"/>
                </a:cubicBezTo>
                <a:cubicBezTo>
                  <a:pt x="15003" y="17850"/>
                  <a:pt x="15003" y="16385"/>
                  <a:pt x="15045" y="14941"/>
                </a:cubicBezTo>
                <a:cubicBezTo>
                  <a:pt x="15191" y="12096"/>
                  <a:pt x="15568" y="9313"/>
                  <a:pt x="16342" y="6593"/>
                </a:cubicBezTo>
                <a:close/>
                <a:moveTo>
                  <a:pt x="17828" y="16281"/>
                </a:moveTo>
                <a:cubicBezTo>
                  <a:pt x="18790" y="17055"/>
                  <a:pt x="19732" y="17892"/>
                  <a:pt x="20631" y="18791"/>
                </a:cubicBezTo>
                <a:cubicBezTo>
                  <a:pt x="21154" y="19294"/>
                  <a:pt x="21636" y="19817"/>
                  <a:pt x="22138" y="20361"/>
                </a:cubicBezTo>
                <a:cubicBezTo>
                  <a:pt x="22619" y="20884"/>
                  <a:pt x="23393" y="21574"/>
                  <a:pt x="23665" y="22202"/>
                </a:cubicBezTo>
                <a:cubicBezTo>
                  <a:pt x="24084" y="22579"/>
                  <a:pt x="24000" y="22976"/>
                  <a:pt x="23372" y="23395"/>
                </a:cubicBezTo>
                <a:cubicBezTo>
                  <a:pt x="23298" y="23978"/>
                  <a:pt x="23116" y="24262"/>
                  <a:pt x="22843" y="24262"/>
                </a:cubicBezTo>
                <a:cubicBezTo>
                  <a:pt x="22734" y="24262"/>
                  <a:pt x="22610" y="24216"/>
                  <a:pt x="22473" y="24127"/>
                </a:cubicBezTo>
                <a:cubicBezTo>
                  <a:pt x="22159" y="24043"/>
                  <a:pt x="21845" y="23834"/>
                  <a:pt x="21573" y="23687"/>
                </a:cubicBezTo>
                <a:cubicBezTo>
                  <a:pt x="20903" y="23311"/>
                  <a:pt x="20317" y="22871"/>
                  <a:pt x="19815" y="22327"/>
                </a:cubicBezTo>
                <a:cubicBezTo>
                  <a:pt x="18790" y="21281"/>
                  <a:pt x="18100" y="19984"/>
                  <a:pt x="17639" y="18603"/>
                </a:cubicBezTo>
                <a:cubicBezTo>
                  <a:pt x="17723" y="17850"/>
                  <a:pt x="17807" y="17055"/>
                  <a:pt x="17828" y="16281"/>
                </a:cubicBezTo>
                <a:close/>
                <a:moveTo>
                  <a:pt x="14480" y="15402"/>
                </a:moveTo>
                <a:lnTo>
                  <a:pt x="14480" y="15967"/>
                </a:lnTo>
                <a:cubicBezTo>
                  <a:pt x="14459" y="16490"/>
                  <a:pt x="14417" y="17076"/>
                  <a:pt x="14396" y="17661"/>
                </a:cubicBezTo>
                <a:cubicBezTo>
                  <a:pt x="14312" y="17703"/>
                  <a:pt x="14250" y="17745"/>
                  <a:pt x="14208" y="17850"/>
                </a:cubicBezTo>
                <a:cubicBezTo>
                  <a:pt x="13685" y="19628"/>
                  <a:pt x="12994" y="21323"/>
                  <a:pt x="12053" y="22934"/>
                </a:cubicBezTo>
                <a:cubicBezTo>
                  <a:pt x="11592" y="23667"/>
                  <a:pt x="11132" y="24420"/>
                  <a:pt x="10588" y="25068"/>
                </a:cubicBezTo>
                <a:cubicBezTo>
                  <a:pt x="10337" y="25403"/>
                  <a:pt x="10086" y="25675"/>
                  <a:pt x="9751" y="25884"/>
                </a:cubicBezTo>
                <a:lnTo>
                  <a:pt x="8558" y="25508"/>
                </a:lnTo>
                <a:cubicBezTo>
                  <a:pt x="8328" y="25257"/>
                  <a:pt x="8600" y="24399"/>
                  <a:pt x="8663" y="24106"/>
                </a:cubicBezTo>
                <a:cubicBezTo>
                  <a:pt x="9584" y="20758"/>
                  <a:pt x="12220" y="17933"/>
                  <a:pt x="14480" y="15402"/>
                </a:cubicBezTo>
                <a:close/>
                <a:moveTo>
                  <a:pt x="20027" y="0"/>
                </a:moveTo>
                <a:cubicBezTo>
                  <a:pt x="20019" y="0"/>
                  <a:pt x="20011" y="1"/>
                  <a:pt x="20004" y="2"/>
                </a:cubicBezTo>
                <a:cubicBezTo>
                  <a:pt x="18623" y="379"/>
                  <a:pt x="17828" y="2052"/>
                  <a:pt x="17765" y="3412"/>
                </a:cubicBezTo>
                <a:cubicBezTo>
                  <a:pt x="17618" y="3350"/>
                  <a:pt x="17451" y="3308"/>
                  <a:pt x="17304" y="3287"/>
                </a:cubicBezTo>
                <a:cubicBezTo>
                  <a:pt x="17242" y="3266"/>
                  <a:pt x="17174" y="3256"/>
                  <a:pt x="17106" y="3256"/>
                </a:cubicBezTo>
                <a:cubicBezTo>
                  <a:pt x="17038" y="3256"/>
                  <a:pt x="16970" y="3266"/>
                  <a:pt x="16907" y="3287"/>
                </a:cubicBezTo>
                <a:cubicBezTo>
                  <a:pt x="16719" y="1948"/>
                  <a:pt x="15840" y="567"/>
                  <a:pt x="14522" y="169"/>
                </a:cubicBezTo>
                <a:cubicBezTo>
                  <a:pt x="14499" y="161"/>
                  <a:pt x="14477" y="157"/>
                  <a:pt x="14456" y="157"/>
                </a:cubicBezTo>
                <a:cubicBezTo>
                  <a:pt x="14266" y="157"/>
                  <a:pt x="14163" y="475"/>
                  <a:pt x="14333" y="588"/>
                </a:cubicBezTo>
                <a:cubicBezTo>
                  <a:pt x="15463" y="1257"/>
                  <a:pt x="16300" y="2073"/>
                  <a:pt x="16572" y="3350"/>
                </a:cubicBezTo>
                <a:cubicBezTo>
                  <a:pt x="15944" y="3559"/>
                  <a:pt x="15442" y="4082"/>
                  <a:pt x="15317" y="4752"/>
                </a:cubicBezTo>
                <a:cubicBezTo>
                  <a:pt x="15191" y="5379"/>
                  <a:pt x="15463" y="6112"/>
                  <a:pt x="16028" y="6363"/>
                </a:cubicBezTo>
                <a:cubicBezTo>
                  <a:pt x="15777" y="7011"/>
                  <a:pt x="15568" y="7681"/>
                  <a:pt x="15400" y="8350"/>
                </a:cubicBezTo>
                <a:cubicBezTo>
                  <a:pt x="14157" y="5855"/>
                  <a:pt x="11100" y="4593"/>
                  <a:pt x="8066" y="4593"/>
                </a:cubicBezTo>
                <a:cubicBezTo>
                  <a:pt x="4512" y="4593"/>
                  <a:pt x="991" y="6325"/>
                  <a:pt x="461" y="9836"/>
                </a:cubicBezTo>
                <a:cubicBezTo>
                  <a:pt x="1" y="12828"/>
                  <a:pt x="1821" y="15527"/>
                  <a:pt x="4478" y="16741"/>
                </a:cubicBezTo>
                <a:cubicBezTo>
                  <a:pt x="5628" y="17255"/>
                  <a:pt x="6813" y="17482"/>
                  <a:pt x="7995" y="17482"/>
                </a:cubicBezTo>
                <a:cubicBezTo>
                  <a:pt x="9652" y="17482"/>
                  <a:pt x="11300" y="17034"/>
                  <a:pt x="12827" y="16301"/>
                </a:cubicBezTo>
                <a:lnTo>
                  <a:pt x="12827" y="16301"/>
                </a:lnTo>
                <a:cubicBezTo>
                  <a:pt x="11571" y="17766"/>
                  <a:pt x="10337" y="19294"/>
                  <a:pt x="9374" y="20967"/>
                </a:cubicBezTo>
                <a:cubicBezTo>
                  <a:pt x="8663" y="22160"/>
                  <a:pt x="7115" y="24650"/>
                  <a:pt x="8035" y="26094"/>
                </a:cubicBezTo>
                <a:cubicBezTo>
                  <a:pt x="8346" y="26580"/>
                  <a:pt x="8695" y="26791"/>
                  <a:pt x="9066" y="26791"/>
                </a:cubicBezTo>
                <a:cubicBezTo>
                  <a:pt x="10899" y="26791"/>
                  <a:pt x="13279" y="21663"/>
                  <a:pt x="14271" y="19210"/>
                </a:cubicBezTo>
                <a:cubicBezTo>
                  <a:pt x="14271" y="20967"/>
                  <a:pt x="14501" y="22746"/>
                  <a:pt x="15589" y="23959"/>
                </a:cubicBezTo>
                <a:cubicBezTo>
                  <a:pt x="15652" y="24022"/>
                  <a:pt x="15734" y="24051"/>
                  <a:pt x="15814" y="24051"/>
                </a:cubicBezTo>
                <a:cubicBezTo>
                  <a:pt x="15920" y="24051"/>
                  <a:pt x="16022" y="24001"/>
                  <a:pt x="16070" y="23918"/>
                </a:cubicBezTo>
                <a:cubicBezTo>
                  <a:pt x="16802" y="22495"/>
                  <a:pt x="17221" y="20988"/>
                  <a:pt x="17451" y="19461"/>
                </a:cubicBezTo>
                <a:cubicBezTo>
                  <a:pt x="17953" y="21093"/>
                  <a:pt x="18936" y="22537"/>
                  <a:pt x="20297" y="23583"/>
                </a:cubicBezTo>
                <a:cubicBezTo>
                  <a:pt x="20951" y="24090"/>
                  <a:pt x="22245" y="24994"/>
                  <a:pt x="23298" y="24994"/>
                </a:cubicBezTo>
                <a:cubicBezTo>
                  <a:pt x="23592" y="24994"/>
                  <a:pt x="23867" y="24923"/>
                  <a:pt x="24105" y="24755"/>
                </a:cubicBezTo>
                <a:cubicBezTo>
                  <a:pt x="25465" y="23729"/>
                  <a:pt x="24167" y="22034"/>
                  <a:pt x="23435" y="21135"/>
                </a:cubicBezTo>
                <a:cubicBezTo>
                  <a:pt x="22117" y="19524"/>
                  <a:pt x="20652" y="18038"/>
                  <a:pt x="19041" y="16678"/>
                </a:cubicBezTo>
                <a:lnTo>
                  <a:pt x="19041" y="16678"/>
                </a:lnTo>
                <a:cubicBezTo>
                  <a:pt x="20321" y="17073"/>
                  <a:pt x="21612" y="17353"/>
                  <a:pt x="22897" y="17353"/>
                </a:cubicBezTo>
                <a:cubicBezTo>
                  <a:pt x="24133" y="17353"/>
                  <a:pt x="25363" y="17094"/>
                  <a:pt x="26574" y="16427"/>
                </a:cubicBezTo>
                <a:cubicBezTo>
                  <a:pt x="28959" y="15088"/>
                  <a:pt x="30947" y="12389"/>
                  <a:pt x="30633" y="9627"/>
                </a:cubicBezTo>
                <a:cubicBezTo>
                  <a:pt x="30382" y="7283"/>
                  <a:pt x="28164" y="5819"/>
                  <a:pt x="25967" y="5547"/>
                </a:cubicBezTo>
                <a:cubicBezTo>
                  <a:pt x="25693" y="5512"/>
                  <a:pt x="25421" y="5496"/>
                  <a:pt x="25152" y="5496"/>
                </a:cubicBezTo>
                <a:cubicBezTo>
                  <a:pt x="22462" y="5496"/>
                  <a:pt x="20019" y="7122"/>
                  <a:pt x="17869" y="8643"/>
                </a:cubicBezTo>
                <a:cubicBezTo>
                  <a:pt x="17848" y="8455"/>
                  <a:pt x="17848" y="8267"/>
                  <a:pt x="17828" y="8099"/>
                </a:cubicBezTo>
                <a:cubicBezTo>
                  <a:pt x="17807" y="7744"/>
                  <a:pt x="17723" y="7430"/>
                  <a:pt x="17618" y="7158"/>
                </a:cubicBezTo>
                <a:cubicBezTo>
                  <a:pt x="18351" y="6886"/>
                  <a:pt x="18957" y="6174"/>
                  <a:pt x="19020" y="5400"/>
                </a:cubicBezTo>
                <a:cubicBezTo>
                  <a:pt x="19104" y="4647"/>
                  <a:pt x="18685" y="3936"/>
                  <a:pt x="18058" y="3538"/>
                </a:cubicBezTo>
                <a:cubicBezTo>
                  <a:pt x="18141" y="2868"/>
                  <a:pt x="18351" y="2241"/>
                  <a:pt x="18706" y="1676"/>
                </a:cubicBezTo>
                <a:cubicBezTo>
                  <a:pt x="19104" y="1111"/>
                  <a:pt x="19648" y="776"/>
                  <a:pt x="20171" y="316"/>
                </a:cubicBezTo>
                <a:cubicBezTo>
                  <a:pt x="20311" y="196"/>
                  <a:pt x="20184" y="0"/>
                  <a:pt x="20027"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96" name="Google Shape;696;p38"/>
          <p:cNvPicPr preferRelativeResize="0"/>
          <p:nvPr/>
        </p:nvPicPr>
        <p:blipFill rotWithShape="1">
          <a:blip r:embed="rId3">
            <a:alphaModFix/>
          </a:blip>
          <a:srcRect b="4324"/>
          <a:stretch/>
        </p:blipFill>
        <p:spPr>
          <a:xfrm>
            <a:off x="2225750" y="2569875"/>
            <a:ext cx="2517893" cy="24089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grpSp>
        <p:nvGrpSpPr>
          <p:cNvPr id="701" name="Google Shape;701;p39"/>
          <p:cNvGrpSpPr/>
          <p:nvPr/>
        </p:nvGrpSpPr>
        <p:grpSpPr>
          <a:xfrm rot="5400000">
            <a:off x="5619304" y="951402"/>
            <a:ext cx="3405075" cy="4074043"/>
            <a:chOff x="3146550" y="2061550"/>
            <a:chExt cx="1322000" cy="1581600"/>
          </a:xfrm>
        </p:grpSpPr>
        <p:sp>
          <p:nvSpPr>
            <p:cNvPr id="702" name="Google Shape;702;p39"/>
            <p:cNvSpPr/>
            <p:nvPr/>
          </p:nvSpPr>
          <p:spPr>
            <a:xfrm>
              <a:off x="3149633" y="2244673"/>
              <a:ext cx="1315825" cy="1388475"/>
            </a:xfrm>
            <a:custGeom>
              <a:avLst/>
              <a:gdLst/>
              <a:ahLst/>
              <a:cxnLst/>
              <a:rect l="l" t="t" r="r" b="b"/>
              <a:pathLst>
                <a:path w="52633" h="55539" extrusionOk="0">
                  <a:moveTo>
                    <a:pt x="72" y="51887"/>
                  </a:moveTo>
                  <a:cubicBezTo>
                    <a:pt x="22" y="51922"/>
                    <a:pt x="1" y="51948"/>
                    <a:pt x="17" y="51948"/>
                  </a:cubicBezTo>
                  <a:cubicBezTo>
                    <a:pt x="21" y="51948"/>
                    <a:pt x="25" y="51947"/>
                    <a:pt x="32" y="51945"/>
                  </a:cubicBezTo>
                  <a:cubicBezTo>
                    <a:pt x="45" y="51940"/>
                    <a:pt x="58" y="51921"/>
                    <a:pt x="72" y="51887"/>
                  </a:cubicBezTo>
                  <a:close/>
                  <a:moveTo>
                    <a:pt x="2836" y="0"/>
                  </a:moveTo>
                  <a:cubicBezTo>
                    <a:pt x="2194" y="335"/>
                    <a:pt x="2738" y="12666"/>
                    <a:pt x="2891" y="13963"/>
                  </a:cubicBezTo>
                  <a:cubicBezTo>
                    <a:pt x="3045" y="15274"/>
                    <a:pt x="1999" y="32012"/>
                    <a:pt x="1915" y="32891"/>
                  </a:cubicBezTo>
                  <a:cubicBezTo>
                    <a:pt x="1807" y="33731"/>
                    <a:pt x="541" y="50757"/>
                    <a:pt x="72" y="51887"/>
                  </a:cubicBezTo>
                  <a:lnTo>
                    <a:pt x="72" y="51887"/>
                  </a:lnTo>
                  <a:cubicBezTo>
                    <a:pt x="176" y="51814"/>
                    <a:pt x="407" y="51701"/>
                    <a:pt x="692" y="51701"/>
                  </a:cubicBezTo>
                  <a:cubicBezTo>
                    <a:pt x="1085" y="51701"/>
                    <a:pt x="1583" y="51915"/>
                    <a:pt x="1999" y="52740"/>
                  </a:cubicBezTo>
                  <a:lnTo>
                    <a:pt x="1622" y="54135"/>
                  </a:lnTo>
                  <a:cubicBezTo>
                    <a:pt x="1622" y="54135"/>
                    <a:pt x="1939" y="54489"/>
                    <a:pt x="2780" y="54489"/>
                  </a:cubicBezTo>
                  <a:cubicBezTo>
                    <a:pt x="2838" y="54489"/>
                    <a:pt x="2898" y="54487"/>
                    <a:pt x="2961" y="54484"/>
                  </a:cubicBezTo>
                  <a:cubicBezTo>
                    <a:pt x="2983" y="54483"/>
                    <a:pt x="3010" y="54482"/>
                    <a:pt x="3043" y="54482"/>
                  </a:cubicBezTo>
                  <a:cubicBezTo>
                    <a:pt x="4535" y="54482"/>
                    <a:pt x="17796" y="55379"/>
                    <a:pt x="22489" y="55516"/>
                  </a:cubicBezTo>
                  <a:cubicBezTo>
                    <a:pt x="22983" y="55531"/>
                    <a:pt x="23543" y="55538"/>
                    <a:pt x="24159" y="55538"/>
                  </a:cubicBezTo>
                  <a:cubicBezTo>
                    <a:pt x="31389" y="55538"/>
                    <a:pt x="46183" y="54549"/>
                    <a:pt x="48587" y="54177"/>
                  </a:cubicBezTo>
                  <a:cubicBezTo>
                    <a:pt x="49940" y="53967"/>
                    <a:pt x="49201" y="52642"/>
                    <a:pt x="49061" y="50132"/>
                  </a:cubicBezTo>
                  <a:cubicBezTo>
                    <a:pt x="48964" y="48304"/>
                    <a:pt x="52032" y="46170"/>
                    <a:pt x="52311" y="45459"/>
                  </a:cubicBezTo>
                  <a:cubicBezTo>
                    <a:pt x="52632" y="44608"/>
                    <a:pt x="51698" y="25791"/>
                    <a:pt x="51628" y="24899"/>
                  </a:cubicBezTo>
                  <a:cubicBezTo>
                    <a:pt x="51558" y="24006"/>
                    <a:pt x="51419" y="572"/>
                    <a:pt x="51419" y="572"/>
                  </a:cubicBezTo>
                  <a:lnTo>
                    <a:pt x="50386" y="363"/>
                  </a:lnTo>
                  <a:cubicBezTo>
                    <a:pt x="50386" y="363"/>
                    <a:pt x="39144" y="670"/>
                    <a:pt x="38265" y="977"/>
                  </a:cubicBezTo>
                  <a:cubicBezTo>
                    <a:pt x="37555" y="1229"/>
                    <a:pt x="28206" y="1424"/>
                    <a:pt x="24084" y="1424"/>
                  </a:cubicBezTo>
                  <a:cubicBezTo>
                    <a:pt x="23188" y="1424"/>
                    <a:pt x="22539" y="1415"/>
                    <a:pt x="22280" y="1395"/>
                  </a:cubicBezTo>
                  <a:cubicBezTo>
                    <a:pt x="20829" y="1284"/>
                    <a:pt x="13074" y="363"/>
                    <a:pt x="12209" y="293"/>
                  </a:cubicBezTo>
                  <a:cubicBezTo>
                    <a:pt x="11330" y="223"/>
                    <a:pt x="2836" y="0"/>
                    <a:pt x="28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9"/>
            <p:cNvSpPr/>
            <p:nvPr/>
          </p:nvSpPr>
          <p:spPr>
            <a:xfrm>
              <a:off x="3146550" y="2234675"/>
              <a:ext cx="1322000" cy="1408475"/>
            </a:xfrm>
            <a:custGeom>
              <a:avLst/>
              <a:gdLst/>
              <a:ahLst/>
              <a:cxnLst/>
              <a:rect l="l" t="t" r="r" b="b"/>
              <a:pathLst>
                <a:path w="52880" h="56339" extrusionOk="0">
                  <a:moveTo>
                    <a:pt x="3097" y="2839"/>
                  </a:moveTo>
                  <a:cubicBezTo>
                    <a:pt x="3613" y="9479"/>
                    <a:pt x="3976" y="16132"/>
                    <a:pt x="4046" y="22814"/>
                  </a:cubicBezTo>
                  <a:cubicBezTo>
                    <a:pt x="4116" y="29858"/>
                    <a:pt x="3767" y="36846"/>
                    <a:pt x="3209" y="43876"/>
                  </a:cubicBezTo>
                  <a:cubicBezTo>
                    <a:pt x="2972" y="46722"/>
                    <a:pt x="2818" y="49567"/>
                    <a:pt x="2135" y="52329"/>
                  </a:cubicBezTo>
                  <a:cubicBezTo>
                    <a:pt x="2107" y="52287"/>
                    <a:pt x="2051" y="52273"/>
                    <a:pt x="1981" y="52273"/>
                  </a:cubicBezTo>
                  <a:cubicBezTo>
                    <a:pt x="1493" y="52217"/>
                    <a:pt x="991" y="52162"/>
                    <a:pt x="503" y="52106"/>
                  </a:cubicBezTo>
                  <a:cubicBezTo>
                    <a:pt x="726" y="45410"/>
                    <a:pt x="1661" y="38771"/>
                    <a:pt x="2428" y="32104"/>
                  </a:cubicBezTo>
                  <a:cubicBezTo>
                    <a:pt x="3195" y="25366"/>
                    <a:pt x="3572" y="18671"/>
                    <a:pt x="3237" y="11864"/>
                  </a:cubicBezTo>
                  <a:cubicBezTo>
                    <a:pt x="3083" y="8851"/>
                    <a:pt x="2944" y="5852"/>
                    <a:pt x="3097" y="2839"/>
                  </a:cubicBezTo>
                  <a:close/>
                  <a:moveTo>
                    <a:pt x="51736" y="46303"/>
                  </a:moveTo>
                  <a:lnTo>
                    <a:pt x="51736" y="46303"/>
                  </a:lnTo>
                  <a:cubicBezTo>
                    <a:pt x="51401" y="46666"/>
                    <a:pt x="51053" y="47042"/>
                    <a:pt x="50704" y="47391"/>
                  </a:cubicBezTo>
                  <a:cubicBezTo>
                    <a:pt x="50230" y="47893"/>
                    <a:pt x="49742" y="48382"/>
                    <a:pt x="49253" y="48884"/>
                  </a:cubicBezTo>
                  <a:cubicBezTo>
                    <a:pt x="49225" y="48898"/>
                    <a:pt x="49184" y="48939"/>
                    <a:pt x="49170" y="48967"/>
                  </a:cubicBezTo>
                  <a:cubicBezTo>
                    <a:pt x="48347" y="49804"/>
                    <a:pt x="47510" y="50627"/>
                    <a:pt x="46645" y="51408"/>
                  </a:cubicBezTo>
                  <a:cubicBezTo>
                    <a:pt x="46226" y="51799"/>
                    <a:pt x="45780" y="52106"/>
                    <a:pt x="45334" y="52385"/>
                  </a:cubicBezTo>
                  <a:cubicBezTo>
                    <a:pt x="46366" y="50823"/>
                    <a:pt x="46896" y="49065"/>
                    <a:pt x="46784" y="47126"/>
                  </a:cubicBezTo>
                  <a:lnTo>
                    <a:pt x="46784" y="47126"/>
                  </a:lnTo>
                  <a:cubicBezTo>
                    <a:pt x="47423" y="47252"/>
                    <a:pt x="48117" y="47388"/>
                    <a:pt x="48787" y="47388"/>
                  </a:cubicBezTo>
                  <a:cubicBezTo>
                    <a:pt x="49230" y="47388"/>
                    <a:pt x="49663" y="47329"/>
                    <a:pt x="50062" y="47168"/>
                  </a:cubicBezTo>
                  <a:cubicBezTo>
                    <a:pt x="50634" y="46945"/>
                    <a:pt x="51192" y="46638"/>
                    <a:pt x="51736" y="46303"/>
                  </a:cubicBezTo>
                  <a:close/>
                  <a:moveTo>
                    <a:pt x="5113" y="529"/>
                  </a:moveTo>
                  <a:cubicBezTo>
                    <a:pt x="7758" y="529"/>
                    <a:pt x="10393" y="642"/>
                    <a:pt x="13029" y="859"/>
                  </a:cubicBezTo>
                  <a:cubicBezTo>
                    <a:pt x="16139" y="1124"/>
                    <a:pt x="19236" y="1626"/>
                    <a:pt x="22346" y="1975"/>
                  </a:cubicBezTo>
                  <a:cubicBezTo>
                    <a:pt x="23802" y="2149"/>
                    <a:pt x="25254" y="2213"/>
                    <a:pt x="26705" y="2213"/>
                  </a:cubicBezTo>
                  <a:cubicBezTo>
                    <a:pt x="28385" y="2213"/>
                    <a:pt x="30064" y="2128"/>
                    <a:pt x="31748" y="2030"/>
                  </a:cubicBezTo>
                  <a:cubicBezTo>
                    <a:pt x="34886" y="1863"/>
                    <a:pt x="38025" y="1682"/>
                    <a:pt x="41163" y="1486"/>
                  </a:cubicBezTo>
                  <a:cubicBezTo>
                    <a:pt x="44608" y="1305"/>
                    <a:pt x="48068" y="1110"/>
                    <a:pt x="51527" y="900"/>
                  </a:cubicBezTo>
                  <a:lnTo>
                    <a:pt x="51527" y="900"/>
                  </a:lnTo>
                  <a:cubicBezTo>
                    <a:pt x="51471" y="8042"/>
                    <a:pt x="51206" y="15226"/>
                    <a:pt x="51471" y="22381"/>
                  </a:cubicBezTo>
                  <a:cubicBezTo>
                    <a:pt x="51611" y="25896"/>
                    <a:pt x="51918" y="29384"/>
                    <a:pt x="51904" y="32913"/>
                  </a:cubicBezTo>
                  <a:cubicBezTo>
                    <a:pt x="51890" y="36330"/>
                    <a:pt x="51959" y="39761"/>
                    <a:pt x="52113" y="43179"/>
                  </a:cubicBezTo>
                  <a:cubicBezTo>
                    <a:pt x="52127" y="43611"/>
                    <a:pt x="52169" y="44071"/>
                    <a:pt x="52183" y="44504"/>
                  </a:cubicBezTo>
                  <a:cubicBezTo>
                    <a:pt x="52196" y="44727"/>
                    <a:pt x="52183" y="44964"/>
                    <a:pt x="52224" y="45187"/>
                  </a:cubicBezTo>
                  <a:cubicBezTo>
                    <a:pt x="52224" y="45201"/>
                    <a:pt x="52238" y="45271"/>
                    <a:pt x="52252" y="45355"/>
                  </a:cubicBezTo>
                  <a:cubicBezTo>
                    <a:pt x="51611" y="45787"/>
                    <a:pt x="50941" y="46178"/>
                    <a:pt x="50272" y="46512"/>
                  </a:cubicBezTo>
                  <a:cubicBezTo>
                    <a:pt x="49772" y="46750"/>
                    <a:pt x="49250" y="46833"/>
                    <a:pt x="48722" y="46833"/>
                  </a:cubicBezTo>
                  <a:cubicBezTo>
                    <a:pt x="48010" y="46833"/>
                    <a:pt x="47286" y="46682"/>
                    <a:pt x="46589" y="46554"/>
                  </a:cubicBezTo>
                  <a:cubicBezTo>
                    <a:pt x="46567" y="46548"/>
                    <a:pt x="46544" y="46545"/>
                    <a:pt x="46522" y="46545"/>
                  </a:cubicBezTo>
                  <a:cubicBezTo>
                    <a:pt x="46384" y="46545"/>
                    <a:pt x="46242" y="46648"/>
                    <a:pt x="46254" y="46791"/>
                  </a:cubicBezTo>
                  <a:cubicBezTo>
                    <a:pt x="46478" y="49093"/>
                    <a:pt x="45766" y="51115"/>
                    <a:pt x="44316" y="52901"/>
                  </a:cubicBezTo>
                  <a:cubicBezTo>
                    <a:pt x="43102" y="53417"/>
                    <a:pt x="41763" y="53640"/>
                    <a:pt x="40312" y="53668"/>
                  </a:cubicBezTo>
                  <a:cubicBezTo>
                    <a:pt x="39413" y="53672"/>
                    <a:pt x="38514" y="53673"/>
                    <a:pt x="37616" y="53673"/>
                  </a:cubicBezTo>
                  <a:cubicBezTo>
                    <a:pt x="34921" y="53673"/>
                    <a:pt x="32233" y="53658"/>
                    <a:pt x="29544" y="53626"/>
                  </a:cubicBezTo>
                  <a:cubicBezTo>
                    <a:pt x="22796" y="53566"/>
                    <a:pt x="16048" y="53464"/>
                    <a:pt x="9281" y="53464"/>
                  </a:cubicBezTo>
                  <a:cubicBezTo>
                    <a:pt x="8202" y="53464"/>
                    <a:pt x="7121" y="53467"/>
                    <a:pt x="6041" y="53473"/>
                  </a:cubicBezTo>
                  <a:cubicBezTo>
                    <a:pt x="6096" y="52999"/>
                    <a:pt x="6027" y="52496"/>
                    <a:pt x="6013" y="52036"/>
                  </a:cubicBezTo>
                  <a:cubicBezTo>
                    <a:pt x="5957" y="50976"/>
                    <a:pt x="5943" y="49930"/>
                    <a:pt x="5957" y="48870"/>
                  </a:cubicBezTo>
                  <a:cubicBezTo>
                    <a:pt x="5957" y="48842"/>
                    <a:pt x="5971" y="48814"/>
                    <a:pt x="5971" y="48772"/>
                  </a:cubicBezTo>
                  <a:lnTo>
                    <a:pt x="5971" y="48465"/>
                  </a:lnTo>
                  <a:lnTo>
                    <a:pt x="5971" y="48423"/>
                  </a:lnTo>
                  <a:lnTo>
                    <a:pt x="5971" y="48409"/>
                  </a:lnTo>
                  <a:cubicBezTo>
                    <a:pt x="5957" y="42593"/>
                    <a:pt x="5762" y="36776"/>
                    <a:pt x="5594" y="30960"/>
                  </a:cubicBezTo>
                  <a:cubicBezTo>
                    <a:pt x="5385" y="24502"/>
                    <a:pt x="5455" y="18043"/>
                    <a:pt x="5134" y="11585"/>
                  </a:cubicBezTo>
                  <a:cubicBezTo>
                    <a:pt x="4966" y="7875"/>
                    <a:pt x="4576" y="4178"/>
                    <a:pt x="3851" y="538"/>
                  </a:cubicBezTo>
                  <a:cubicBezTo>
                    <a:pt x="4272" y="532"/>
                    <a:pt x="4692" y="529"/>
                    <a:pt x="5113" y="529"/>
                  </a:cubicBezTo>
                  <a:close/>
                  <a:moveTo>
                    <a:pt x="3530" y="1821"/>
                  </a:moveTo>
                  <a:lnTo>
                    <a:pt x="3530" y="1821"/>
                  </a:lnTo>
                  <a:cubicBezTo>
                    <a:pt x="4674" y="8098"/>
                    <a:pt x="4715" y="14500"/>
                    <a:pt x="4813" y="20875"/>
                  </a:cubicBezTo>
                  <a:cubicBezTo>
                    <a:pt x="4897" y="26719"/>
                    <a:pt x="5120" y="32564"/>
                    <a:pt x="5273" y="38408"/>
                  </a:cubicBezTo>
                  <a:cubicBezTo>
                    <a:pt x="5371" y="41770"/>
                    <a:pt x="5441" y="45132"/>
                    <a:pt x="5441" y="48507"/>
                  </a:cubicBezTo>
                  <a:cubicBezTo>
                    <a:pt x="5385" y="49609"/>
                    <a:pt x="5399" y="50725"/>
                    <a:pt x="5455" y="51827"/>
                  </a:cubicBezTo>
                  <a:cubicBezTo>
                    <a:pt x="5483" y="52399"/>
                    <a:pt x="5622" y="53124"/>
                    <a:pt x="5455" y="53682"/>
                  </a:cubicBezTo>
                  <a:cubicBezTo>
                    <a:pt x="5399" y="53835"/>
                    <a:pt x="5538" y="54017"/>
                    <a:pt x="5692" y="54017"/>
                  </a:cubicBezTo>
                  <a:cubicBezTo>
                    <a:pt x="6800" y="54010"/>
                    <a:pt x="7907" y="54008"/>
                    <a:pt x="9015" y="54008"/>
                  </a:cubicBezTo>
                  <a:cubicBezTo>
                    <a:pt x="15188" y="54008"/>
                    <a:pt x="21360" y="54095"/>
                    <a:pt x="27521" y="54142"/>
                  </a:cubicBezTo>
                  <a:cubicBezTo>
                    <a:pt x="30552" y="54177"/>
                    <a:pt x="33582" y="54202"/>
                    <a:pt x="36612" y="54202"/>
                  </a:cubicBezTo>
                  <a:cubicBezTo>
                    <a:pt x="37264" y="54202"/>
                    <a:pt x="37916" y="54201"/>
                    <a:pt x="38569" y="54198"/>
                  </a:cubicBezTo>
                  <a:cubicBezTo>
                    <a:pt x="38695" y="54198"/>
                    <a:pt x="38821" y="54198"/>
                    <a:pt x="38947" y="54198"/>
                  </a:cubicBezTo>
                  <a:cubicBezTo>
                    <a:pt x="41431" y="54198"/>
                    <a:pt x="43921" y="54160"/>
                    <a:pt x="46031" y="52594"/>
                  </a:cubicBezTo>
                  <a:cubicBezTo>
                    <a:pt x="47091" y="51813"/>
                    <a:pt x="48054" y="50850"/>
                    <a:pt x="48988" y="49888"/>
                  </a:cubicBezTo>
                  <a:lnTo>
                    <a:pt x="48988" y="49888"/>
                  </a:lnTo>
                  <a:cubicBezTo>
                    <a:pt x="48933" y="50446"/>
                    <a:pt x="48974" y="50976"/>
                    <a:pt x="49030" y="51604"/>
                  </a:cubicBezTo>
                  <a:cubicBezTo>
                    <a:pt x="49058" y="52176"/>
                    <a:pt x="49058" y="52720"/>
                    <a:pt x="49170" y="53291"/>
                  </a:cubicBezTo>
                  <a:cubicBezTo>
                    <a:pt x="49253" y="53570"/>
                    <a:pt x="49393" y="53989"/>
                    <a:pt x="49156" y="54240"/>
                  </a:cubicBezTo>
                  <a:cubicBezTo>
                    <a:pt x="48974" y="54407"/>
                    <a:pt x="48389" y="54366"/>
                    <a:pt x="48151" y="54379"/>
                  </a:cubicBezTo>
                  <a:cubicBezTo>
                    <a:pt x="44692" y="54603"/>
                    <a:pt x="41275" y="54937"/>
                    <a:pt x="37815" y="55342"/>
                  </a:cubicBezTo>
                  <a:cubicBezTo>
                    <a:pt x="34967" y="55673"/>
                    <a:pt x="32156" y="55805"/>
                    <a:pt x="29322" y="55805"/>
                  </a:cubicBezTo>
                  <a:cubicBezTo>
                    <a:pt x="28339" y="55805"/>
                    <a:pt x="27354" y="55789"/>
                    <a:pt x="26364" y="55760"/>
                  </a:cubicBezTo>
                  <a:cubicBezTo>
                    <a:pt x="22570" y="55635"/>
                    <a:pt x="18790" y="55593"/>
                    <a:pt x="15009" y="55495"/>
                  </a:cubicBezTo>
                  <a:cubicBezTo>
                    <a:pt x="10671" y="55356"/>
                    <a:pt x="6347" y="55105"/>
                    <a:pt x="2037" y="54477"/>
                  </a:cubicBezTo>
                  <a:cubicBezTo>
                    <a:pt x="3056" y="51659"/>
                    <a:pt x="3321" y="48716"/>
                    <a:pt x="3572" y="45745"/>
                  </a:cubicBezTo>
                  <a:cubicBezTo>
                    <a:pt x="3851" y="42160"/>
                    <a:pt x="4171" y="38576"/>
                    <a:pt x="4339" y="34977"/>
                  </a:cubicBezTo>
                  <a:cubicBezTo>
                    <a:pt x="4688" y="27877"/>
                    <a:pt x="4618" y="20777"/>
                    <a:pt x="4283" y="13677"/>
                  </a:cubicBezTo>
                  <a:cubicBezTo>
                    <a:pt x="4116" y="9716"/>
                    <a:pt x="3837" y="5769"/>
                    <a:pt x="3530" y="1821"/>
                  </a:cubicBezTo>
                  <a:close/>
                  <a:moveTo>
                    <a:pt x="4756" y="1"/>
                  </a:moveTo>
                  <a:cubicBezTo>
                    <a:pt x="4343" y="1"/>
                    <a:pt x="3929" y="3"/>
                    <a:pt x="3516" y="8"/>
                  </a:cubicBezTo>
                  <a:cubicBezTo>
                    <a:pt x="3488" y="8"/>
                    <a:pt x="3446" y="36"/>
                    <a:pt x="3418" y="36"/>
                  </a:cubicBezTo>
                  <a:cubicBezTo>
                    <a:pt x="3293" y="36"/>
                    <a:pt x="3153" y="36"/>
                    <a:pt x="3028" y="64"/>
                  </a:cubicBezTo>
                  <a:cubicBezTo>
                    <a:pt x="2930" y="78"/>
                    <a:pt x="2846" y="189"/>
                    <a:pt x="2846" y="287"/>
                  </a:cubicBezTo>
                  <a:cubicBezTo>
                    <a:pt x="2818" y="329"/>
                    <a:pt x="2804" y="356"/>
                    <a:pt x="2804" y="412"/>
                  </a:cubicBezTo>
                  <a:cubicBezTo>
                    <a:pt x="2023" y="7122"/>
                    <a:pt x="3097" y="13915"/>
                    <a:pt x="2860" y="20652"/>
                  </a:cubicBezTo>
                  <a:cubicBezTo>
                    <a:pt x="2609" y="27417"/>
                    <a:pt x="1633" y="34140"/>
                    <a:pt x="893" y="40863"/>
                  </a:cubicBezTo>
                  <a:cubicBezTo>
                    <a:pt x="475" y="44685"/>
                    <a:pt x="126" y="48507"/>
                    <a:pt x="1" y="52343"/>
                  </a:cubicBezTo>
                  <a:cubicBezTo>
                    <a:pt x="1" y="52496"/>
                    <a:pt x="126" y="52580"/>
                    <a:pt x="266" y="52594"/>
                  </a:cubicBezTo>
                  <a:cubicBezTo>
                    <a:pt x="852" y="52650"/>
                    <a:pt x="1424" y="52720"/>
                    <a:pt x="2023" y="52775"/>
                  </a:cubicBezTo>
                  <a:lnTo>
                    <a:pt x="2051" y="52775"/>
                  </a:lnTo>
                  <a:cubicBezTo>
                    <a:pt x="1898" y="53389"/>
                    <a:pt x="1703" y="53989"/>
                    <a:pt x="1479" y="54589"/>
                  </a:cubicBezTo>
                  <a:cubicBezTo>
                    <a:pt x="1424" y="54714"/>
                    <a:pt x="1535" y="54882"/>
                    <a:pt x="1661" y="54896"/>
                  </a:cubicBezTo>
                  <a:cubicBezTo>
                    <a:pt x="9625" y="56081"/>
                    <a:pt x="17702" y="55984"/>
                    <a:pt x="25750" y="56207"/>
                  </a:cubicBezTo>
                  <a:cubicBezTo>
                    <a:pt x="27396" y="56251"/>
                    <a:pt x="29042" y="56339"/>
                    <a:pt x="30682" y="56339"/>
                  </a:cubicBezTo>
                  <a:cubicBezTo>
                    <a:pt x="31112" y="56339"/>
                    <a:pt x="31542" y="56333"/>
                    <a:pt x="31971" y="56318"/>
                  </a:cubicBezTo>
                  <a:cubicBezTo>
                    <a:pt x="33952" y="56249"/>
                    <a:pt x="35905" y="56039"/>
                    <a:pt x="37857" y="55802"/>
                  </a:cubicBezTo>
                  <a:cubicBezTo>
                    <a:pt x="39880" y="55579"/>
                    <a:pt x="41875" y="55314"/>
                    <a:pt x="43897" y="55133"/>
                  </a:cubicBezTo>
                  <a:cubicBezTo>
                    <a:pt x="45459" y="54993"/>
                    <a:pt x="47035" y="54993"/>
                    <a:pt x="48598" y="54826"/>
                  </a:cubicBezTo>
                  <a:cubicBezTo>
                    <a:pt x="48974" y="54798"/>
                    <a:pt x="49504" y="54784"/>
                    <a:pt x="49728" y="54435"/>
                  </a:cubicBezTo>
                  <a:cubicBezTo>
                    <a:pt x="50007" y="54031"/>
                    <a:pt x="49755" y="53347"/>
                    <a:pt x="49686" y="52915"/>
                  </a:cubicBezTo>
                  <a:cubicBezTo>
                    <a:pt x="49504" y="51729"/>
                    <a:pt x="49407" y="50404"/>
                    <a:pt x="49672" y="49218"/>
                  </a:cubicBezTo>
                  <a:cubicBezTo>
                    <a:pt x="49783" y="49093"/>
                    <a:pt x="49895" y="48995"/>
                    <a:pt x="50007" y="48870"/>
                  </a:cubicBezTo>
                  <a:cubicBezTo>
                    <a:pt x="50620" y="48242"/>
                    <a:pt x="51220" y="47614"/>
                    <a:pt x="51834" y="46973"/>
                  </a:cubicBezTo>
                  <a:cubicBezTo>
                    <a:pt x="52099" y="46694"/>
                    <a:pt x="52545" y="46359"/>
                    <a:pt x="52727" y="46024"/>
                  </a:cubicBezTo>
                  <a:cubicBezTo>
                    <a:pt x="52880" y="45676"/>
                    <a:pt x="52727" y="45090"/>
                    <a:pt x="52713" y="44671"/>
                  </a:cubicBezTo>
                  <a:cubicBezTo>
                    <a:pt x="52657" y="43723"/>
                    <a:pt x="52601" y="42802"/>
                    <a:pt x="52573" y="41854"/>
                  </a:cubicBezTo>
                  <a:cubicBezTo>
                    <a:pt x="52503" y="40082"/>
                    <a:pt x="52448" y="38297"/>
                    <a:pt x="52434" y="36525"/>
                  </a:cubicBezTo>
                  <a:cubicBezTo>
                    <a:pt x="52378" y="32913"/>
                    <a:pt x="52392" y="29328"/>
                    <a:pt x="52169" y="25715"/>
                  </a:cubicBezTo>
                  <a:cubicBezTo>
                    <a:pt x="51611" y="17374"/>
                    <a:pt x="51959" y="8977"/>
                    <a:pt x="52029" y="621"/>
                  </a:cubicBezTo>
                  <a:cubicBezTo>
                    <a:pt x="52029" y="482"/>
                    <a:pt x="51904" y="356"/>
                    <a:pt x="51764" y="356"/>
                  </a:cubicBezTo>
                  <a:cubicBezTo>
                    <a:pt x="45487" y="705"/>
                    <a:pt x="39210" y="1082"/>
                    <a:pt x="32933" y="1431"/>
                  </a:cubicBezTo>
                  <a:cubicBezTo>
                    <a:pt x="30813" y="1544"/>
                    <a:pt x="28686" y="1701"/>
                    <a:pt x="26561" y="1701"/>
                  </a:cubicBezTo>
                  <a:cubicBezTo>
                    <a:pt x="25541" y="1701"/>
                    <a:pt x="24522" y="1665"/>
                    <a:pt x="23504" y="1570"/>
                  </a:cubicBezTo>
                  <a:cubicBezTo>
                    <a:pt x="20394" y="1291"/>
                    <a:pt x="17311" y="733"/>
                    <a:pt x="14214" y="426"/>
                  </a:cubicBezTo>
                  <a:cubicBezTo>
                    <a:pt x="11068" y="142"/>
                    <a:pt x="7921" y="1"/>
                    <a:pt x="4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9"/>
            <p:cNvSpPr/>
            <p:nvPr/>
          </p:nvSpPr>
          <p:spPr>
            <a:xfrm>
              <a:off x="3672075" y="2325850"/>
              <a:ext cx="423700" cy="71450"/>
            </a:xfrm>
            <a:custGeom>
              <a:avLst/>
              <a:gdLst/>
              <a:ahLst/>
              <a:cxnLst/>
              <a:rect l="l" t="t" r="r" b="b"/>
              <a:pathLst>
                <a:path w="16948" h="2858" extrusionOk="0">
                  <a:moveTo>
                    <a:pt x="15734" y="0"/>
                  </a:moveTo>
                  <a:cubicBezTo>
                    <a:pt x="15224" y="0"/>
                    <a:pt x="14563" y="196"/>
                    <a:pt x="14033" y="378"/>
                  </a:cubicBezTo>
                  <a:cubicBezTo>
                    <a:pt x="13517" y="378"/>
                    <a:pt x="12986" y="392"/>
                    <a:pt x="12470" y="406"/>
                  </a:cubicBezTo>
                  <a:cubicBezTo>
                    <a:pt x="11229" y="448"/>
                    <a:pt x="9988" y="490"/>
                    <a:pt x="8746" y="545"/>
                  </a:cubicBezTo>
                  <a:cubicBezTo>
                    <a:pt x="6263" y="671"/>
                    <a:pt x="3794" y="866"/>
                    <a:pt x="1312" y="1103"/>
                  </a:cubicBezTo>
                  <a:cubicBezTo>
                    <a:pt x="1158" y="1131"/>
                    <a:pt x="1033" y="1187"/>
                    <a:pt x="949" y="1285"/>
                  </a:cubicBezTo>
                  <a:cubicBezTo>
                    <a:pt x="851" y="1285"/>
                    <a:pt x="754" y="1257"/>
                    <a:pt x="670" y="1257"/>
                  </a:cubicBezTo>
                  <a:cubicBezTo>
                    <a:pt x="657" y="1256"/>
                    <a:pt x="644" y="1255"/>
                    <a:pt x="631" y="1255"/>
                  </a:cubicBezTo>
                  <a:cubicBezTo>
                    <a:pt x="1" y="1255"/>
                    <a:pt x="13" y="2262"/>
                    <a:pt x="670" y="2303"/>
                  </a:cubicBezTo>
                  <a:cubicBezTo>
                    <a:pt x="4366" y="2638"/>
                    <a:pt x="8077" y="2707"/>
                    <a:pt x="11787" y="2763"/>
                  </a:cubicBezTo>
                  <a:cubicBezTo>
                    <a:pt x="12399" y="2770"/>
                    <a:pt x="13180" y="2858"/>
                    <a:pt x="13949" y="2858"/>
                  </a:cubicBezTo>
                  <a:cubicBezTo>
                    <a:pt x="14775" y="2858"/>
                    <a:pt x="15589" y="2756"/>
                    <a:pt x="16167" y="2345"/>
                  </a:cubicBezTo>
                  <a:cubicBezTo>
                    <a:pt x="16781" y="1898"/>
                    <a:pt x="16948" y="992"/>
                    <a:pt x="16515" y="434"/>
                  </a:cubicBezTo>
                  <a:cubicBezTo>
                    <a:pt x="16425" y="114"/>
                    <a:pt x="16123" y="0"/>
                    <a:pt x="157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9"/>
            <p:cNvSpPr/>
            <p:nvPr/>
          </p:nvSpPr>
          <p:spPr>
            <a:xfrm>
              <a:off x="3640000" y="2168600"/>
              <a:ext cx="444625" cy="196325"/>
            </a:xfrm>
            <a:custGeom>
              <a:avLst/>
              <a:gdLst/>
              <a:ahLst/>
              <a:cxnLst/>
              <a:rect l="l" t="t" r="r" b="b"/>
              <a:pathLst>
                <a:path w="17785" h="7853" extrusionOk="0">
                  <a:moveTo>
                    <a:pt x="2957" y="2073"/>
                  </a:moveTo>
                  <a:cubicBezTo>
                    <a:pt x="2970" y="2073"/>
                    <a:pt x="2980" y="2091"/>
                    <a:pt x="2943" y="2121"/>
                  </a:cubicBezTo>
                  <a:cubicBezTo>
                    <a:pt x="2930" y="2088"/>
                    <a:pt x="2945" y="2073"/>
                    <a:pt x="2957" y="2073"/>
                  </a:cubicBezTo>
                  <a:close/>
                  <a:moveTo>
                    <a:pt x="9136" y="1"/>
                  </a:moveTo>
                  <a:cubicBezTo>
                    <a:pt x="8941" y="1"/>
                    <a:pt x="8788" y="56"/>
                    <a:pt x="8648" y="154"/>
                  </a:cubicBezTo>
                  <a:lnTo>
                    <a:pt x="6347" y="112"/>
                  </a:lnTo>
                  <a:cubicBezTo>
                    <a:pt x="6246" y="95"/>
                    <a:pt x="6157" y="87"/>
                    <a:pt x="6074" y="87"/>
                  </a:cubicBezTo>
                  <a:cubicBezTo>
                    <a:pt x="5824" y="87"/>
                    <a:pt x="5628" y="157"/>
                    <a:pt x="5314" y="252"/>
                  </a:cubicBezTo>
                  <a:cubicBezTo>
                    <a:pt x="5300" y="254"/>
                    <a:pt x="5285" y="256"/>
                    <a:pt x="5268" y="256"/>
                  </a:cubicBezTo>
                  <a:cubicBezTo>
                    <a:pt x="5161" y="256"/>
                    <a:pt x="5015" y="202"/>
                    <a:pt x="4912" y="202"/>
                  </a:cubicBezTo>
                  <a:cubicBezTo>
                    <a:pt x="4877" y="202"/>
                    <a:pt x="4848" y="208"/>
                    <a:pt x="4826" y="224"/>
                  </a:cubicBezTo>
                  <a:cubicBezTo>
                    <a:pt x="4731" y="230"/>
                    <a:pt x="4635" y="232"/>
                    <a:pt x="4536" y="232"/>
                  </a:cubicBezTo>
                  <a:cubicBezTo>
                    <a:pt x="4361" y="232"/>
                    <a:pt x="4183" y="226"/>
                    <a:pt x="4006" y="226"/>
                  </a:cubicBezTo>
                  <a:cubicBezTo>
                    <a:pt x="3844" y="226"/>
                    <a:pt x="3684" y="231"/>
                    <a:pt x="3529" y="252"/>
                  </a:cubicBezTo>
                  <a:cubicBezTo>
                    <a:pt x="2925" y="336"/>
                    <a:pt x="2288" y="462"/>
                    <a:pt x="1656" y="462"/>
                  </a:cubicBezTo>
                  <a:cubicBezTo>
                    <a:pt x="1457" y="462"/>
                    <a:pt x="1258" y="449"/>
                    <a:pt x="1060" y="419"/>
                  </a:cubicBezTo>
                  <a:cubicBezTo>
                    <a:pt x="988" y="406"/>
                    <a:pt x="917" y="400"/>
                    <a:pt x="847" y="400"/>
                  </a:cubicBezTo>
                  <a:cubicBezTo>
                    <a:pt x="607" y="400"/>
                    <a:pt x="389" y="482"/>
                    <a:pt x="237" y="698"/>
                  </a:cubicBezTo>
                  <a:cubicBezTo>
                    <a:pt x="70" y="949"/>
                    <a:pt x="0" y="1312"/>
                    <a:pt x="167" y="1577"/>
                  </a:cubicBezTo>
                  <a:cubicBezTo>
                    <a:pt x="293" y="1772"/>
                    <a:pt x="391" y="1953"/>
                    <a:pt x="460" y="2163"/>
                  </a:cubicBezTo>
                  <a:cubicBezTo>
                    <a:pt x="488" y="2372"/>
                    <a:pt x="530" y="2567"/>
                    <a:pt x="628" y="2776"/>
                  </a:cubicBezTo>
                  <a:cubicBezTo>
                    <a:pt x="642" y="2846"/>
                    <a:pt x="670" y="2902"/>
                    <a:pt x="697" y="2972"/>
                  </a:cubicBezTo>
                  <a:lnTo>
                    <a:pt x="697" y="2986"/>
                  </a:lnTo>
                  <a:cubicBezTo>
                    <a:pt x="879" y="4380"/>
                    <a:pt x="935" y="5789"/>
                    <a:pt x="865" y="7184"/>
                  </a:cubicBezTo>
                  <a:cubicBezTo>
                    <a:pt x="851" y="7603"/>
                    <a:pt x="1130" y="7798"/>
                    <a:pt x="1534" y="7798"/>
                  </a:cubicBezTo>
                  <a:cubicBezTo>
                    <a:pt x="1596" y="7798"/>
                    <a:pt x="1714" y="7842"/>
                    <a:pt x="1768" y="7842"/>
                  </a:cubicBezTo>
                  <a:cubicBezTo>
                    <a:pt x="1775" y="7842"/>
                    <a:pt x="1781" y="7841"/>
                    <a:pt x="1785" y="7840"/>
                  </a:cubicBezTo>
                  <a:cubicBezTo>
                    <a:pt x="1818" y="7849"/>
                    <a:pt x="1871" y="7852"/>
                    <a:pt x="1930" y="7852"/>
                  </a:cubicBezTo>
                  <a:cubicBezTo>
                    <a:pt x="2047" y="7852"/>
                    <a:pt x="2190" y="7840"/>
                    <a:pt x="2246" y="7840"/>
                  </a:cubicBezTo>
                  <a:cubicBezTo>
                    <a:pt x="3551" y="7729"/>
                    <a:pt x="4826" y="7696"/>
                    <a:pt x="6106" y="7696"/>
                  </a:cubicBezTo>
                  <a:cubicBezTo>
                    <a:pt x="7247" y="7696"/>
                    <a:pt x="8392" y="7722"/>
                    <a:pt x="9569" y="7742"/>
                  </a:cubicBezTo>
                  <a:cubicBezTo>
                    <a:pt x="10100" y="7754"/>
                    <a:pt x="10626" y="7769"/>
                    <a:pt x="11153" y="7769"/>
                  </a:cubicBezTo>
                  <a:cubicBezTo>
                    <a:pt x="11829" y="7769"/>
                    <a:pt x="12505" y="7745"/>
                    <a:pt x="13195" y="7658"/>
                  </a:cubicBezTo>
                  <a:cubicBezTo>
                    <a:pt x="14409" y="7505"/>
                    <a:pt x="15636" y="7324"/>
                    <a:pt x="16850" y="7156"/>
                  </a:cubicBezTo>
                  <a:cubicBezTo>
                    <a:pt x="17533" y="7086"/>
                    <a:pt x="17785" y="5998"/>
                    <a:pt x="17003" y="5984"/>
                  </a:cubicBezTo>
                  <a:cubicBezTo>
                    <a:pt x="16878" y="5984"/>
                    <a:pt x="16766" y="5622"/>
                    <a:pt x="16627" y="5552"/>
                  </a:cubicBezTo>
                  <a:cubicBezTo>
                    <a:pt x="16655" y="5468"/>
                    <a:pt x="16669" y="5399"/>
                    <a:pt x="16683" y="5343"/>
                  </a:cubicBezTo>
                  <a:cubicBezTo>
                    <a:pt x="16724" y="5134"/>
                    <a:pt x="16752" y="4924"/>
                    <a:pt x="16766" y="4715"/>
                  </a:cubicBezTo>
                  <a:cubicBezTo>
                    <a:pt x="16836" y="4297"/>
                    <a:pt x="16906" y="3878"/>
                    <a:pt x="16962" y="3460"/>
                  </a:cubicBezTo>
                  <a:cubicBezTo>
                    <a:pt x="17087" y="2609"/>
                    <a:pt x="17171" y="1730"/>
                    <a:pt x="17143" y="879"/>
                  </a:cubicBezTo>
                  <a:cubicBezTo>
                    <a:pt x="17117" y="511"/>
                    <a:pt x="16830" y="93"/>
                    <a:pt x="16423" y="93"/>
                  </a:cubicBezTo>
                  <a:cubicBezTo>
                    <a:pt x="16399" y="93"/>
                    <a:pt x="16373" y="95"/>
                    <a:pt x="16348" y="98"/>
                  </a:cubicBezTo>
                  <a:cubicBezTo>
                    <a:pt x="16278" y="103"/>
                    <a:pt x="16215" y="106"/>
                    <a:pt x="16154" y="106"/>
                  </a:cubicBezTo>
                  <a:cubicBezTo>
                    <a:pt x="16032" y="106"/>
                    <a:pt x="15920" y="94"/>
                    <a:pt x="15790" y="56"/>
                  </a:cubicBezTo>
                  <a:cubicBezTo>
                    <a:pt x="15723" y="37"/>
                    <a:pt x="15654" y="28"/>
                    <a:pt x="15587" y="28"/>
                  </a:cubicBezTo>
                  <a:cubicBezTo>
                    <a:pt x="15458" y="28"/>
                    <a:pt x="15333" y="62"/>
                    <a:pt x="15232" y="126"/>
                  </a:cubicBezTo>
                  <a:cubicBezTo>
                    <a:pt x="13195" y="98"/>
                    <a:pt x="11173" y="56"/>
                    <a:pt x="91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9"/>
            <p:cNvSpPr/>
            <p:nvPr/>
          </p:nvSpPr>
          <p:spPr>
            <a:xfrm>
              <a:off x="3671725" y="2342900"/>
              <a:ext cx="396625" cy="29725"/>
            </a:xfrm>
            <a:custGeom>
              <a:avLst/>
              <a:gdLst/>
              <a:ahLst/>
              <a:cxnLst/>
              <a:rect l="l" t="t" r="r" b="b"/>
              <a:pathLst>
                <a:path w="15865" h="1189" extrusionOk="0">
                  <a:moveTo>
                    <a:pt x="15664" y="1"/>
                  </a:moveTo>
                  <a:cubicBezTo>
                    <a:pt x="15655" y="1"/>
                    <a:pt x="15646" y="1"/>
                    <a:pt x="15637" y="3"/>
                  </a:cubicBezTo>
                  <a:cubicBezTo>
                    <a:pt x="12327" y="609"/>
                    <a:pt x="8971" y="634"/>
                    <a:pt x="5614" y="634"/>
                  </a:cubicBezTo>
                  <a:cubicBezTo>
                    <a:pt x="5304" y="634"/>
                    <a:pt x="4995" y="634"/>
                    <a:pt x="4686" y="634"/>
                  </a:cubicBezTo>
                  <a:cubicBezTo>
                    <a:pt x="3173" y="634"/>
                    <a:pt x="1661" y="639"/>
                    <a:pt x="154" y="700"/>
                  </a:cubicBezTo>
                  <a:cubicBezTo>
                    <a:pt x="0" y="700"/>
                    <a:pt x="0" y="965"/>
                    <a:pt x="154" y="965"/>
                  </a:cubicBezTo>
                  <a:cubicBezTo>
                    <a:pt x="5343" y="742"/>
                    <a:pt x="10587" y="1188"/>
                    <a:pt x="15707" y="254"/>
                  </a:cubicBezTo>
                  <a:cubicBezTo>
                    <a:pt x="15865" y="214"/>
                    <a:pt x="15811" y="1"/>
                    <a:pt x="156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9"/>
            <p:cNvSpPr/>
            <p:nvPr/>
          </p:nvSpPr>
          <p:spPr>
            <a:xfrm>
              <a:off x="3655675" y="2317400"/>
              <a:ext cx="113025" cy="50450"/>
            </a:xfrm>
            <a:custGeom>
              <a:avLst/>
              <a:gdLst/>
              <a:ahLst/>
              <a:cxnLst/>
              <a:rect l="l" t="t" r="r" b="b"/>
              <a:pathLst>
                <a:path w="4521" h="2018" extrusionOk="0">
                  <a:moveTo>
                    <a:pt x="4122" y="0"/>
                  </a:moveTo>
                  <a:cubicBezTo>
                    <a:pt x="3519" y="0"/>
                    <a:pt x="2944" y="99"/>
                    <a:pt x="2358" y="186"/>
                  </a:cubicBezTo>
                  <a:cubicBezTo>
                    <a:pt x="1981" y="242"/>
                    <a:pt x="1619" y="311"/>
                    <a:pt x="1256" y="311"/>
                  </a:cubicBezTo>
                  <a:cubicBezTo>
                    <a:pt x="1107" y="311"/>
                    <a:pt x="947" y="296"/>
                    <a:pt x="787" y="296"/>
                  </a:cubicBezTo>
                  <a:cubicBezTo>
                    <a:pt x="647" y="296"/>
                    <a:pt x="508" y="308"/>
                    <a:pt x="377" y="353"/>
                  </a:cubicBezTo>
                  <a:cubicBezTo>
                    <a:pt x="1" y="465"/>
                    <a:pt x="15" y="1079"/>
                    <a:pt x="84" y="1413"/>
                  </a:cubicBezTo>
                  <a:cubicBezTo>
                    <a:pt x="155" y="1730"/>
                    <a:pt x="433" y="2018"/>
                    <a:pt x="768" y="2018"/>
                  </a:cubicBezTo>
                  <a:cubicBezTo>
                    <a:pt x="832" y="2018"/>
                    <a:pt x="897" y="2007"/>
                    <a:pt x="963" y="1985"/>
                  </a:cubicBezTo>
                  <a:cubicBezTo>
                    <a:pt x="1076" y="1935"/>
                    <a:pt x="1043" y="1740"/>
                    <a:pt x="914" y="1740"/>
                  </a:cubicBezTo>
                  <a:cubicBezTo>
                    <a:pt x="899" y="1740"/>
                    <a:pt x="883" y="1742"/>
                    <a:pt x="866" y="1748"/>
                  </a:cubicBezTo>
                  <a:cubicBezTo>
                    <a:pt x="823" y="1762"/>
                    <a:pt x="782" y="1769"/>
                    <a:pt x="743" y="1769"/>
                  </a:cubicBezTo>
                  <a:cubicBezTo>
                    <a:pt x="516" y="1769"/>
                    <a:pt x="359" y="1544"/>
                    <a:pt x="336" y="1330"/>
                  </a:cubicBezTo>
                  <a:cubicBezTo>
                    <a:pt x="294" y="1148"/>
                    <a:pt x="280" y="730"/>
                    <a:pt x="447" y="604"/>
                  </a:cubicBezTo>
                  <a:cubicBezTo>
                    <a:pt x="507" y="569"/>
                    <a:pt x="603" y="558"/>
                    <a:pt x="707" y="558"/>
                  </a:cubicBezTo>
                  <a:cubicBezTo>
                    <a:pt x="845" y="558"/>
                    <a:pt x="999" y="576"/>
                    <a:pt x="1103" y="576"/>
                  </a:cubicBezTo>
                  <a:cubicBezTo>
                    <a:pt x="1326" y="576"/>
                    <a:pt x="1535" y="576"/>
                    <a:pt x="1744" y="535"/>
                  </a:cubicBezTo>
                  <a:cubicBezTo>
                    <a:pt x="2559" y="456"/>
                    <a:pt x="3349" y="253"/>
                    <a:pt x="4183" y="253"/>
                  </a:cubicBezTo>
                  <a:cubicBezTo>
                    <a:pt x="4235" y="253"/>
                    <a:pt x="4287" y="254"/>
                    <a:pt x="4339" y="256"/>
                  </a:cubicBezTo>
                  <a:cubicBezTo>
                    <a:pt x="4520" y="256"/>
                    <a:pt x="4520" y="5"/>
                    <a:pt x="4339" y="5"/>
                  </a:cubicBezTo>
                  <a:cubicBezTo>
                    <a:pt x="4266" y="2"/>
                    <a:pt x="4194" y="0"/>
                    <a:pt x="41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9"/>
            <p:cNvSpPr/>
            <p:nvPr/>
          </p:nvSpPr>
          <p:spPr>
            <a:xfrm>
              <a:off x="3787150" y="2315450"/>
              <a:ext cx="153450" cy="11150"/>
            </a:xfrm>
            <a:custGeom>
              <a:avLst/>
              <a:gdLst/>
              <a:ahLst/>
              <a:cxnLst/>
              <a:rect l="l" t="t" r="r" b="b"/>
              <a:pathLst>
                <a:path w="6138" h="446" extrusionOk="0">
                  <a:moveTo>
                    <a:pt x="4839" y="1"/>
                  </a:moveTo>
                  <a:cubicBezTo>
                    <a:pt x="3278" y="1"/>
                    <a:pt x="1721" y="68"/>
                    <a:pt x="182" y="180"/>
                  </a:cubicBezTo>
                  <a:cubicBezTo>
                    <a:pt x="5" y="194"/>
                    <a:pt x="0" y="446"/>
                    <a:pt x="168" y="446"/>
                  </a:cubicBezTo>
                  <a:cubicBezTo>
                    <a:pt x="173" y="446"/>
                    <a:pt x="177" y="446"/>
                    <a:pt x="182" y="445"/>
                  </a:cubicBezTo>
                  <a:cubicBezTo>
                    <a:pt x="1838" y="326"/>
                    <a:pt x="3473" y="258"/>
                    <a:pt x="5123" y="258"/>
                  </a:cubicBezTo>
                  <a:cubicBezTo>
                    <a:pt x="5405" y="258"/>
                    <a:pt x="5688" y="260"/>
                    <a:pt x="5970" y="264"/>
                  </a:cubicBezTo>
                  <a:cubicBezTo>
                    <a:pt x="6138" y="264"/>
                    <a:pt x="6138" y="13"/>
                    <a:pt x="5970" y="13"/>
                  </a:cubicBezTo>
                  <a:cubicBezTo>
                    <a:pt x="5593" y="5"/>
                    <a:pt x="5216" y="1"/>
                    <a:pt x="48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9"/>
            <p:cNvSpPr/>
            <p:nvPr/>
          </p:nvSpPr>
          <p:spPr>
            <a:xfrm>
              <a:off x="3957675" y="2315050"/>
              <a:ext cx="123125" cy="35025"/>
            </a:xfrm>
            <a:custGeom>
              <a:avLst/>
              <a:gdLst/>
              <a:ahLst/>
              <a:cxnLst/>
              <a:rect l="l" t="t" r="r" b="b"/>
              <a:pathLst>
                <a:path w="4925" h="1401" extrusionOk="0">
                  <a:moveTo>
                    <a:pt x="142" y="0"/>
                  </a:moveTo>
                  <a:cubicBezTo>
                    <a:pt x="0" y="0"/>
                    <a:pt x="4" y="252"/>
                    <a:pt x="154" y="252"/>
                  </a:cubicBezTo>
                  <a:cubicBezTo>
                    <a:pt x="1130" y="252"/>
                    <a:pt x="2093" y="252"/>
                    <a:pt x="3069" y="266"/>
                  </a:cubicBezTo>
                  <a:lnTo>
                    <a:pt x="3780" y="266"/>
                  </a:lnTo>
                  <a:cubicBezTo>
                    <a:pt x="3892" y="266"/>
                    <a:pt x="4012" y="255"/>
                    <a:pt x="4126" y="255"/>
                  </a:cubicBezTo>
                  <a:cubicBezTo>
                    <a:pt x="4270" y="255"/>
                    <a:pt x="4405" y="272"/>
                    <a:pt x="4506" y="350"/>
                  </a:cubicBezTo>
                  <a:cubicBezTo>
                    <a:pt x="4743" y="545"/>
                    <a:pt x="4645" y="949"/>
                    <a:pt x="4338" y="1047"/>
                  </a:cubicBezTo>
                  <a:cubicBezTo>
                    <a:pt x="4227" y="1103"/>
                    <a:pt x="4087" y="1089"/>
                    <a:pt x="3962" y="1159"/>
                  </a:cubicBezTo>
                  <a:cubicBezTo>
                    <a:pt x="3832" y="1230"/>
                    <a:pt x="3912" y="1400"/>
                    <a:pt x="4032" y="1400"/>
                  </a:cubicBezTo>
                  <a:cubicBezTo>
                    <a:pt x="4054" y="1400"/>
                    <a:pt x="4078" y="1395"/>
                    <a:pt x="4101" y="1382"/>
                  </a:cubicBezTo>
                  <a:cubicBezTo>
                    <a:pt x="4269" y="1284"/>
                    <a:pt x="4520" y="1354"/>
                    <a:pt x="4673" y="1228"/>
                  </a:cubicBezTo>
                  <a:cubicBezTo>
                    <a:pt x="4826" y="1103"/>
                    <a:pt x="4868" y="908"/>
                    <a:pt x="4882" y="740"/>
                  </a:cubicBezTo>
                  <a:cubicBezTo>
                    <a:pt x="4924" y="336"/>
                    <a:pt x="4785" y="43"/>
                    <a:pt x="4338" y="29"/>
                  </a:cubicBezTo>
                  <a:cubicBezTo>
                    <a:pt x="4078" y="13"/>
                    <a:pt x="3815" y="9"/>
                    <a:pt x="3549" y="9"/>
                  </a:cubicBezTo>
                  <a:cubicBezTo>
                    <a:pt x="3333" y="9"/>
                    <a:pt x="3116" y="11"/>
                    <a:pt x="2900" y="11"/>
                  </a:cubicBezTo>
                  <a:cubicBezTo>
                    <a:pt x="2695" y="11"/>
                    <a:pt x="2491" y="9"/>
                    <a:pt x="2288" y="1"/>
                  </a:cubicBezTo>
                  <a:lnTo>
                    <a:pt x="154" y="1"/>
                  </a:lnTo>
                  <a:cubicBezTo>
                    <a:pt x="150" y="1"/>
                    <a:pt x="146" y="0"/>
                    <a:pt x="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9"/>
            <p:cNvSpPr/>
            <p:nvPr/>
          </p:nvSpPr>
          <p:spPr>
            <a:xfrm>
              <a:off x="3637900" y="2171350"/>
              <a:ext cx="144025" cy="161875"/>
            </a:xfrm>
            <a:custGeom>
              <a:avLst/>
              <a:gdLst/>
              <a:ahLst/>
              <a:cxnLst/>
              <a:rect l="l" t="t" r="r" b="b"/>
              <a:pathLst>
                <a:path w="5761" h="6475" extrusionOk="0">
                  <a:moveTo>
                    <a:pt x="5618" y="0"/>
                  </a:moveTo>
                  <a:cubicBezTo>
                    <a:pt x="5610" y="0"/>
                    <a:pt x="5602" y="1"/>
                    <a:pt x="5594" y="2"/>
                  </a:cubicBezTo>
                  <a:cubicBezTo>
                    <a:pt x="4562" y="100"/>
                    <a:pt x="3529" y="197"/>
                    <a:pt x="2497" y="239"/>
                  </a:cubicBezTo>
                  <a:cubicBezTo>
                    <a:pt x="1995" y="281"/>
                    <a:pt x="1479" y="295"/>
                    <a:pt x="949" y="295"/>
                  </a:cubicBezTo>
                  <a:cubicBezTo>
                    <a:pt x="890" y="295"/>
                    <a:pt x="829" y="293"/>
                    <a:pt x="767" y="293"/>
                  </a:cubicBezTo>
                  <a:cubicBezTo>
                    <a:pt x="519" y="293"/>
                    <a:pt x="260" y="320"/>
                    <a:pt x="126" y="588"/>
                  </a:cubicBezTo>
                  <a:cubicBezTo>
                    <a:pt x="0" y="909"/>
                    <a:pt x="196" y="1397"/>
                    <a:pt x="265" y="1704"/>
                  </a:cubicBezTo>
                  <a:cubicBezTo>
                    <a:pt x="377" y="2192"/>
                    <a:pt x="475" y="2694"/>
                    <a:pt x="572" y="3182"/>
                  </a:cubicBezTo>
                  <a:cubicBezTo>
                    <a:pt x="754" y="4229"/>
                    <a:pt x="893" y="5275"/>
                    <a:pt x="935" y="6349"/>
                  </a:cubicBezTo>
                  <a:cubicBezTo>
                    <a:pt x="956" y="6432"/>
                    <a:pt x="1029" y="6474"/>
                    <a:pt x="1097" y="6474"/>
                  </a:cubicBezTo>
                  <a:cubicBezTo>
                    <a:pt x="1165" y="6474"/>
                    <a:pt x="1228" y="6432"/>
                    <a:pt x="1228" y="6349"/>
                  </a:cubicBezTo>
                  <a:cubicBezTo>
                    <a:pt x="1158" y="4577"/>
                    <a:pt x="837" y="2862"/>
                    <a:pt x="433" y="1146"/>
                  </a:cubicBezTo>
                  <a:cubicBezTo>
                    <a:pt x="405" y="1062"/>
                    <a:pt x="349" y="853"/>
                    <a:pt x="363" y="797"/>
                  </a:cubicBezTo>
                  <a:cubicBezTo>
                    <a:pt x="405" y="630"/>
                    <a:pt x="628" y="574"/>
                    <a:pt x="781" y="574"/>
                  </a:cubicBezTo>
                  <a:cubicBezTo>
                    <a:pt x="1019" y="574"/>
                    <a:pt x="1256" y="560"/>
                    <a:pt x="1493" y="560"/>
                  </a:cubicBezTo>
                  <a:cubicBezTo>
                    <a:pt x="1953" y="532"/>
                    <a:pt x="2400" y="518"/>
                    <a:pt x="2832" y="490"/>
                  </a:cubicBezTo>
                  <a:cubicBezTo>
                    <a:pt x="3766" y="435"/>
                    <a:pt x="4687" y="351"/>
                    <a:pt x="5594" y="253"/>
                  </a:cubicBezTo>
                  <a:cubicBezTo>
                    <a:pt x="5753" y="240"/>
                    <a:pt x="5761" y="0"/>
                    <a:pt x="56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9"/>
            <p:cNvSpPr/>
            <p:nvPr/>
          </p:nvSpPr>
          <p:spPr>
            <a:xfrm>
              <a:off x="3939550" y="2164400"/>
              <a:ext cx="133225" cy="153125"/>
            </a:xfrm>
            <a:custGeom>
              <a:avLst/>
              <a:gdLst/>
              <a:ahLst/>
              <a:cxnLst/>
              <a:rect l="l" t="t" r="r" b="b"/>
              <a:pathLst>
                <a:path w="5329" h="6125" extrusionOk="0">
                  <a:moveTo>
                    <a:pt x="2004" y="0"/>
                  </a:moveTo>
                  <a:cubicBezTo>
                    <a:pt x="1376" y="0"/>
                    <a:pt x="752" y="31"/>
                    <a:pt x="139" y="85"/>
                  </a:cubicBezTo>
                  <a:cubicBezTo>
                    <a:pt x="3" y="98"/>
                    <a:pt x="0" y="350"/>
                    <a:pt x="155" y="350"/>
                  </a:cubicBezTo>
                  <a:cubicBezTo>
                    <a:pt x="159" y="350"/>
                    <a:pt x="163" y="350"/>
                    <a:pt x="167" y="350"/>
                  </a:cubicBezTo>
                  <a:cubicBezTo>
                    <a:pt x="745" y="292"/>
                    <a:pt x="1330" y="261"/>
                    <a:pt x="1912" y="261"/>
                  </a:cubicBezTo>
                  <a:cubicBezTo>
                    <a:pt x="2172" y="261"/>
                    <a:pt x="2433" y="267"/>
                    <a:pt x="2692" y="280"/>
                  </a:cubicBezTo>
                  <a:cubicBezTo>
                    <a:pt x="3110" y="294"/>
                    <a:pt x="3529" y="336"/>
                    <a:pt x="3975" y="364"/>
                  </a:cubicBezTo>
                  <a:cubicBezTo>
                    <a:pt x="4212" y="378"/>
                    <a:pt x="4463" y="406"/>
                    <a:pt x="4687" y="447"/>
                  </a:cubicBezTo>
                  <a:cubicBezTo>
                    <a:pt x="4952" y="503"/>
                    <a:pt x="4994" y="615"/>
                    <a:pt x="4980" y="866"/>
                  </a:cubicBezTo>
                  <a:cubicBezTo>
                    <a:pt x="4924" y="2582"/>
                    <a:pt x="4715" y="4311"/>
                    <a:pt x="4575" y="5999"/>
                  </a:cubicBezTo>
                  <a:cubicBezTo>
                    <a:pt x="4568" y="6083"/>
                    <a:pt x="4631" y="6125"/>
                    <a:pt x="4697" y="6125"/>
                  </a:cubicBezTo>
                  <a:cubicBezTo>
                    <a:pt x="4763" y="6125"/>
                    <a:pt x="4833" y="6083"/>
                    <a:pt x="4840" y="5999"/>
                  </a:cubicBezTo>
                  <a:cubicBezTo>
                    <a:pt x="4924" y="5023"/>
                    <a:pt x="4994" y="4018"/>
                    <a:pt x="5063" y="3056"/>
                  </a:cubicBezTo>
                  <a:lnTo>
                    <a:pt x="5175" y="1633"/>
                  </a:lnTo>
                  <a:cubicBezTo>
                    <a:pt x="5189" y="1284"/>
                    <a:pt x="5328" y="782"/>
                    <a:pt x="5175" y="475"/>
                  </a:cubicBezTo>
                  <a:cubicBezTo>
                    <a:pt x="5049" y="210"/>
                    <a:pt x="4715" y="210"/>
                    <a:pt x="4463" y="169"/>
                  </a:cubicBezTo>
                  <a:cubicBezTo>
                    <a:pt x="3989" y="99"/>
                    <a:pt x="3515" y="71"/>
                    <a:pt x="3041" y="29"/>
                  </a:cubicBezTo>
                  <a:cubicBezTo>
                    <a:pt x="2695" y="9"/>
                    <a:pt x="2349" y="0"/>
                    <a:pt x="20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9"/>
            <p:cNvSpPr/>
            <p:nvPr/>
          </p:nvSpPr>
          <p:spPr>
            <a:xfrm>
              <a:off x="3758675" y="2066150"/>
              <a:ext cx="219950" cy="292600"/>
            </a:xfrm>
            <a:custGeom>
              <a:avLst/>
              <a:gdLst/>
              <a:ahLst/>
              <a:cxnLst/>
              <a:rect l="l" t="t" r="r" b="b"/>
              <a:pathLst>
                <a:path w="8798" h="11704" extrusionOk="0">
                  <a:moveTo>
                    <a:pt x="4397" y="1"/>
                  </a:moveTo>
                  <a:cubicBezTo>
                    <a:pt x="3711" y="1"/>
                    <a:pt x="3025" y="155"/>
                    <a:pt x="2409" y="458"/>
                  </a:cubicBezTo>
                  <a:cubicBezTo>
                    <a:pt x="1711" y="807"/>
                    <a:pt x="1125" y="1406"/>
                    <a:pt x="833" y="2118"/>
                  </a:cubicBezTo>
                  <a:cubicBezTo>
                    <a:pt x="484" y="2955"/>
                    <a:pt x="735" y="3750"/>
                    <a:pt x="1084" y="4545"/>
                  </a:cubicBezTo>
                  <a:cubicBezTo>
                    <a:pt x="1279" y="4949"/>
                    <a:pt x="1474" y="5354"/>
                    <a:pt x="1432" y="5828"/>
                  </a:cubicBezTo>
                  <a:cubicBezTo>
                    <a:pt x="1404" y="6414"/>
                    <a:pt x="1181" y="7014"/>
                    <a:pt x="1014" y="7586"/>
                  </a:cubicBezTo>
                  <a:lnTo>
                    <a:pt x="93" y="11129"/>
                  </a:lnTo>
                  <a:cubicBezTo>
                    <a:pt x="0" y="11475"/>
                    <a:pt x="290" y="11703"/>
                    <a:pt x="568" y="11703"/>
                  </a:cubicBezTo>
                  <a:cubicBezTo>
                    <a:pt x="749" y="11703"/>
                    <a:pt x="925" y="11606"/>
                    <a:pt x="986" y="11380"/>
                  </a:cubicBezTo>
                  <a:lnTo>
                    <a:pt x="1767" y="8339"/>
                  </a:lnTo>
                  <a:cubicBezTo>
                    <a:pt x="1893" y="7865"/>
                    <a:pt x="2018" y="7418"/>
                    <a:pt x="2144" y="6944"/>
                  </a:cubicBezTo>
                  <a:cubicBezTo>
                    <a:pt x="2255" y="6470"/>
                    <a:pt x="2395" y="5968"/>
                    <a:pt x="2353" y="5479"/>
                  </a:cubicBezTo>
                  <a:cubicBezTo>
                    <a:pt x="2255" y="4656"/>
                    <a:pt x="1697" y="4015"/>
                    <a:pt x="1586" y="3220"/>
                  </a:cubicBezTo>
                  <a:cubicBezTo>
                    <a:pt x="1474" y="2522"/>
                    <a:pt x="1934" y="1867"/>
                    <a:pt x="2464" y="1490"/>
                  </a:cubicBezTo>
                  <a:cubicBezTo>
                    <a:pt x="3033" y="1088"/>
                    <a:pt x="3712" y="916"/>
                    <a:pt x="4390" y="916"/>
                  </a:cubicBezTo>
                  <a:cubicBezTo>
                    <a:pt x="4511" y="916"/>
                    <a:pt x="4632" y="922"/>
                    <a:pt x="4752" y="932"/>
                  </a:cubicBezTo>
                  <a:cubicBezTo>
                    <a:pt x="5143" y="960"/>
                    <a:pt x="5533" y="1072"/>
                    <a:pt x="5882" y="1225"/>
                  </a:cubicBezTo>
                  <a:cubicBezTo>
                    <a:pt x="6286" y="1420"/>
                    <a:pt x="6440" y="1895"/>
                    <a:pt x="6565" y="2285"/>
                  </a:cubicBezTo>
                  <a:cubicBezTo>
                    <a:pt x="6691" y="2690"/>
                    <a:pt x="6858" y="3122"/>
                    <a:pt x="6761" y="3527"/>
                  </a:cubicBezTo>
                  <a:cubicBezTo>
                    <a:pt x="6635" y="3931"/>
                    <a:pt x="6468" y="4405"/>
                    <a:pt x="6286" y="4782"/>
                  </a:cubicBezTo>
                  <a:cubicBezTo>
                    <a:pt x="5938" y="5549"/>
                    <a:pt x="5645" y="6191"/>
                    <a:pt x="5938" y="7014"/>
                  </a:cubicBezTo>
                  <a:cubicBezTo>
                    <a:pt x="6231" y="7851"/>
                    <a:pt x="6789" y="8548"/>
                    <a:pt x="7040" y="9399"/>
                  </a:cubicBezTo>
                  <a:cubicBezTo>
                    <a:pt x="7277" y="10208"/>
                    <a:pt x="7472" y="10975"/>
                    <a:pt x="8169" y="11519"/>
                  </a:cubicBezTo>
                  <a:cubicBezTo>
                    <a:pt x="8239" y="11574"/>
                    <a:pt x="8311" y="11599"/>
                    <a:pt x="8380" y="11599"/>
                  </a:cubicBezTo>
                  <a:cubicBezTo>
                    <a:pt x="8504" y="11599"/>
                    <a:pt x="8619" y="11519"/>
                    <a:pt x="8700" y="11394"/>
                  </a:cubicBezTo>
                  <a:cubicBezTo>
                    <a:pt x="8797" y="11184"/>
                    <a:pt x="8462" y="10766"/>
                    <a:pt x="8309" y="10487"/>
                  </a:cubicBezTo>
                  <a:cubicBezTo>
                    <a:pt x="7946" y="9859"/>
                    <a:pt x="7821" y="9511"/>
                    <a:pt x="7598" y="8883"/>
                  </a:cubicBezTo>
                  <a:cubicBezTo>
                    <a:pt x="7291" y="8102"/>
                    <a:pt x="6872" y="7279"/>
                    <a:pt x="6691" y="6456"/>
                  </a:cubicBezTo>
                  <a:cubicBezTo>
                    <a:pt x="6496" y="5619"/>
                    <a:pt x="7054" y="4866"/>
                    <a:pt x="7347" y="4140"/>
                  </a:cubicBezTo>
                  <a:cubicBezTo>
                    <a:pt x="7737" y="3192"/>
                    <a:pt x="7598" y="2285"/>
                    <a:pt x="7179" y="1379"/>
                  </a:cubicBezTo>
                  <a:cubicBezTo>
                    <a:pt x="6998" y="1016"/>
                    <a:pt x="6803" y="709"/>
                    <a:pt x="6440" y="500"/>
                  </a:cubicBezTo>
                  <a:cubicBezTo>
                    <a:pt x="6021" y="263"/>
                    <a:pt x="5547" y="123"/>
                    <a:pt x="5087" y="53"/>
                  </a:cubicBezTo>
                  <a:cubicBezTo>
                    <a:pt x="4859" y="18"/>
                    <a:pt x="4628" y="1"/>
                    <a:pt x="43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9"/>
            <p:cNvSpPr/>
            <p:nvPr/>
          </p:nvSpPr>
          <p:spPr>
            <a:xfrm>
              <a:off x="3756425" y="2061550"/>
              <a:ext cx="223625" cy="298400"/>
            </a:xfrm>
            <a:custGeom>
              <a:avLst/>
              <a:gdLst/>
              <a:ahLst/>
              <a:cxnLst/>
              <a:rect l="l" t="t" r="r" b="b"/>
              <a:pathLst>
                <a:path w="8945" h="11936" extrusionOk="0">
                  <a:moveTo>
                    <a:pt x="4633" y="0"/>
                  </a:moveTo>
                  <a:cubicBezTo>
                    <a:pt x="3740" y="0"/>
                    <a:pt x="2806" y="196"/>
                    <a:pt x="2024" y="586"/>
                  </a:cubicBezTo>
                  <a:cubicBezTo>
                    <a:pt x="1327" y="935"/>
                    <a:pt x="769" y="1842"/>
                    <a:pt x="630" y="2595"/>
                  </a:cubicBezTo>
                  <a:cubicBezTo>
                    <a:pt x="462" y="3446"/>
                    <a:pt x="727" y="4283"/>
                    <a:pt x="1132" y="5036"/>
                  </a:cubicBezTo>
                  <a:cubicBezTo>
                    <a:pt x="1271" y="5301"/>
                    <a:pt x="1467" y="5524"/>
                    <a:pt x="1480" y="5817"/>
                  </a:cubicBezTo>
                  <a:cubicBezTo>
                    <a:pt x="1494" y="6096"/>
                    <a:pt x="1397" y="6417"/>
                    <a:pt x="1341" y="6696"/>
                  </a:cubicBezTo>
                  <a:cubicBezTo>
                    <a:pt x="1215" y="7254"/>
                    <a:pt x="1062" y="7812"/>
                    <a:pt x="923" y="8369"/>
                  </a:cubicBezTo>
                  <a:cubicBezTo>
                    <a:pt x="630" y="9485"/>
                    <a:pt x="295" y="10601"/>
                    <a:pt x="44" y="11717"/>
                  </a:cubicBezTo>
                  <a:cubicBezTo>
                    <a:pt x="0" y="11856"/>
                    <a:pt x="81" y="11935"/>
                    <a:pt x="162" y="11935"/>
                  </a:cubicBezTo>
                  <a:cubicBezTo>
                    <a:pt x="211" y="11935"/>
                    <a:pt x="260" y="11906"/>
                    <a:pt x="281" y="11843"/>
                  </a:cubicBezTo>
                  <a:cubicBezTo>
                    <a:pt x="713" y="9960"/>
                    <a:pt x="1341" y="8104"/>
                    <a:pt x="1704" y="6193"/>
                  </a:cubicBezTo>
                  <a:cubicBezTo>
                    <a:pt x="1759" y="5887"/>
                    <a:pt x="1718" y="5594"/>
                    <a:pt x="1578" y="5329"/>
                  </a:cubicBezTo>
                  <a:cubicBezTo>
                    <a:pt x="1341" y="4910"/>
                    <a:pt x="1118" y="4520"/>
                    <a:pt x="978" y="4045"/>
                  </a:cubicBezTo>
                  <a:cubicBezTo>
                    <a:pt x="699" y="3097"/>
                    <a:pt x="867" y="2148"/>
                    <a:pt x="1536" y="1395"/>
                  </a:cubicBezTo>
                  <a:cubicBezTo>
                    <a:pt x="2136" y="698"/>
                    <a:pt x="3112" y="419"/>
                    <a:pt x="4019" y="335"/>
                  </a:cubicBezTo>
                  <a:cubicBezTo>
                    <a:pt x="4213" y="312"/>
                    <a:pt x="4408" y="299"/>
                    <a:pt x="4602" y="299"/>
                  </a:cubicBezTo>
                  <a:cubicBezTo>
                    <a:pt x="5355" y="299"/>
                    <a:pt x="6087" y="495"/>
                    <a:pt x="6641" y="1060"/>
                  </a:cubicBezTo>
                  <a:cubicBezTo>
                    <a:pt x="7269" y="1730"/>
                    <a:pt x="7562" y="2511"/>
                    <a:pt x="7506" y="3418"/>
                  </a:cubicBezTo>
                  <a:cubicBezTo>
                    <a:pt x="7478" y="4310"/>
                    <a:pt x="6767" y="5008"/>
                    <a:pt x="6711" y="5873"/>
                  </a:cubicBezTo>
                  <a:cubicBezTo>
                    <a:pt x="6669" y="6347"/>
                    <a:pt x="6851" y="6793"/>
                    <a:pt x="7004" y="7240"/>
                  </a:cubicBezTo>
                  <a:cubicBezTo>
                    <a:pt x="7185" y="7742"/>
                    <a:pt x="7325" y="8244"/>
                    <a:pt x="7492" y="8746"/>
                  </a:cubicBezTo>
                  <a:cubicBezTo>
                    <a:pt x="7813" y="9695"/>
                    <a:pt x="8190" y="10601"/>
                    <a:pt x="8664" y="11466"/>
                  </a:cubicBezTo>
                  <a:cubicBezTo>
                    <a:pt x="8691" y="11519"/>
                    <a:pt x="8732" y="11542"/>
                    <a:pt x="8772" y="11542"/>
                  </a:cubicBezTo>
                  <a:cubicBezTo>
                    <a:pt x="8859" y="11542"/>
                    <a:pt x="8944" y="11441"/>
                    <a:pt x="8887" y="11327"/>
                  </a:cubicBezTo>
                  <a:cubicBezTo>
                    <a:pt x="8399" y="10448"/>
                    <a:pt x="8022" y="9513"/>
                    <a:pt x="7702" y="8537"/>
                  </a:cubicBezTo>
                  <a:cubicBezTo>
                    <a:pt x="7562" y="8077"/>
                    <a:pt x="7423" y="7602"/>
                    <a:pt x="7255" y="7142"/>
                  </a:cubicBezTo>
                  <a:cubicBezTo>
                    <a:pt x="7060" y="6626"/>
                    <a:pt x="6865" y="6124"/>
                    <a:pt x="7018" y="5566"/>
                  </a:cubicBezTo>
                  <a:cubicBezTo>
                    <a:pt x="7144" y="5147"/>
                    <a:pt x="7395" y="4757"/>
                    <a:pt x="7548" y="4338"/>
                  </a:cubicBezTo>
                  <a:cubicBezTo>
                    <a:pt x="7715" y="3906"/>
                    <a:pt x="7785" y="3487"/>
                    <a:pt x="7771" y="3013"/>
                  </a:cubicBezTo>
                  <a:cubicBezTo>
                    <a:pt x="7715" y="2190"/>
                    <a:pt x="7437" y="1521"/>
                    <a:pt x="6906" y="921"/>
                  </a:cubicBezTo>
                  <a:cubicBezTo>
                    <a:pt x="6293" y="265"/>
                    <a:pt x="5526" y="14"/>
                    <a:pt x="46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9"/>
            <p:cNvSpPr/>
            <p:nvPr/>
          </p:nvSpPr>
          <p:spPr>
            <a:xfrm>
              <a:off x="3756275" y="2084350"/>
              <a:ext cx="226075" cy="278475"/>
            </a:xfrm>
            <a:custGeom>
              <a:avLst/>
              <a:gdLst/>
              <a:ahLst/>
              <a:cxnLst/>
              <a:rect l="l" t="t" r="r" b="b"/>
              <a:pathLst>
                <a:path w="9043" h="11139" extrusionOk="0">
                  <a:moveTo>
                    <a:pt x="4310" y="0"/>
                  </a:moveTo>
                  <a:cubicBezTo>
                    <a:pt x="3626" y="0"/>
                    <a:pt x="2952" y="206"/>
                    <a:pt x="2379" y="567"/>
                  </a:cubicBezTo>
                  <a:cubicBezTo>
                    <a:pt x="1751" y="971"/>
                    <a:pt x="1473" y="1752"/>
                    <a:pt x="1486" y="2478"/>
                  </a:cubicBezTo>
                  <a:cubicBezTo>
                    <a:pt x="1500" y="3343"/>
                    <a:pt x="2003" y="3942"/>
                    <a:pt x="2351" y="4682"/>
                  </a:cubicBezTo>
                  <a:cubicBezTo>
                    <a:pt x="2602" y="5226"/>
                    <a:pt x="2309" y="5853"/>
                    <a:pt x="2142" y="6356"/>
                  </a:cubicBezTo>
                  <a:cubicBezTo>
                    <a:pt x="1989" y="6913"/>
                    <a:pt x="1821" y="7471"/>
                    <a:pt x="1654" y="8029"/>
                  </a:cubicBezTo>
                  <a:cubicBezTo>
                    <a:pt x="1500" y="8587"/>
                    <a:pt x="1333" y="9145"/>
                    <a:pt x="1166" y="9717"/>
                  </a:cubicBezTo>
                  <a:cubicBezTo>
                    <a:pt x="1082" y="9996"/>
                    <a:pt x="1012" y="10261"/>
                    <a:pt x="873" y="10526"/>
                  </a:cubicBezTo>
                  <a:cubicBezTo>
                    <a:pt x="803" y="10666"/>
                    <a:pt x="747" y="10763"/>
                    <a:pt x="580" y="10819"/>
                  </a:cubicBezTo>
                  <a:cubicBezTo>
                    <a:pt x="515" y="10843"/>
                    <a:pt x="457" y="10859"/>
                    <a:pt x="408" y="10859"/>
                  </a:cubicBezTo>
                  <a:cubicBezTo>
                    <a:pt x="342" y="10859"/>
                    <a:pt x="291" y="10829"/>
                    <a:pt x="259" y="10749"/>
                  </a:cubicBezTo>
                  <a:cubicBezTo>
                    <a:pt x="248" y="10697"/>
                    <a:pt x="207" y="10674"/>
                    <a:pt x="161" y="10674"/>
                  </a:cubicBezTo>
                  <a:cubicBezTo>
                    <a:pt x="86" y="10674"/>
                    <a:pt x="1" y="10737"/>
                    <a:pt x="36" y="10833"/>
                  </a:cubicBezTo>
                  <a:cubicBezTo>
                    <a:pt x="114" y="11057"/>
                    <a:pt x="233" y="11138"/>
                    <a:pt x="411" y="11138"/>
                  </a:cubicBezTo>
                  <a:cubicBezTo>
                    <a:pt x="488" y="11138"/>
                    <a:pt x="577" y="11123"/>
                    <a:pt x="677" y="11098"/>
                  </a:cubicBezTo>
                  <a:cubicBezTo>
                    <a:pt x="1026" y="11000"/>
                    <a:pt x="1166" y="10666"/>
                    <a:pt x="1291" y="10345"/>
                  </a:cubicBezTo>
                  <a:cubicBezTo>
                    <a:pt x="1486" y="9885"/>
                    <a:pt x="1584" y="9341"/>
                    <a:pt x="1724" y="8852"/>
                  </a:cubicBezTo>
                  <a:cubicBezTo>
                    <a:pt x="1891" y="8322"/>
                    <a:pt x="2030" y="7820"/>
                    <a:pt x="2184" y="7304"/>
                  </a:cubicBezTo>
                  <a:cubicBezTo>
                    <a:pt x="2337" y="6774"/>
                    <a:pt x="2519" y="6258"/>
                    <a:pt x="2658" y="5714"/>
                  </a:cubicBezTo>
                  <a:cubicBezTo>
                    <a:pt x="2756" y="5323"/>
                    <a:pt x="2798" y="4919"/>
                    <a:pt x="2602" y="4556"/>
                  </a:cubicBezTo>
                  <a:cubicBezTo>
                    <a:pt x="2170" y="3719"/>
                    <a:pt x="1570" y="2952"/>
                    <a:pt x="1821" y="1962"/>
                  </a:cubicBezTo>
                  <a:cubicBezTo>
                    <a:pt x="1961" y="1418"/>
                    <a:pt x="2142" y="1027"/>
                    <a:pt x="2630" y="734"/>
                  </a:cubicBezTo>
                  <a:cubicBezTo>
                    <a:pt x="3049" y="497"/>
                    <a:pt x="3523" y="358"/>
                    <a:pt x="4011" y="302"/>
                  </a:cubicBezTo>
                  <a:cubicBezTo>
                    <a:pt x="4130" y="290"/>
                    <a:pt x="4250" y="283"/>
                    <a:pt x="4371" y="283"/>
                  </a:cubicBezTo>
                  <a:cubicBezTo>
                    <a:pt x="5213" y="283"/>
                    <a:pt x="6063" y="591"/>
                    <a:pt x="6466" y="1348"/>
                  </a:cubicBezTo>
                  <a:cubicBezTo>
                    <a:pt x="6745" y="1836"/>
                    <a:pt x="6885" y="2338"/>
                    <a:pt x="6745" y="2896"/>
                  </a:cubicBezTo>
                  <a:cubicBezTo>
                    <a:pt x="6633" y="3384"/>
                    <a:pt x="6368" y="3831"/>
                    <a:pt x="6089" y="4249"/>
                  </a:cubicBezTo>
                  <a:cubicBezTo>
                    <a:pt x="5587" y="5016"/>
                    <a:pt x="5880" y="6077"/>
                    <a:pt x="6159" y="6858"/>
                  </a:cubicBezTo>
                  <a:cubicBezTo>
                    <a:pt x="6508" y="7848"/>
                    <a:pt x="6926" y="8866"/>
                    <a:pt x="7415" y="9801"/>
                  </a:cubicBezTo>
                  <a:cubicBezTo>
                    <a:pt x="7597" y="10166"/>
                    <a:pt x="8052" y="11034"/>
                    <a:pt x="8532" y="11034"/>
                  </a:cubicBezTo>
                  <a:cubicBezTo>
                    <a:pt x="8675" y="11034"/>
                    <a:pt x="8821" y="10956"/>
                    <a:pt x="8963" y="10763"/>
                  </a:cubicBezTo>
                  <a:cubicBezTo>
                    <a:pt x="9042" y="10664"/>
                    <a:pt x="8945" y="10572"/>
                    <a:pt x="8848" y="10572"/>
                  </a:cubicBezTo>
                  <a:cubicBezTo>
                    <a:pt x="8808" y="10572"/>
                    <a:pt x="8768" y="10587"/>
                    <a:pt x="8740" y="10624"/>
                  </a:cubicBezTo>
                  <a:cubicBezTo>
                    <a:pt x="8673" y="10713"/>
                    <a:pt x="8601" y="10751"/>
                    <a:pt x="8527" y="10751"/>
                  </a:cubicBezTo>
                  <a:cubicBezTo>
                    <a:pt x="8196" y="10751"/>
                    <a:pt x="7821" y="10006"/>
                    <a:pt x="7708" y="9801"/>
                  </a:cubicBezTo>
                  <a:cubicBezTo>
                    <a:pt x="7470" y="9368"/>
                    <a:pt x="7275" y="8894"/>
                    <a:pt x="7080" y="8448"/>
                  </a:cubicBezTo>
                  <a:cubicBezTo>
                    <a:pt x="6731" y="7611"/>
                    <a:pt x="6313" y="6760"/>
                    <a:pt x="6145" y="5853"/>
                  </a:cubicBezTo>
                  <a:cubicBezTo>
                    <a:pt x="6034" y="5323"/>
                    <a:pt x="6034" y="4765"/>
                    <a:pt x="6327" y="4319"/>
                  </a:cubicBezTo>
                  <a:cubicBezTo>
                    <a:pt x="6578" y="3942"/>
                    <a:pt x="6801" y="3552"/>
                    <a:pt x="6940" y="3105"/>
                  </a:cubicBezTo>
                  <a:cubicBezTo>
                    <a:pt x="7191" y="2324"/>
                    <a:pt x="6982" y="1557"/>
                    <a:pt x="6508" y="902"/>
                  </a:cubicBezTo>
                  <a:cubicBezTo>
                    <a:pt x="6076" y="288"/>
                    <a:pt x="5267" y="65"/>
                    <a:pt x="4555" y="9"/>
                  </a:cubicBezTo>
                  <a:cubicBezTo>
                    <a:pt x="4473" y="3"/>
                    <a:pt x="4391" y="0"/>
                    <a:pt x="43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15" name="Google Shape;715;p39"/>
          <p:cNvPicPr preferRelativeResize="0"/>
          <p:nvPr/>
        </p:nvPicPr>
        <p:blipFill rotWithShape="1">
          <a:blip r:embed="rId3">
            <a:alphaModFix/>
          </a:blip>
          <a:srcRect l="11551" t="8206"/>
          <a:stretch/>
        </p:blipFill>
        <p:spPr>
          <a:xfrm>
            <a:off x="5836975" y="1926625"/>
            <a:ext cx="2526075" cy="2251956"/>
          </a:xfrm>
          <a:prstGeom prst="rect">
            <a:avLst/>
          </a:prstGeom>
          <a:noFill/>
          <a:ln>
            <a:noFill/>
          </a:ln>
        </p:spPr>
      </p:pic>
      <p:sp>
        <p:nvSpPr>
          <p:cNvPr id="716" name="Google Shape;716;p39"/>
          <p:cNvSpPr txBox="1">
            <a:spLocks noGrp="1"/>
          </p:cNvSpPr>
          <p:nvPr>
            <p:ph type="subTitle" idx="2"/>
          </p:nvPr>
        </p:nvSpPr>
        <p:spPr>
          <a:xfrm>
            <a:off x="1378949" y="1683850"/>
            <a:ext cx="3993900" cy="1716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900"/>
              <a:t>La empatía se deriva de una suerte de imitación física del sufrimiento ajeno con el fin de evocar idénticas sensaciones en uno mismo</a:t>
            </a:r>
            <a:endParaRPr sz="1900"/>
          </a:p>
        </p:txBody>
      </p:sp>
      <p:sp>
        <p:nvSpPr>
          <p:cNvPr id="717" name="Google Shape;717;p39"/>
          <p:cNvSpPr txBox="1">
            <a:spLocks noGrp="1"/>
          </p:cNvSpPr>
          <p:nvPr>
            <p:ph type="title" idx="3"/>
          </p:nvPr>
        </p:nvSpPr>
        <p:spPr>
          <a:xfrm>
            <a:off x="1811999" y="767113"/>
            <a:ext cx="3127800" cy="5778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a:t>Infancia e imitacion motriz  </a:t>
            </a:r>
            <a:endParaRPr/>
          </a:p>
        </p:txBody>
      </p:sp>
      <p:sp>
        <p:nvSpPr>
          <p:cNvPr id="718" name="Google Shape;718;p39"/>
          <p:cNvSpPr txBox="1">
            <a:spLocks noGrp="1"/>
          </p:cNvSpPr>
          <p:nvPr>
            <p:ph type="subTitle" idx="4"/>
          </p:nvPr>
        </p:nvSpPr>
        <p:spPr>
          <a:xfrm>
            <a:off x="793225" y="3647675"/>
            <a:ext cx="4549800" cy="1183800"/>
          </a:xfrm>
          <a:prstGeom prst="rect">
            <a:avLst/>
          </a:prstGeom>
        </p:spPr>
        <p:txBody>
          <a:bodyPr spcFirstLastPara="1" wrap="square" lIns="91425" tIns="91425" rIns="91425" bIns="91425" anchor="t" anchorCtr="0">
            <a:noAutofit/>
          </a:bodyPr>
          <a:lstStyle/>
          <a:p>
            <a:pPr marL="457200" lvl="0" indent="-354012" algn="l" rtl="0">
              <a:lnSpc>
                <a:spcPct val="90000"/>
              </a:lnSpc>
              <a:spcBef>
                <a:spcPts val="0"/>
              </a:spcBef>
              <a:spcAft>
                <a:spcPts val="0"/>
              </a:spcAft>
              <a:buSzPts val="1975"/>
              <a:buChar char="●"/>
            </a:pPr>
            <a:r>
              <a:rPr lang="en" sz="1975"/>
              <a:t>Toma de conciencia del daño que su conducta puede causar a otras personas</a:t>
            </a:r>
            <a:endParaRPr sz="1975"/>
          </a:p>
          <a:p>
            <a:pPr marL="457200" lvl="0" indent="-354012" algn="l" rtl="0">
              <a:lnSpc>
                <a:spcPct val="90000"/>
              </a:lnSpc>
              <a:spcBef>
                <a:spcPts val="0"/>
              </a:spcBef>
              <a:spcAft>
                <a:spcPts val="0"/>
              </a:spcAft>
              <a:buSzPts val="1975"/>
              <a:buChar char="●"/>
            </a:pPr>
            <a:r>
              <a:rPr lang="en" sz="1975"/>
              <a:t>Imitacion .</a:t>
            </a:r>
            <a:endParaRPr sz="1975"/>
          </a:p>
        </p:txBody>
      </p:sp>
      <p:sp>
        <p:nvSpPr>
          <p:cNvPr id="719" name="Google Shape;719;p39"/>
          <p:cNvSpPr txBox="1">
            <a:spLocks noGrp="1"/>
          </p:cNvSpPr>
          <p:nvPr>
            <p:ph type="title" idx="5"/>
          </p:nvPr>
        </p:nvSpPr>
        <p:spPr>
          <a:xfrm>
            <a:off x="1800124" y="3034400"/>
            <a:ext cx="3127800" cy="5778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a:t>Educacion </a:t>
            </a:r>
            <a:endParaRPr/>
          </a:p>
        </p:txBody>
      </p:sp>
      <p:sp>
        <p:nvSpPr>
          <p:cNvPr id="720" name="Google Shape;720;p39"/>
          <p:cNvSpPr/>
          <p:nvPr/>
        </p:nvSpPr>
        <p:spPr>
          <a:xfrm rot="1492516">
            <a:off x="6984276" y="2887766"/>
            <a:ext cx="2526096" cy="3497577"/>
          </a:xfrm>
          <a:custGeom>
            <a:avLst/>
            <a:gdLst/>
            <a:ahLst/>
            <a:cxnLst/>
            <a:rect l="l" t="t" r="r" b="b"/>
            <a:pathLst>
              <a:path w="91268" h="128386" extrusionOk="0">
                <a:moveTo>
                  <a:pt x="70698" y="0"/>
                </a:moveTo>
                <a:cubicBezTo>
                  <a:pt x="63406" y="0"/>
                  <a:pt x="57439" y="3978"/>
                  <a:pt x="57530" y="14724"/>
                </a:cubicBezTo>
                <a:cubicBezTo>
                  <a:pt x="57609" y="23656"/>
                  <a:pt x="64711" y="30638"/>
                  <a:pt x="64353" y="39351"/>
                </a:cubicBezTo>
                <a:cubicBezTo>
                  <a:pt x="63995" y="47209"/>
                  <a:pt x="53730" y="47945"/>
                  <a:pt x="51244" y="55166"/>
                </a:cubicBezTo>
                <a:cubicBezTo>
                  <a:pt x="48200" y="64038"/>
                  <a:pt x="55401" y="73308"/>
                  <a:pt x="51045" y="81524"/>
                </a:cubicBezTo>
                <a:cubicBezTo>
                  <a:pt x="45196" y="92525"/>
                  <a:pt x="0" y="76292"/>
                  <a:pt x="9966" y="111622"/>
                </a:cubicBezTo>
                <a:cubicBezTo>
                  <a:pt x="13190" y="123066"/>
                  <a:pt x="31585" y="128386"/>
                  <a:pt x="48574" y="128386"/>
                </a:cubicBezTo>
                <a:cubicBezTo>
                  <a:pt x="59580" y="128386"/>
                  <a:pt x="69996" y="126153"/>
                  <a:pt x="75314" y="121906"/>
                </a:cubicBezTo>
                <a:cubicBezTo>
                  <a:pt x="83967" y="114964"/>
                  <a:pt x="83868" y="99050"/>
                  <a:pt x="84902" y="89123"/>
                </a:cubicBezTo>
                <a:cubicBezTo>
                  <a:pt x="87647" y="63382"/>
                  <a:pt x="78616" y="32727"/>
                  <a:pt x="91268" y="8617"/>
                </a:cubicBezTo>
                <a:cubicBezTo>
                  <a:pt x="86019" y="3711"/>
                  <a:pt x="77741" y="0"/>
                  <a:pt x="706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1" name="Google Shape;721;p39"/>
          <p:cNvGrpSpPr/>
          <p:nvPr/>
        </p:nvGrpSpPr>
        <p:grpSpPr>
          <a:xfrm rot="-2700000" flipH="1">
            <a:off x="1039042" y="935163"/>
            <a:ext cx="521045" cy="371346"/>
            <a:chOff x="4920225" y="1759925"/>
            <a:chExt cx="521050" cy="371350"/>
          </a:xfrm>
        </p:grpSpPr>
        <p:sp>
          <p:nvSpPr>
            <p:cNvPr id="722" name="Google Shape;722;p39"/>
            <p:cNvSpPr/>
            <p:nvPr/>
          </p:nvSpPr>
          <p:spPr>
            <a:xfrm>
              <a:off x="4925300" y="1789500"/>
              <a:ext cx="515975" cy="339250"/>
            </a:xfrm>
            <a:custGeom>
              <a:avLst/>
              <a:gdLst/>
              <a:ahLst/>
              <a:cxnLst/>
              <a:rect l="l" t="t" r="r" b="b"/>
              <a:pathLst>
                <a:path w="20639" h="13570" extrusionOk="0">
                  <a:moveTo>
                    <a:pt x="14309" y="1"/>
                  </a:moveTo>
                  <a:cubicBezTo>
                    <a:pt x="14157" y="1"/>
                    <a:pt x="14062" y="246"/>
                    <a:pt x="14215" y="381"/>
                  </a:cubicBezTo>
                  <a:cubicBezTo>
                    <a:pt x="16007" y="1745"/>
                    <a:pt x="17745" y="3126"/>
                    <a:pt x="19884" y="3919"/>
                  </a:cubicBezTo>
                  <a:lnTo>
                    <a:pt x="19884" y="3919"/>
                  </a:lnTo>
                  <a:cubicBezTo>
                    <a:pt x="13109" y="6595"/>
                    <a:pt x="6552" y="9691"/>
                    <a:pt x="196" y="13186"/>
                  </a:cubicBezTo>
                  <a:cubicBezTo>
                    <a:pt x="1" y="13310"/>
                    <a:pt x="106" y="13570"/>
                    <a:pt x="283" y="13570"/>
                  </a:cubicBezTo>
                  <a:cubicBezTo>
                    <a:pt x="315" y="13570"/>
                    <a:pt x="349" y="13561"/>
                    <a:pt x="384" y="13542"/>
                  </a:cubicBezTo>
                  <a:cubicBezTo>
                    <a:pt x="6871" y="9964"/>
                    <a:pt x="13566" y="6805"/>
                    <a:pt x="20471" y="4085"/>
                  </a:cubicBezTo>
                  <a:cubicBezTo>
                    <a:pt x="20638" y="4022"/>
                    <a:pt x="20638" y="3771"/>
                    <a:pt x="20471" y="3729"/>
                  </a:cubicBezTo>
                  <a:cubicBezTo>
                    <a:pt x="18169" y="2976"/>
                    <a:pt x="16328" y="1469"/>
                    <a:pt x="14424" y="46"/>
                  </a:cubicBezTo>
                  <a:cubicBezTo>
                    <a:pt x="14384" y="14"/>
                    <a:pt x="14345" y="1"/>
                    <a:pt x="1430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9"/>
            <p:cNvSpPr/>
            <p:nvPr/>
          </p:nvSpPr>
          <p:spPr>
            <a:xfrm>
              <a:off x="4920225" y="1759925"/>
              <a:ext cx="312825" cy="369950"/>
            </a:xfrm>
            <a:custGeom>
              <a:avLst/>
              <a:gdLst/>
              <a:ahLst/>
              <a:cxnLst/>
              <a:rect l="l" t="t" r="r" b="b"/>
              <a:pathLst>
                <a:path w="12513" h="14798" extrusionOk="0">
                  <a:moveTo>
                    <a:pt x="10085" y="0"/>
                  </a:moveTo>
                  <a:cubicBezTo>
                    <a:pt x="9668" y="0"/>
                    <a:pt x="9276" y="68"/>
                    <a:pt x="8957" y="246"/>
                  </a:cubicBezTo>
                  <a:cubicBezTo>
                    <a:pt x="8350" y="560"/>
                    <a:pt x="7848" y="1459"/>
                    <a:pt x="7450" y="1983"/>
                  </a:cubicBezTo>
                  <a:cubicBezTo>
                    <a:pt x="6906" y="2736"/>
                    <a:pt x="6383" y="3489"/>
                    <a:pt x="5860" y="4284"/>
                  </a:cubicBezTo>
                  <a:cubicBezTo>
                    <a:pt x="3684" y="7548"/>
                    <a:pt x="1843" y="11001"/>
                    <a:pt x="85" y="14516"/>
                  </a:cubicBezTo>
                  <a:cubicBezTo>
                    <a:pt x="0" y="14657"/>
                    <a:pt x="125" y="14798"/>
                    <a:pt x="247" y="14798"/>
                  </a:cubicBezTo>
                  <a:cubicBezTo>
                    <a:pt x="306" y="14798"/>
                    <a:pt x="365" y="14765"/>
                    <a:pt x="399" y="14683"/>
                  </a:cubicBezTo>
                  <a:cubicBezTo>
                    <a:pt x="1843" y="11817"/>
                    <a:pt x="3349" y="8992"/>
                    <a:pt x="5044" y="6230"/>
                  </a:cubicBezTo>
                  <a:cubicBezTo>
                    <a:pt x="5860" y="4912"/>
                    <a:pt x="6718" y="3594"/>
                    <a:pt x="7659" y="2338"/>
                  </a:cubicBezTo>
                  <a:cubicBezTo>
                    <a:pt x="8266" y="1501"/>
                    <a:pt x="8768" y="539"/>
                    <a:pt x="9919" y="434"/>
                  </a:cubicBezTo>
                  <a:cubicBezTo>
                    <a:pt x="10033" y="421"/>
                    <a:pt x="10148" y="415"/>
                    <a:pt x="10266" y="415"/>
                  </a:cubicBezTo>
                  <a:cubicBezTo>
                    <a:pt x="10908" y="415"/>
                    <a:pt x="11599" y="592"/>
                    <a:pt x="12200" y="769"/>
                  </a:cubicBezTo>
                  <a:cubicBezTo>
                    <a:pt x="12222" y="777"/>
                    <a:pt x="12242" y="781"/>
                    <a:pt x="12262" y="781"/>
                  </a:cubicBezTo>
                  <a:cubicBezTo>
                    <a:pt x="12447" y="781"/>
                    <a:pt x="12513" y="451"/>
                    <a:pt x="12304" y="413"/>
                  </a:cubicBezTo>
                  <a:cubicBezTo>
                    <a:pt x="11683" y="224"/>
                    <a:pt x="10844" y="0"/>
                    <a:pt x="1008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9"/>
            <p:cNvSpPr/>
            <p:nvPr/>
          </p:nvSpPr>
          <p:spPr>
            <a:xfrm>
              <a:off x="4945450" y="1769200"/>
              <a:ext cx="306100" cy="332950"/>
            </a:xfrm>
            <a:custGeom>
              <a:avLst/>
              <a:gdLst/>
              <a:ahLst/>
              <a:cxnLst/>
              <a:rect l="l" t="t" r="r" b="b"/>
              <a:pathLst>
                <a:path w="12244" h="13318" extrusionOk="0">
                  <a:moveTo>
                    <a:pt x="11200" y="1"/>
                  </a:moveTo>
                  <a:cubicBezTo>
                    <a:pt x="11124" y="1"/>
                    <a:pt x="11051" y="45"/>
                    <a:pt x="11023" y="147"/>
                  </a:cubicBezTo>
                  <a:cubicBezTo>
                    <a:pt x="11020" y="162"/>
                    <a:pt x="11017" y="177"/>
                    <a:pt x="11013" y="192"/>
                  </a:cubicBezTo>
                  <a:lnTo>
                    <a:pt x="11013" y="192"/>
                  </a:lnTo>
                  <a:cubicBezTo>
                    <a:pt x="11009" y="191"/>
                    <a:pt x="11006" y="190"/>
                    <a:pt x="11003" y="189"/>
                  </a:cubicBezTo>
                  <a:lnTo>
                    <a:pt x="11003" y="189"/>
                  </a:lnTo>
                  <a:cubicBezTo>
                    <a:pt x="11004" y="199"/>
                    <a:pt x="11005" y="209"/>
                    <a:pt x="11007" y="218"/>
                  </a:cubicBezTo>
                  <a:lnTo>
                    <a:pt x="11007" y="218"/>
                  </a:lnTo>
                  <a:cubicBezTo>
                    <a:pt x="10650" y="1669"/>
                    <a:pt x="9459" y="2780"/>
                    <a:pt x="8492" y="3829"/>
                  </a:cubicBezTo>
                  <a:cubicBezTo>
                    <a:pt x="7571" y="4855"/>
                    <a:pt x="6629" y="5817"/>
                    <a:pt x="5688" y="6822"/>
                  </a:cubicBezTo>
                  <a:cubicBezTo>
                    <a:pt x="3784" y="8809"/>
                    <a:pt x="1838" y="10797"/>
                    <a:pt x="143" y="12952"/>
                  </a:cubicBezTo>
                  <a:cubicBezTo>
                    <a:pt x="1" y="13111"/>
                    <a:pt x="134" y="13317"/>
                    <a:pt x="271" y="13317"/>
                  </a:cubicBezTo>
                  <a:cubicBezTo>
                    <a:pt x="315" y="13317"/>
                    <a:pt x="359" y="13296"/>
                    <a:pt x="394" y="13245"/>
                  </a:cubicBezTo>
                  <a:cubicBezTo>
                    <a:pt x="2298" y="10839"/>
                    <a:pt x="4453" y="8663"/>
                    <a:pt x="6546" y="6466"/>
                  </a:cubicBezTo>
                  <a:cubicBezTo>
                    <a:pt x="7571" y="5399"/>
                    <a:pt x="8596" y="4353"/>
                    <a:pt x="9559" y="3223"/>
                  </a:cubicBezTo>
                  <a:cubicBezTo>
                    <a:pt x="10175" y="2524"/>
                    <a:pt x="10804" y="1811"/>
                    <a:pt x="11162" y="949"/>
                  </a:cubicBezTo>
                  <a:lnTo>
                    <a:pt x="11162" y="949"/>
                  </a:lnTo>
                  <a:cubicBezTo>
                    <a:pt x="11298" y="1406"/>
                    <a:pt x="11511" y="1821"/>
                    <a:pt x="11839" y="2218"/>
                  </a:cubicBezTo>
                  <a:cubicBezTo>
                    <a:pt x="11875" y="2269"/>
                    <a:pt x="11919" y="2290"/>
                    <a:pt x="11964" y="2290"/>
                  </a:cubicBezTo>
                  <a:cubicBezTo>
                    <a:pt x="12102" y="2290"/>
                    <a:pt x="12243" y="2084"/>
                    <a:pt x="12132" y="1925"/>
                  </a:cubicBezTo>
                  <a:cubicBezTo>
                    <a:pt x="11735" y="1423"/>
                    <a:pt x="11505" y="816"/>
                    <a:pt x="11421" y="189"/>
                  </a:cubicBezTo>
                  <a:cubicBezTo>
                    <a:pt x="11398" y="72"/>
                    <a:pt x="11296" y="1"/>
                    <a:pt x="1120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9"/>
            <p:cNvSpPr/>
            <p:nvPr/>
          </p:nvSpPr>
          <p:spPr>
            <a:xfrm>
              <a:off x="4924750" y="1948000"/>
              <a:ext cx="378950" cy="183275"/>
            </a:xfrm>
            <a:custGeom>
              <a:avLst/>
              <a:gdLst/>
              <a:ahLst/>
              <a:cxnLst/>
              <a:rect l="l" t="t" r="r" b="b"/>
              <a:pathLst>
                <a:path w="15158" h="7331" extrusionOk="0">
                  <a:moveTo>
                    <a:pt x="14573" y="1"/>
                  </a:moveTo>
                  <a:cubicBezTo>
                    <a:pt x="14499" y="1"/>
                    <a:pt x="14433" y="40"/>
                    <a:pt x="14425" y="130"/>
                  </a:cubicBezTo>
                  <a:cubicBezTo>
                    <a:pt x="14341" y="548"/>
                    <a:pt x="14572" y="695"/>
                    <a:pt x="14551" y="1113"/>
                  </a:cubicBezTo>
                  <a:cubicBezTo>
                    <a:pt x="14530" y="2348"/>
                    <a:pt x="13421" y="2557"/>
                    <a:pt x="12500" y="2892"/>
                  </a:cubicBezTo>
                  <a:cubicBezTo>
                    <a:pt x="11182" y="3415"/>
                    <a:pt x="9822" y="3917"/>
                    <a:pt x="8462" y="4398"/>
                  </a:cubicBezTo>
                  <a:cubicBezTo>
                    <a:pt x="5742" y="5340"/>
                    <a:pt x="2980" y="6177"/>
                    <a:pt x="218" y="6951"/>
                  </a:cubicBezTo>
                  <a:cubicBezTo>
                    <a:pt x="0" y="7010"/>
                    <a:pt x="82" y="7331"/>
                    <a:pt x="286" y="7331"/>
                  </a:cubicBezTo>
                  <a:cubicBezTo>
                    <a:pt x="297" y="7331"/>
                    <a:pt x="310" y="7330"/>
                    <a:pt x="323" y="7328"/>
                  </a:cubicBezTo>
                  <a:cubicBezTo>
                    <a:pt x="3691" y="6386"/>
                    <a:pt x="7018" y="5340"/>
                    <a:pt x="10303" y="4147"/>
                  </a:cubicBezTo>
                  <a:cubicBezTo>
                    <a:pt x="11621" y="3687"/>
                    <a:pt x="13191" y="3289"/>
                    <a:pt x="14362" y="2557"/>
                  </a:cubicBezTo>
                  <a:cubicBezTo>
                    <a:pt x="14676" y="2348"/>
                    <a:pt x="14990" y="2139"/>
                    <a:pt x="15074" y="1741"/>
                  </a:cubicBezTo>
                  <a:cubicBezTo>
                    <a:pt x="15157" y="1197"/>
                    <a:pt x="14676" y="799"/>
                    <a:pt x="14781" y="234"/>
                  </a:cubicBezTo>
                  <a:cubicBezTo>
                    <a:pt x="14819" y="94"/>
                    <a:pt x="14687" y="1"/>
                    <a:pt x="1457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6" name="Google Shape;726;p39"/>
          <p:cNvGrpSpPr/>
          <p:nvPr/>
        </p:nvGrpSpPr>
        <p:grpSpPr>
          <a:xfrm rot="-2700000" flipH="1">
            <a:off x="977092" y="3137625"/>
            <a:ext cx="521045" cy="371346"/>
            <a:chOff x="4920225" y="1759925"/>
            <a:chExt cx="521050" cy="371350"/>
          </a:xfrm>
        </p:grpSpPr>
        <p:sp>
          <p:nvSpPr>
            <p:cNvPr id="727" name="Google Shape;727;p39"/>
            <p:cNvSpPr/>
            <p:nvPr/>
          </p:nvSpPr>
          <p:spPr>
            <a:xfrm>
              <a:off x="4925300" y="1789500"/>
              <a:ext cx="515975" cy="339250"/>
            </a:xfrm>
            <a:custGeom>
              <a:avLst/>
              <a:gdLst/>
              <a:ahLst/>
              <a:cxnLst/>
              <a:rect l="l" t="t" r="r" b="b"/>
              <a:pathLst>
                <a:path w="20639" h="13570" extrusionOk="0">
                  <a:moveTo>
                    <a:pt x="14309" y="1"/>
                  </a:moveTo>
                  <a:cubicBezTo>
                    <a:pt x="14157" y="1"/>
                    <a:pt x="14062" y="246"/>
                    <a:pt x="14215" y="381"/>
                  </a:cubicBezTo>
                  <a:cubicBezTo>
                    <a:pt x="16007" y="1745"/>
                    <a:pt x="17745" y="3126"/>
                    <a:pt x="19884" y="3919"/>
                  </a:cubicBezTo>
                  <a:lnTo>
                    <a:pt x="19884" y="3919"/>
                  </a:lnTo>
                  <a:cubicBezTo>
                    <a:pt x="13109" y="6595"/>
                    <a:pt x="6552" y="9691"/>
                    <a:pt x="196" y="13186"/>
                  </a:cubicBezTo>
                  <a:cubicBezTo>
                    <a:pt x="1" y="13310"/>
                    <a:pt x="106" y="13570"/>
                    <a:pt x="283" y="13570"/>
                  </a:cubicBezTo>
                  <a:cubicBezTo>
                    <a:pt x="315" y="13570"/>
                    <a:pt x="349" y="13561"/>
                    <a:pt x="384" y="13542"/>
                  </a:cubicBezTo>
                  <a:cubicBezTo>
                    <a:pt x="6871" y="9964"/>
                    <a:pt x="13566" y="6805"/>
                    <a:pt x="20471" y="4085"/>
                  </a:cubicBezTo>
                  <a:cubicBezTo>
                    <a:pt x="20638" y="4022"/>
                    <a:pt x="20638" y="3771"/>
                    <a:pt x="20471" y="3729"/>
                  </a:cubicBezTo>
                  <a:cubicBezTo>
                    <a:pt x="18169" y="2976"/>
                    <a:pt x="16328" y="1469"/>
                    <a:pt x="14424" y="46"/>
                  </a:cubicBezTo>
                  <a:cubicBezTo>
                    <a:pt x="14384" y="14"/>
                    <a:pt x="14345" y="1"/>
                    <a:pt x="1430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9"/>
            <p:cNvSpPr/>
            <p:nvPr/>
          </p:nvSpPr>
          <p:spPr>
            <a:xfrm>
              <a:off x="4920225" y="1759925"/>
              <a:ext cx="312825" cy="369950"/>
            </a:xfrm>
            <a:custGeom>
              <a:avLst/>
              <a:gdLst/>
              <a:ahLst/>
              <a:cxnLst/>
              <a:rect l="l" t="t" r="r" b="b"/>
              <a:pathLst>
                <a:path w="12513" h="14798" extrusionOk="0">
                  <a:moveTo>
                    <a:pt x="10085" y="0"/>
                  </a:moveTo>
                  <a:cubicBezTo>
                    <a:pt x="9668" y="0"/>
                    <a:pt x="9276" y="68"/>
                    <a:pt x="8957" y="246"/>
                  </a:cubicBezTo>
                  <a:cubicBezTo>
                    <a:pt x="8350" y="560"/>
                    <a:pt x="7848" y="1459"/>
                    <a:pt x="7450" y="1983"/>
                  </a:cubicBezTo>
                  <a:cubicBezTo>
                    <a:pt x="6906" y="2736"/>
                    <a:pt x="6383" y="3489"/>
                    <a:pt x="5860" y="4284"/>
                  </a:cubicBezTo>
                  <a:cubicBezTo>
                    <a:pt x="3684" y="7548"/>
                    <a:pt x="1843" y="11001"/>
                    <a:pt x="85" y="14516"/>
                  </a:cubicBezTo>
                  <a:cubicBezTo>
                    <a:pt x="0" y="14657"/>
                    <a:pt x="125" y="14798"/>
                    <a:pt x="247" y="14798"/>
                  </a:cubicBezTo>
                  <a:cubicBezTo>
                    <a:pt x="306" y="14798"/>
                    <a:pt x="365" y="14765"/>
                    <a:pt x="399" y="14683"/>
                  </a:cubicBezTo>
                  <a:cubicBezTo>
                    <a:pt x="1843" y="11817"/>
                    <a:pt x="3349" y="8992"/>
                    <a:pt x="5044" y="6230"/>
                  </a:cubicBezTo>
                  <a:cubicBezTo>
                    <a:pt x="5860" y="4912"/>
                    <a:pt x="6718" y="3594"/>
                    <a:pt x="7659" y="2338"/>
                  </a:cubicBezTo>
                  <a:cubicBezTo>
                    <a:pt x="8266" y="1501"/>
                    <a:pt x="8768" y="539"/>
                    <a:pt x="9919" y="434"/>
                  </a:cubicBezTo>
                  <a:cubicBezTo>
                    <a:pt x="10033" y="421"/>
                    <a:pt x="10148" y="415"/>
                    <a:pt x="10266" y="415"/>
                  </a:cubicBezTo>
                  <a:cubicBezTo>
                    <a:pt x="10908" y="415"/>
                    <a:pt x="11599" y="592"/>
                    <a:pt x="12200" y="769"/>
                  </a:cubicBezTo>
                  <a:cubicBezTo>
                    <a:pt x="12222" y="777"/>
                    <a:pt x="12242" y="781"/>
                    <a:pt x="12262" y="781"/>
                  </a:cubicBezTo>
                  <a:cubicBezTo>
                    <a:pt x="12447" y="781"/>
                    <a:pt x="12513" y="451"/>
                    <a:pt x="12304" y="413"/>
                  </a:cubicBezTo>
                  <a:cubicBezTo>
                    <a:pt x="11683" y="224"/>
                    <a:pt x="10844" y="0"/>
                    <a:pt x="1008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9"/>
            <p:cNvSpPr/>
            <p:nvPr/>
          </p:nvSpPr>
          <p:spPr>
            <a:xfrm>
              <a:off x="4945450" y="1769200"/>
              <a:ext cx="306100" cy="332950"/>
            </a:xfrm>
            <a:custGeom>
              <a:avLst/>
              <a:gdLst/>
              <a:ahLst/>
              <a:cxnLst/>
              <a:rect l="l" t="t" r="r" b="b"/>
              <a:pathLst>
                <a:path w="12244" h="13318" extrusionOk="0">
                  <a:moveTo>
                    <a:pt x="11200" y="1"/>
                  </a:moveTo>
                  <a:cubicBezTo>
                    <a:pt x="11124" y="1"/>
                    <a:pt x="11051" y="45"/>
                    <a:pt x="11023" y="147"/>
                  </a:cubicBezTo>
                  <a:cubicBezTo>
                    <a:pt x="11020" y="162"/>
                    <a:pt x="11017" y="177"/>
                    <a:pt x="11013" y="192"/>
                  </a:cubicBezTo>
                  <a:lnTo>
                    <a:pt x="11013" y="192"/>
                  </a:lnTo>
                  <a:cubicBezTo>
                    <a:pt x="11009" y="191"/>
                    <a:pt x="11006" y="190"/>
                    <a:pt x="11003" y="189"/>
                  </a:cubicBezTo>
                  <a:lnTo>
                    <a:pt x="11003" y="189"/>
                  </a:lnTo>
                  <a:cubicBezTo>
                    <a:pt x="11004" y="199"/>
                    <a:pt x="11005" y="209"/>
                    <a:pt x="11007" y="218"/>
                  </a:cubicBezTo>
                  <a:lnTo>
                    <a:pt x="11007" y="218"/>
                  </a:lnTo>
                  <a:cubicBezTo>
                    <a:pt x="10650" y="1669"/>
                    <a:pt x="9459" y="2780"/>
                    <a:pt x="8492" y="3829"/>
                  </a:cubicBezTo>
                  <a:cubicBezTo>
                    <a:pt x="7571" y="4855"/>
                    <a:pt x="6629" y="5817"/>
                    <a:pt x="5688" y="6822"/>
                  </a:cubicBezTo>
                  <a:cubicBezTo>
                    <a:pt x="3784" y="8809"/>
                    <a:pt x="1838" y="10797"/>
                    <a:pt x="143" y="12952"/>
                  </a:cubicBezTo>
                  <a:cubicBezTo>
                    <a:pt x="1" y="13111"/>
                    <a:pt x="134" y="13317"/>
                    <a:pt x="271" y="13317"/>
                  </a:cubicBezTo>
                  <a:cubicBezTo>
                    <a:pt x="315" y="13317"/>
                    <a:pt x="359" y="13296"/>
                    <a:pt x="394" y="13245"/>
                  </a:cubicBezTo>
                  <a:cubicBezTo>
                    <a:pt x="2298" y="10839"/>
                    <a:pt x="4453" y="8663"/>
                    <a:pt x="6546" y="6466"/>
                  </a:cubicBezTo>
                  <a:cubicBezTo>
                    <a:pt x="7571" y="5399"/>
                    <a:pt x="8596" y="4353"/>
                    <a:pt x="9559" y="3223"/>
                  </a:cubicBezTo>
                  <a:cubicBezTo>
                    <a:pt x="10175" y="2524"/>
                    <a:pt x="10804" y="1811"/>
                    <a:pt x="11162" y="949"/>
                  </a:cubicBezTo>
                  <a:lnTo>
                    <a:pt x="11162" y="949"/>
                  </a:lnTo>
                  <a:cubicBezTo>
                    <a:pt x="11298" y="1406"/>
                    <a:pt x="11511" y="1821"/>
                    <a:pt x="11839" y="2218"/>
                  </a:cubicBezTo>
                  <a:cubicBezTo>
                    <a:pt x="11875" y="2269"/>
                    <a:pt x="11919" y="2290"/>
                    <a:pt x="11964" y="2290"/>
                  </a:cubicBezTo>
                  <a:cubicBezTo>
                    <a:pt x="12102" y="2290"/>
                    <a:pt x="12243" y="2084"/>
                    <a:pt x="12132" y="1925"/>
                  </a:cubicBezTo>
                  <a:cubicBezTo>
                    <a:pt x="11735" y="1423"/>
                    <a:pt x="11505" y="816"/>
                    <a:pt x="11421" y="189"/>
                  </a:cubicBezTo>
                  <a:cubicBezTo>
                    <a:pt x="11398" y="72"/>
                    <a:pt x="11296" y="1"/>
                    <a:pt x="1120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9"/>
            <p:cNvSpPr/>
            <p:nvPr/>
          </p:nvSpPr>
          <p:spPr>
            <a:xfrm>
              <a:off x="4924750" y="1948000"/>
              <a:ext cx="378950" cy="183275"/>
            </a:xfrm>
            <a:custGeom>
              <a:avLst/>
              <a:gdLst/>
              <a:ahLst/>
              <a:cxnLst/>
              <a:rect l="l" t="t" r="r" b="b"/>
              <a:pathLst>
                <a:path w="15158" h="7331" extrusionOk="0">
                  <a:moveTo>
                    <a:pt x="14573" y="1"/>
                  </a:moveTo>
                  <a:cubicBezTo>
                    <a:pt x="14499" y="1"/>
                    <a:pt x="14433" y="40"/>
                    <a:pt x="14425" y="130"/>
                  </a:cubicBezTo>
                  <a:cubicBezTo>
                    <a:pt x="14341" y="548"/>
                    <a:pt x="14572" y="695"/>
                    <a:pt x="14551" y="1113"/>
                  </a:cubicBezTo>
                  <a:cubicBezTo>
                    <a:pt x="14530" y="2348"/>
                    <a:pt x="13421" y="2557"/>
                    <a:pt x="12500" y="2892"/>
                  </a:cubicBezTo>
                  <a:cubicBezTo>
                    <a:pt x="11182" y="3415"/>
                    <a:pt x="9822" y="3917"/>
                    <a:pt x="8462" y="4398"/>
                  </a:cubicBezTo>
                  <a:cubicBezTo>
                    <a:pt x="5742" y="5340"/>
                    <a:pt x="2980" y="6177"/>
                    <a:pt x="218" y="6951"/>
                  </a:cubicBezTo>
                  <a:cubicBezTo>
                    <a:pt x="0" y="7010"/>
                    <a:pt x="82" y="7331"/>
                    <a:pt x="286" y="7331"/>
                  </a:cubicBezTo>
                  <a:cubicBezTo>
                    <a:pt x="297" y="7331"/>
                    <a:pt x="310" y="7330"/>
                    <a:pt x="323" y="7328"/>
                  </a:cubicBezTo>
                  <a:cubicBezTo>
                    <a:pt x="3691" y="6386"/>
                    <a:pt x="7018" y="5340"/>
                    <a:pt x="10303" y="4147"/>
                  </a:cubicBezTo>
                  <a:cubicBezTo>
                    <a:pt x="11621" y="3687"/>
                    <a:pt x="13191" y="3289"/>
                    <a:pt x="14362" y="2557"/>
                  </a:cubicBezTo>
                  <a:cubicBezTo>
                    <a:pt x="14676" y="2348"/>
                    <a:pt x="14990" y="2139"/>
                    <a:pt x="15074" y="1741"/>
                  </a:cubicBezTo>
                  <a:cubicBezTo>
                    <a:pt x="15157" y="1197"/>
                    <a:pt x="14676" y="799"/>
                    <a:pt x="14781" y="234"/>
                  </a:cubicBezTo>
                  <a:cubicBezTo>
                    <a:pt x="14819" y="94"/>
                    <a:pt x="14687" y="1"/>
                    <a:pt x="1457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1" name="Google Shape;731;p39"/>
          <p:cNvSpPr/>
          <p:nvPr/>
        </p:nvSpPr>
        <p:spPr>
          <a:xfrm>
            <a:off x="298075" y="826149"/>
            <a:ext cx="827000" cy="459725"/>
          </a:xfrm>
          <a:custGeom>
            <a:avLst/>
            <a:gdLst/>
            <a:ahLst/>
            <a:cxnLst/>
            <a:rect l="l" t="t" r="r" b="b"/>
            <a:pathLst>
              <a:path w="33080" h="18389" extrusionOk="0">
                <a:moveTo>
                  <a:pt x="33080" y="10522"/>
                </a:moveTo>
                <a:cubicBezTo>
                  <a:pt x="30727" y="9648"/>
                  <a:pt x="23465" y="5614"/>
                  <a:pt x="18960" y="5278"/>
                </a:cubicBezTo>
                <a:cubicBezTo>
                  <a:pt x="14455" y="4942"/>
                  <a:pt x="7799" y="6354"/>
                  <a:pt x="6051" y="8505"/>
                </a:cubicBezTo>
                <a:cubicBezTo>
                  <a:pt x="4303" y="10657"/>
                  <a:pt x="6791" y="17380"/>
                  <a:pt x="8472" y="18187"/>
                </a:cubicBezTo>
                <a:cubicBezTo>
                  <a:pt x="10153" y="18994"/>
                  <a:pt x="15532" y="15968"/>
                  <a:pt x="16137" y="13346"/>
                </a:cubicBezTo>
                <a:cubicBezTo>
                  <a:pt x="16742" y="10724"/>
                  <a:pt x="13716" y="4606"/>
                  <a:pt x="12102" y="2454"/>
                </a:cubicBezTo>
                <a:cubicBezTo>
                  <a:pt x="10488" y="303"/>
                  <a:pt x="8472" y="-370"/>
                  <a:pt x="6455" y="437"/>
                </a:cubicBezTo>
                <a:cubicBezTo>
                  <a:pt x="4438" y="1244"/>
                  <a:pt x="1076" y="6152"/>
                  <a:pt x="0" y="7295"/>
                </a:cubicBezTo>
              </a:path>
            </a:pathLst>
          </a:custGeom>
          <a:noFill/>
          <a:ln w="19050" cap="flat" cmpd="sng">
            <a:solidFill>
              <a:schemeClr val="dk2"/>
            </a:solidFill>
            <a:prstDash val="dash"/>
            <a:round/>
            <a:headEnd type="none" w="med" len="med"/>
            <a:tailEnd type="none" w="med" len="med"/>
          </a:ln>
        </p:spPr>
      </p:sp>
      <p:sp>
        <p:nvSpPr>
          <p:cNvPr id="732" name="Google Shape;732;p39"/>
          <p:cNvSpPr/>
          <p:nvPr/>
        </p:nvSpPr>
        <p:spPr>
          <a:xfrm>
            <a:off x="285662" y="3114543"/>
            <a:ext cx="851850" cy="417500"/>
          </a:xfrm>
          <a:custGeom>
            <a:avLst/>
            <a:gdLst/>
            <a:ahLst/>
            <a:cxnLst/>
            <a:rect l="l" t="t" r="r" b="b"/>
            <a:pathLst>
              <a:path w="34074" h="16700" extrusionOk="0">
                <a:moveTo>
                  <a:pt x="34074" y="5925"/>
                </a:moveTo>
                <a:cubicBezTo>
                  <a:pt x="28695" y="5723"/>
                  <a:pt x="6440" y="2967"/>
                  <a:pt x="1801" y="4715"/>
                </a:cubicBezTo>
                <a:cubicBezTo>
                  <a:pt x="-2838" y="6463"/>
                  <a:pt x="2877" y="15271"/>
                  <a:pt x="6239" y="16414"/>
                </a:cubicBezTo>
                <a:cubicBezTo>
                  <a:pt x="9601" y="17557"/>
                  <a:pt x="20493" y="14128"/>
                  <a:pt x="21972" y="11573"/>
                </a:cubicBezTo>
                <a:cubicBezTo>
                  <a:pt x="23451" y="9018"/>
                  <a:pt x="17669" y="2967"/>
                  <a:pt x="15114" y="1084"/>
                </a:cubicBezTo>
                <a:cubicBezTo>
                  <a:pt x="12559" y="-799"/>
                  <a:pt x="8054" y="412"/>
                  <a:pt x="6642" y="277"/>
                </a:cubicBezTo>
              </a:path>
            </a:pathLst>
          </a:custGeom>
          <a:noFill/>
          <a:ln w="19050" cap="flat" cmpd="sng">
            <a:solidFill>
              <a:schemeClr val="dk2"/>
            </a:solidFill>
            <a:prstDash val="dash"/>
            <a:round/>
            <a:headEnd type="none" w="med" len="med"/>
            <a:tailEnd type="none" w="med" len="med"/>
          </a:ln>
        </p:spPr>
      </p:sp>
      <p:grpSp>
        <p:nvGrpSpPr>
          <p:cNvPr id="733" name="Google Shape;733;p39"/>
          <p:cNvGrpSpPr/>
          <p:nvPr/>
        </p:nvGrpSpPr>
        <p:grpSpPr>
          <a:xfrm rot="2135458">
            <a:off x="5515201" y="468641"/>
            <a:ext cx="490679" cy="454279"/>
            <a:chOff x="1737775" y="1260125"/>
            <a:chExt cx="490675" cy="454275"/>
          </a:xfrm>
        </p:grpSpPr>
        <p:sp>
          <p:nvSpPr>
            <p:cNvPr id="734" name="Google Shape;734;p39"/>
            <p:cNvSpPr/>
            <p:nvPr/>
          </p:nvSpPr>
          <p:spPr>
            <a:xfrm>
              <a:off x="1737775" y="1433175"/>
              <a:ext cx="183100" cy="229125"/>
            </a:xfrm>
            <a:custGeom>
              <a:avLst/>
              <a:gdLst/>
              <a:ahLst/>
              <a:cxnLst/>
              <a:rect l="l" t="t" r="r" b="b"/>
              <a:pathLst>
                <a:path w="7324" h="9165" extrusionOk="0">
                  <a:moveTo>
                    <a:pt x="3581" y="591"/>
                  </a:moveTo>
                  <a:cubicBezTo>
                    <a:pt x="3635" y="591"/>
                    <a:pt x="3684" y="598"/>
                    <a:pt x="3725" y="615"/>
                  </a:cubicBezTo>
                  <a:cubicBezTo>
                    <a:pt x="4185" y="824"/>
                    <a:pt x="4499" y="2017"/>
                    <a:pt x="4708" y="2519"/>
                  </a:cubicBezTo>
                  <a:cubicBezTo>
                    <a:pt x="5105" y="3419"/>
                    <a:pt x="5482" y="4298"/>
                    <a:pt x="5838" y="5218"/>
                  </a:cubicBezTo>
                  <a:cubicBezTo>
                    <a:pt x="6089" y="5846"/>
                    <a:pt x="6570" y="6620"/>
                    <a:pt x="6654" y="7290"/>
                  </a:cubicBezTo>
                  <a:cubicBezTo>
                    <a:pt x="6758" y="8064"/>
                    <a:pt x="6026" y="8022"/>
                    <a:pt x="5357" y="8273"/>
                  </a:cubicBezTo>
                  <a:cubicBezTo>
                    <a:pt x="5024" y="8397"/>
                    <a:pt x="4793" y="8578"/>
                    <a:pt x="4591" y="8578"/>
                  </a:cubicBezTo>
                  <a:cubicBezTo>
                    <a:pt x="4449" y="8578"/>
                    <a:pt x="4322" y="8489"/>
                    <a:pt x="4185" y="8231"/>
                  </a:cubicBezTo>
                  <a:cubicBezTo>
                    <a:pt x="3871" y="7646"/>
                    <a:pt x="3766" y="6788"/>
                    <a:pt x="3578" y="6160"/>
                  </a:cubicBezTo>
                  <a:cubicBezTo>
                    <a:pt x="3348" y="5407"/>
                    <a:pt x="3139" y="4612"/>
                    <a:pt x="2908" y="3858"/>
                  </a:cubicBezTo>
                  <a:cubicBezTo>
                    <a:pt x="2872" y="3757"/>
                    <a:pt x="2794" y="3712"/>
                    <a:pt x="2717" y="3712"/>
                  </a:cubicBezTo>
                  <a:cubicBezTo>
                    <a:pt x="2619" y="3712"/>
                    <a:pt x="2523" y="3783"/>
                    <a:pt x="2511" y="3900"/>
                  </a:cubicBezTo>
                  <a:cubicBezTo>
                    <a:pt x="2510" y="3920"/>
                    <a:pt x="2508" y="3940"/>
                    <a:pt x="2506" y="3960"/>
                  </a:cubicBezTo>
                  <a:lnTo>
                    <a:pt x="2506" y="3960"/>
                  </a:lnTo>
                  <a:cubicBezTo>
                    <a:pt x="2501" y="3961"/>
                    <a:pt x="2495" y="3962"/>
                    <a:pt x="2490" y="3963"/>
                  </a:cubicBezTo>
                  <a:cubicBezTo>
                    <a:pt x="2494" y="3976"/>
                    <a:pt x="2498" y="3990"/>
                    <a:pt x="2502" y="4003"/>
                  </a:cubicBezTo>
                  <a:lnTo>
                    <a:pt x="2502" y="4003"/>
                  </a:lnTo>
                  <a:cubicBezTo>
                    <a:pt x="2476" y="4262"/>
                    <a:pt x="2425" y="4520"/>
                    <a:pt x="2406" y="4779"/>
                  </a:cubicBezTo>
                  <a:cubicBezTo>
                    <a:pt x="2340" y="5275"/>
                    <a:pt x="2157" y="5522"/>
                    <a:pt x="1835" y="5522"/>
                  </a:cubicBezTo>
                  <a:cubicBezTo>
                    <a:pt x="1750" y="5522"/>
                    <a:pt x="1654" y="5505"/>
                    <a:pt x="1548" y="5470"/>
                  </a:cubicBezTo>
                  <a:cubicBezTo>
                    <a:pt x="1364" y="5509"/>
                    <a:pt x="1219" y="5530"/>
                    <a:pt x="1106" y="5530"/>
                  </a:cubicBezTo>
                  <a:cubicBezTo>
                    <a:pt x="798" y="5530"/>
                    <a:pt x="727" y="5371"/>
                    <a:pt x="712" y="4988"/>
                  </a:cubicBezTo>
                  <a:cubicBezTo>
                    <a:pt x="691" y="4507"/>
                    <a:pt x="1046" y="3837"/>
                    <a:pt x="1151" y="3335"/>
                  </a:cubicBezTo>
                  <a:cubicBezTo>
                    <a:pt x="1256" y="2833"/>
                    <a:pt x="1276" y="2331"/>
                    <a:pt x="1339" y="1850"/>
                  </a:cubicBezTo>
                  <a:cubicBezTo>
                    <a:pt x="1339" y="1818"/>
                    <a:pt x="1333" y="1791"/>
                    <a:pt x="1322" y="1768"/>
                  </a:cubicBezTo>
                  <a:lnTo>
                    <a:pt x="1322" y="1768"/>
                  </a:lnTo>
                  <a:cubicBezTo>
                    <a:pt x="1435" y="1715"/>
                    <a:pt x="1501" y="1559"/>
                    <a:pt x="1381" y="1452"/>
                  </a:cubicBezTo>
                  <a:lnTo>
                    <a:pt x="1381" y="1452"/>
                  </a:lnTo>
                  <a:cubicBezTo>
                    <a:pt x="1391" y="1461"/>
                    <a:pt x="1406" y="1465"/>
                    <a:pt x="1425" y="1465"/>
                  </a:cubicBezTo>
                  <a:cubicBezTo>
                    <a:pt x="1712" y="1465"/>
                    <a:pt x="3000" y="591"/>
                    <a:pt x="3581" y="591"/>
                  </a:cubicBezTo>
                  <a:close/>
                  <a:moveTo>
                    <a:pt x="3873" y="1"/>
                  </a:moveTo>
                  <a:cubicBezTo>
                    <a:pt x="3855" y="1"/>
                    <a:pt x="3839" y="4"/>
                    <a:pt x="3829" y="8"/>
                  </a:cubicBezTo>
                  <a:cubicBezTo>
                    <a:pt x="3076" y="280"/>
                    <a:pt x="1256" y="636"/>
                    <a:pt x="984" y="1473"/>
                  </a:cubicBezTo>
                  <a:cubicBezTo>
                    <a:pt x="942" y="1515"/>
                    <a:pt x="984" y="1620"/>
                    <a:pt x="1025" y="1661"/>
                  </a:cubicBezTo>
                  <a:lnTo>
                    <a:pt x="1053" y="1682"/>
                  </a:lnTo>
                  <a:lnTo>
                    <a:pt x="1053" y="1682"/>
                  </a:lnTo>
                  <a:cubicBezTo>
                    <a:pt x="984" y="1711"/>
                    <a:pt x="928" y="1773"/>
                    <a:pt x="921" y="1871"/>
                  </a:cubicBezTo>
                  <a:cubicBezTo>
                    <a:pt x="816" y="3168"/>
                    <a:pt x="523" y="4381"/>
                    <a:pt x="63" y="5574"/>
                  </a:cubicBezTo>
                  <a:cubicBezTo>
                    <a:pt x="0" y="5721"/>
                    <a:pt x="147" y="5825"/>
                    <a:pt x="251" y="5825"/>
                  </a:cubicBezTo>
                  <a:cubicBezTo>
                    <a:pt x="587" y="5838"/>
                    <a:pt x="1162" y="5963"/>
                    <a:pt x="1671" y="5963"/>
                  </a:cubicBezTo>
                  <a:cubicBezTo>
                    <a:pt x="1986" y="5963"/>
                    <a:pt x="2277" y="5915"/>
                    <a:pt x="2469" y="5762"/>
                  </a:cubicBezTo>
                  <a:cubicBezTo>
                    <a:pt x="2662" y="5616"/>
                    <a:pt x="2754" y="5329"/>
                    <a:pt x="2802" y="5013"/>
                  </a:cubicBezTo>
                  <a:lnTo>
                    <a:pt x="2802" y="5013"/>
                  </a:lnTo>
                  <a:cubicBezTo>
                    <a:pt x="3199" y="6352"/>
                    <a:pt x="3594" y="7683"/>
                    <a:pt x="3976" y="9027"/>
                  </a:cubicBezTo>
                  <a:cubicBezTo>
                    <a:pt x="4003" y="9122"/>
                    <a:pt x="4075" y="9165"/>
                    <a:pt x="4151" y="9165"/>
                  </a:cubicBezTo>
                  <a:cubicBezTo>
                    <a:pt x="4191" y="9165"/>
                    <a:pt x="4232" y="9153"/>
                    <a:pt x="4269" y="9131"/>
                  </a:cubicBezTo>
                  <a:cubicBezTo>
                    <a:pt x="5210" y="8713"/>
                    <a:pt x="6152" y="8378"/>
                    <a:pt x="7156" y="8127"/>
                  </a:cubicBezTo>
                  <a:cubicBezTo>
                    <a:pt x="7261" y="8085"/>
                    <a:pt x="7323" y="7980"/>
                    <a:pt x="7282" y="7876"/>
                  </a:cubicBezTo>
                  <a:cubicBezTo>
                    <a:pt x="6256" y="5239"/>
                    <a:pt x="5189" y="2645"/>
                    <a:pt x="4038" y="92"/>
                  </a:cubicBezTo>
                  <a:cubicBezTo>
                    <a:pt x="4022" y="28"/>
                    <a:pt x="3933" y="1"/>
                    <a:pt x="387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9"/>
            <p:cNvSpPr/>
            <p:nvPr/>
          </p:nvSpPr>
          <p:spPr>
            <a:xfrm>
              <a:off x="1938625" y="1470375"/>
              <a:ext cx="201950" cy="244025"/>
            </a:xfrm>
            <a:custGeom>
              <a:avLst/>
              <a:gdLst/>
              <a:ahLst/>
              <a:cxnLst/>
              <a:rect l="l" t="t" r="r" b="b"/>
              <a:pathLst>
                <a:path w="8078" h="9761" extrusionOk="0">
                  <a:moveTo>
                    <a:pt x="4105" y="387"/>
                  </a:moveTo>
                  <a:cubicBezTo>
                    <a:pt x="4986" y="387"/>
                    <a:pt x="5846" y="664"/>
                    <a:pt x="6571" y="1345"/>
                  </a:cubicBezTo>
                  <a:cubicBezTo>
                    <a:pt x="7471" y="2203"/>
                    <a:pt x="7826" y="3730"/>
                    <a:pt x="7115" y="4818"/>
                  </a:cubicBezTo>
                  <a:cubicBezTo>
                    <a:pt x="6529" y="5760"/>
                    <a:pt x="5378" y="6074"/>
                    <a:pt x="4395" y="6367"/>
                  </a:cubicBezTo>
                  <a:cubicBezTo>
                    <a:pt x="4227" y="6430"/>
                    <a:pt x="4206" y="6639"/>
                    <a:pt x="4332" y="6743"/>
                  </a:cubicBezTo>
                  <a:cubicBezTo>
                    <a:pt x="4520" y="6869"/>
                    <a:pt x="5755" y="7287"/>
                    <a:pt x="5859" y="7392"/>
                  </a:cubicBezTo>
                  <a:cubicBezTo>
                    <a:pt x="6090" y="7727"/>
                    <a:pt x="5441" y="9045"/>
                    <a:pt x="5169" y="9150"/>
                  </a:cubicBezTo>
                  <a:cubicBezTo>
                    <a:pt x="5119" y="9168"/>
                    <a:pt x="5063" y="9176"/>
                    <a:pt x="5002" y="9176"/>
                  </a:cubicBezTo>
                  <a:cubicBezTo>
                    <a:pt x="4509" y="9176"/>
                    <a:pt x="3715" y="8622"/>
                    <a:pt x="3286" y="8417"/>
                  </a:cubicBezTo>
                  <a:cubicBezTo>
                    <a:pt x="2637" y="8103"/>
                    <a:pt x="2009" y="7790"/>
                    <a:pt x="1382" y="7476"/>
                  </a:cubicBezTo>
                  <a:cubicBezTo>
                    <a:pt x="398" y="6974"/>
                    <a:pt x="670" y="6890"/>
                    <a:pt x="1110" y="6032"/>
                  </a:cubicBezTo>
                  <a:cubicBezTo>
                    <a:pt x="1361" y="5488"/>
                    <a:pt x="1382" y="5446"/>
                    <a:pt x="2009" y="5425"/>
                  </a:cubicBezTo>
                  <a:cubicBezTo>
                    <a:pt x="2805" y="5404"/>
                    <a:pt x="3474" y="5279"/>
                    <a:pt x="4018" y="4651"/>
                  </a:cubicBezTo>
                  <a:cubicBezTo>
                    <a:pt x="4541" y="4044"/>
                    <a:pt x="5106" y="2370"/>
                    <a:pt x="4395" y="1680"/>
                  </a:cubicBezTo>
                  <a:cubicBezTo>
                    <a:pt x="4214" y="1509"/>
                    <a:pt x="3983" y="1436"/>
                    <a:pt x="3738" y="1436"/>
                  </a:cubicBezTo>
                  <a:cubicBezTo>
                    <a:pt x="3092" y="1436"/>
                    <a:pt x="2348" y="1946"/>
                    <a:pt x="2159" y="2533"/>
                  </a:cubicBezTo>
                  <a:lnTo>
                    <a:pt x="2159" y="2533"/>
                  </a:lnTo>
                  <a:cubicBezTo>
                    <a:pt x="1632" y="2247"/>
                    <a:pt x="1176" y="1951"/>
                    <a:pt x="739" y="1568"/>
                  </a:cubicBezTo>
                  <a:lnTo>
                    <a:pt x="739" y="1568"/>
                  </a:lnTo>
                  <a:cubicBezTo>
                    <a:pt x="1718" y="881"/>
                    <a:pt x="2930" y="387"/>
                    <a:pt x="4105" y="387"/>
                  </a:cubicBezTo>
                  <a:close/>
                  <a:moveTo>
                    <a:pt x="4149" y="0"/>
                  </a:moveTo>
                  <a:cubicBezTo>
                    <a:pt x="2856" y="0"/>
                    <a:pt x="1498" y="513"/>
                    <a:pt x="461" y="1261"/>
                  </a:cubicBezTo>
                  <a:cubicBezTo>
                    <a:pt x="402" y="1308"/>
                    <a:pt x="377" y="1368"/>
                    <a:pt x="375" y="1427"/>
                  </a:cubicBezTo>
                  <a:lnTo>
                    <a:pt x="375" y="1427"/>
                  </a:lnTo>
                  <a:cubicBezTo>
                    <a:pt x="287" y="1492"/>
                    <a:pt x="241" y="1627"/>
                    <a:pt x="336" y="1722"/>
                  </a:cubicBezTo>
                  <a:cubicBezTo>
                    <a:pt x="921" y="2245"/>
                    <a:pt x="1549" y="2621"/>
                    <a:pt x="2219" y="2998"/>
                  </a:cubicBezTo>
                  <a:cubicBezTo>
                    <a:pt x="2253" y="3008"/>
                    <a:pt x="2288" y="3013"/>
                    <a:pt x="2320" y="3013"/>
                  </a:cubicBezTo>
                  <a:cubicBezTo>
                    <a:pt x="2426" y="3013"/>
                    <a:pt x="2512" y="2959"/>
                    <a:pt x="2512" y="2831"/>
                  </a:cubicBezTo>
                  <a:cubicBezTo>
                    <a:pt x="2512" y="2336"/>
                    <a:pt x="3114" y="1936"/>
                    <a:pt x="3634" y="1936"/>
                  </a:cubicBezTo>
                  <a:cubicBezTo>
                    <a:pt x="3883" y="1936"/>
                    <a:pt x="4113" y="2028"/>
                    <a:pt x="4248" y="2245"/>
                  </a:cubicBezTo>
                  <a:cubicBezTo>
                    <a:pt x="4374" y="2454"/>
                    <a:pt x="4290" y="2935"/>
                    <a:pt x="4248" y="3186"/>
                  </a:cubicBezTo>
                  <a:cubicBezTo>
                    <a:pt x="4068" y="4299"/>
                    <a:pt x="3274" y="5041"/>
                    <a:pt x="2245" y="5041"/>
                  </a:cubicBezTo>
                  <a:cubicBezTo>
                    <a:pt x="1959" y="5041"/>
                    <a:pt x="1654" y="4983"/>
                    <a:pt x="1340" y="4860"/>
                  </a:cubicBezTo>
                  <a:cubicBezTo>
                    <a:pt x="1318" y="4847"/>
                    <a:pt x="1295" y="4841"/>
                    <a:pt x="1274" y="4841"/>
                  </a:cubicBezTo>
                  <a:cubicBezTo>
                    <a:pt x="1194" y="4841"/>
                    <a:pt x="1126" y="4920"/>
                    <a:pt x="1110" y="4986"/>
                  </a:cubicBezTo>
                  <a:cubicBezTo>
                    <a:pt x="838" y="5718"/>
                    <a:pt x="503" y="6388"/>
                    <a:pt x="64" y="7015"/>
                  </a:cubicBezTo>
                  <a:cubicBezTo>
                    <a:pt x="1" y="7099"/>
                    <a:pt x="22" y="7267"/>
                    <a:pt x="126" y="7287"/>
                  </a:cubicBezTo>
                  <a:cubicBezTo>
                    <a:pt x="1842" y="8145"/>
                    <a:pt x="3537" y="8961"/>
                    <a:pt x="5253" y="9736"/>
                  </a:cubicBezTo>
                  <a:cubicBezTo>
                    <a:pt x="5293" y="9753"/>
                    <a:pt x="5330" y="9761"/>
                    <a:pt x="5364" y="9761"/>
                  </a:cubicBezTo>
                  <a:cubicBezTo>
                    <a:pt x="5452" y="9761"/>
                    <a:pt x="5515" y="9707"/>
                    <a:pt x="5546" y="9631"/>
                  </a:cubicBezTo>
                  <a:cubicBezTo>
                    <a:pt x="5859" y="8857"/>
                    <a:pt x="6173" y="8103"/>
                    <a:pt x="6487" y="7308"/>
                  </a:cubicBezTo>
                  <a:cubicBezTo>
                    <a:pt x="6508" y="7225"/>
                    <a:pt x="6445" y="7078"/>
                    <a:pt x="6362" y="7078"/>
                  </a:cubicBezTo>
                  <a:cubicBezTo>
                    <a:pt x="5836" y="6999"/>
                    <a:pt x="5395" y="6858"/>
                    <a:pt x="4955" y="6629"/>
                  </a:cubicBezTo>
                  <a:lnTo>
                    <a:pt x="4955" y="6629"/>
                  </a:lnTo>
                  <a:cubicBezTo>
                    <a:pt x="5984" y="6309"/>
                    <a:pt x="7007" y="5863"/>
                    <a:pt x="7554" y="4860"/>
                  </a:cubicBezTo>
                  <a:cubicBezTo>
                    <a:pt x="8077" y="3856"/>
                    <a:pt x="7973" y="2601"/>
                    <a:pt x="7345" y="1659"/>
                  </a:cubicBezTo>
                  <a:cubicBezTo>
                    <a:pt x="6567" y="471"/>
                    <a:pt x="5388" y="0"/>
                    <a:pt x="414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9"/>
            <p:cNvSpPr/>
            <p:nvPr/>
          </p:nvSpPr>
          <p:spPr>
            <a:xfrm>
              <a:off x="1961400" y="1260125"/>
              <a:ext cx="267050" cy="242825"/>
            </a:xfrm>
            <a:custGeom>
              <a:avLst/>
              <a:gdLst/>
              <a:ahLst/>
              <a:cxnLst/>
              <a:rect l="l" t="t" r="r" b="b"/>
              <a:pathLst>
                <a:path w="10682" h="9713" extrusionOk="0">
                  <a:moveTo>
                    <a:pt x="115" y="2863"/>
                  </a:moveTo>
                  <a:cubicBezTo>
                    <a:pt x="115" y="2863"/>
                    <a:pt x="115" y="2866"/>
                    <a:pt x="115" y="2871"/>
                  </a:cubicBezTo>
                  <a:cubicBezTo>
                    <a:pt x="115" y="2869"/>
                    <a:pt x="115" y="2866"/>
                    <a:pt x="116" y="2864"/>
                  </a:cubicBezTo>
                  <a:lnTo>
                    <a:pt x="116" y="2864"/>
                  </a:lnTo>
                  <a:cubicBezTo>
                    <a:pt x="116" y="2864"/>
                    <a:pt x="116" y="2863"/>
                    <a:pt x="115" y="2863"/>
                  </a:cubicBezTo>
                  <a:close/>
                  <a:moveTo>
                    <a:pt x="3575" y="387"/>
                  </a:moveTo>
                  <a:cubicBezTo>
                    <a:pt x="3939" y="387"/>
                    <a:pt x="4301" y="451"/>
                    <a:pt x="4655" y="570"/>
                  </a:cubicBezTo>
                  <a:cubicBezTo>
                    <a:pt x="5597" y="925"/>
                    <a:pt x="7166" y="2076"/>
                    <a:pt x="6015" y="3436"/>
                  </a:cubicBezTo>
                  <a:cubicBezTo>
                    <a:pt x="5896" y="3576"/>
                    <a:pt x="6004" y="3772"/>
                    <a:pt x="6178" y="3772"/>
                  </a:cubicBezTo>
                  <a:cubicBezTo>
                    <a:pt x="6186" y="3772"/>
                    <a:pt x="6195" y="3772"/>
                    <a:pt x="6204" y="3771"/>
                  </a:cubicBezTo>
                  <a:cubicBezTo>
                    <a:pt x="6671" y="3688"/>
                    <a:pt x="7169" y="3613"/>
                    <a:pt x="7649" y="3613"/>
                  </a:cubicBezTo>
                  <a:cubicBezTo>
                    <a:pt x="8502" y="3613"/>
                    <a:pt x="9300" y="3849"/>
                    <a:pt x="9782" y="4692"/>
                  </a:cubicBezTo>
                  <a:cubicBezTo>
                    <a:pt x="10430" y="5780"/>
                    <a:pt x="10054" y="7328"/>
                    <a:pt x="9217" y="8249"/>
                  </a:cubicBezTo>
                  <a:cubicBezTo>
                    <a:pt x="8798" y="8709"/>
                    <a:pt x="8212" y="9044"/>
                    <a:pt x="7606" y="9211"/>
                  </a:cubicBezTo>
                  <a:cubicBezTo>
                    <a:pt x="7419" y="9266"/>
                    <a:pt x="7252" y="9292"/>
                    <a:pt x="7099" y="9292"/>
                  </a:cubicBezTo>
                  <a:cubicBezTo>
                    <a:pt x="6548" y="9292"/>
                    <a:pt x="6172" y="8956"/>
                    <a:pt x="5681" y="8416"/>
                  </a:cubicBezTo>
                  <a:cubicBezTo>
                    <a:pt x="5158" y="7872"/>
                    <a:pt x="5492" y="7998"/>
                    <a:pt x="5995" y="7663"/>
                  </a:cubicBezTo>
                  <a:cubicBezTo>
                    <a:pt x="7111" y="6932"/>
                    <a:pt x="7164" y="5315"/>
                    <a:pt x="5637" y="5315"/>
                  </a:cubicBezTo>
                  <a:cubicBezTo>
                    <a:pt x="5590" y="5315"/>
                    <a:pt x="5542" y="5316"/>
                    <a:pt x="5492" y="5319"/>
                  </a:cubicBezTo>
                  <a:cubicBezTo>
                    <a:pt x="5196" y="5339"/>
                    <a:pt x="4638" y="5658"/>
                    <a:pt x="4383" y="5658"/>
                  </a:cubicBezTo>
                  <a:cubicBezTo>
                    <a:pt x="4368" y="5658"/>
                    <a:pt x="4354" y="5656"/>
                    <a:pt x="4342" y="5654"/>
                  </a:cubicBezTo>
                  <a:cubicBezTo>
                    <a:pt x="3400" y="5424"/>
                    <a:pt x="4216" y="4545"/>
                    <a:pt x="4425" y="4210"/>
                  </a:cubicBezTo>
                  <a:cubicBezTo>
                    <a:pt x="4781" y="3666"/>
                    <a:pt x="4844" y="3018"/>
                    <a:pt x="4363" y="2516"/>
                  </a:cubicBezTo>
                  <a:cubicBezTo>
                    <a:pt x="4025" y="2134"/>
                    <a:pt x="3462" y="1825"/>
                    <a:pt x="2918" y="1825"/>
                  </a:cubicBezTo>
                  <a:cubicBezTo>
                    <a:pt x="2685" y="1825"/>
                    <a:pt x="2456" y="1882"/>
                    <a:pt x="2249" y="2013"/>
                  </a:cubicBezTo>
                  <a:cubicBezTo>
                    <a:pt x="1956" y="2202"/>
                    <a:pt x="1789" y="2537"/>
                    <a:pt x="1622" y="2829"/>
                  </a:cubicBezTo>
                  <a:cubicBezTo>
                    <a:pt x="1580" y="2955"/>
                    <a:pt x="1496" y="3394"/>
                    <a:pt x="1391" y="3541"/>
                  </a:cubicBezTo>
                  <a:cubicBezTo>
                    <a:pt x="1391" y="3645"/>
                    <a:pt x="1370" y="3750"/>
                    <a:pt x="1370" y="3855"/>
                  </a:cubicBezTo>
                  <a:cubicBezTo>
                    <a:pt x="1049" y="3694"/>
                    <a:pt x="743" y="3503"/>
                    <a:pt x="466" y="3282"/>
                  </a:cubicBezTo>
                  <a:lnTo>
                    <a:pt x="466" y="3282"/>
                  </a:lnTo>
                  <a:cubicBezTo>
                    <a:pt x="477" y="3266"/>
                    <a:pt x="485" y="3248"/>
                    <a:pt x="492" y="3227"/>
                  </a:cubicBezTo>
                  <a:cubicBezTo>
                    <a:pt x="500" y="3206"/>
                    <a:pt x="504" y="3184"/>
                    <a:pt x="506" y="3160"/>
                  </a:cubicBezTo>
                  <a:lnTo>
                    <a:pt x="506" y="3160"/>
                  </a:lnTo>
                  <a:cubicBezTo>
                    <a:pt x="515" y="3162"/>
                    <a:pt x="524" y="3163"/>
                    <a:pt x="534" y="3164"/>
                  </a:cubicBezTo>
                  <a:cubicBezTo>
                    <a:pt x="450" y="1930"/>
                    <a:pt x="1642" y="821"/>
                    <a:pt x="2730" y="507"/>
                  </a:cubicBezTo>
                  <a:cubicBezTo>
                    <a:pt x="3013" y="425"/>
                    <a:pt x="3295" y="387"/>
                    <a:pt x="3575" y="387"/>
                  </a:cubicBezTo>
                  <a:close/>
                  <a:moveTo>
                    <a:pt x="3640" y="1"/>
                  </a:moveTo>
                  <a:cubicBezTo>
                    <a:pt x="2056" y="1"/>
                    <a:pt x="247" y="1185"/>
                    <a:pt x="119" y="2845"/>
                  </a:cubicBezTo>
                  <a:lnTo>
                    <a:pt x="119" y="2845"/>
                  </a:lnTo>
                  <a:cubicBezTo>
                    <a:pt x="117" y="2851"/>
                    <a:pt x="116" y="2858"/>
                    <a:pt x="116" y="2864"/>
                  </a:cubicBezTo>
                  <a:lnTo>
                    <a:pt x="116" y="2864"/>
                  </a:lnTo>
                  <a:cubicBezTo>
                    <a:pt x="116" y="2865"/>
                    <a:pt x="116" y="2868"/>
                    <a:pt x="117" y="2872"/>
                  </a:cubicBezTo>
                  <a:lnTo>
                    <a:pt x="117" y="2872"/>
                  </a:lnTo>
                  <a:cubicBezTo>
                    <a:pt x="112" y="2945"/>
                    <a:pt x="110" y="3020"/>
                    <a:pt x="112" y="3096"/>
                  </a:cubicBezTo>
                  <a:lnTo>
                    <a:pt x="112" y="3096"/>
                  </a:lnTo>
                  <a:cubicBezTo>
                    <a:pt x="36" y="3145"/>
                    <a:pt x="1" y="3261"/>
                    <a:pt x="115" y="3353"/>
                  </a:cubicBezTo>
                  <a:cubicBezTo>
                    <a:pt x="575" y="3750"/>
                    <a:pt x="1036" y="4001"/>
                    <a:pt x="1601" y="4231"/>
                  </a:cubicBezTo>
                  <a:cubicBezTo>
                    <a:pt x="1620" y="4243"/>
                    <a:pt x="1642" y="4248"/>
                    <a:pt x="1664" y="4248"/>
                  </a:cubicBezTo>
                  <a:cubicBezTo>
                    <a:pt x="1760" y="4248"/>
                    <a:pt x="1865" y="4149"/>
                    <a:pt x="1831" y="4064"/>
                  </a:cubicBezTo>
                  <a:cubicBezTo>
                    <a:pt x="1778" y="3212"/>
                    <a:pt x="2115" y="2225"/>
                    <a:pt x="3023" y="2225"/>
                  </a:cubicBezTo>
                  <a:cubicBezTo>
                    <a:pt x="3186" y="2225"/>
                    <a:pt x="3367" y="2257"/>
                    <a:pt x="3567" y="2327"/>
                  </a:cubicBezTo>
                  <a:cubicBezTo>
                    <a:pt x="4760" y="2767"/>
                    <a:pt x="4174" y="4064"/>
                    <a:pt x="3442" y="4629"/>
                  </a:cubicBezTo>
                  <a:cubicBezTo>
                    <a:pt x="3358" y="4692"/>
                    <a:pt x="3358" y="4796"/>
                    <a:pt x="3400" y="4859"/>
                  </a:cubicBezTo>
                  <a:cubicBezTo>
                    <a:pt x="3651" y="5236"/>
                    <a:pt x="3860" y="5633"/>
                    <a:pt x="4091" y="5989"/>
                  </a:cubicBezTo>
                  <a:cubicBezTo>
                    <a:pt x="4121" y="6050"/>
                    <a:pt x="4197" y="6089"/>
                    <a:pt x="4268" y="6089"/>
                  </a:cubicBezTo>
                  <a:cubicBezTo>
                    <a:pt x="4294" y="6089"/>
                    <a:pt x="4319" y="6084"/>
                    <a:pt x="4342" y="6073"/>
                  </a:cubicBezTo>
                  <a:cubicBezTo>
                    <a:pt x="4593" y="5905"/>
                    <a:pt x="4844" y="5801"/>
                    <a:pt x="5137" y="5738"/>
                  </a:cubicBezTo>
                  <a:cubicBezTo>
                    <a:pt x="5303" y="5671"/>
                    <a:pt x="5450" y="5637"/>
                    <a:pt x="5579" y="5637"/>
                  </a:cubicBezTo>
                  <a:cubicBezTo>
                    <a:pt x="6052" y="5637"/>
                    <a:pt x="6274" y="6089"/>
                    <a:pt x="6225" y="6993"/>
                  </a:cubicBezTo>
                  <a:cubicBezTo>
                    <a:pt x="6078" y="7307"/>
                    <a:pt x="5430" y="7558"/>
                    <a:pt x="5095" y="7642"/>
                  </a:cubicBezTo>
                  <a:cubicBezTo>
                    <a:pt x="4969" y="7663"/>
                    <a:pt x="4927" y="7830"/>
                    <a:pt x="4990" y="7935"/>
                  </a:cubicBezTo>
                  <a:cubicBezTo>
                    <a:pt x="5638" y="9015"/>
                    <a:pt x="5943" y="9713"/>
                    <a:pt x="6891" y="9713"/>
                  </a:cubicBezTo>
                  <a:cubicBezTo>
                    <a:pt x="7136" y="9713"/>
                    <a:pt x="7425" y="9666"/>
                    <a:pt x="7773" y="9567"/>
                  </a:cubicBezTo>
                  <a:cubicBezTo>
                    <a:pt x="8945" y="9232"/>
                    <a:pt x="9865" y="8353"/>
                    <a:pt x="10284" y="7223"/>
                  </a:cubicBezTo>
                  <a:cubicBezTo>
                    <a:pt x="10681" y="6177"/>
                    <a:pt x="10681" y="4796"/>
                    <a:pt x="9845" y="3959"/>
                  </a:cubicBezTo>
                  <a:cubicBezTo>
                    <a:pt x="9269" y="3372"/>
                    <a:pt x="8508" y="3200"/>
                    <a:pt x="7733" y="3200"/>
                  </a:cubicBezTo>
                  <a:cubicBezTo>
                    <a:pt x="7350" y="3200"/>
                    <a:pt x="6964" y="3242"/>
                    <a:pt x="6595" y="3296"/>
                  </a:cubicBezTo>
                  <a:lnTo>
                    <a:pt x="6595" y="3296"/>
                  </a:lnTo>
                  <a:cubicBezTo>
                    <a:pt x="7423" y="1751"/>
                    <a:pt x="5584" y="218"/>
                    <a:pt x="4028" y="26"/>
                  </a:cubicBezTo>
                  <a:cubicBezTo>
                    <a:pt x="3901" y="9"/>
                    <a:pt x="3771" y="1"/>
                    <a:pt x="364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7" name="Google Shape;737;p39"/>
          <p:cNvGrpSpPr/>
          <p:nvPr/>
        </p:nvGrpSpPr>
        <p:grpSpPr>
          <a:xfrm rot="2066121">
            <a:off x="7285767" y="3084495"/>
            <a:ext cx="245985" cy="222159"/>
            <a:chOff x="4947100" y="881950"/>
            <a:chExt cx="245975" cy="222150"/>
          </a:xfrm>
        </p:grpSpPr>
        <p:sp>
          <p:nvSpPr>
            <p:cNvPr id="738" name="Google Shape;738;p39"/>
            <p:cNvSpPr/>
            <p:nvPr/>
          </p:nvSpPr>
          <p:spPr>
            <a:xfrm>
              <a:off x="5166350" y="881950"/>
              <a:ext cx="26725" cy="152625"/>
            </a:xfrm>
            <a:custGeom>
              <a:avLst/>
              <a:gdLst/>
              <a:ahLst/>
              <a:cxnLst/>
              <a:rect l="l" t="t" r="r" b="b"/>
              <a:pathLst>
                <a:path w="1069" h="6105" extrusionOk="0">
                  <a:moveTo>
                    <a:pt x="461" y="1"/>
                  </a:moveTo>
                  <a:cubicBezTo>
                    <a:pt x="335" y="1"/>
                    <a:pt x="205" y="69"/>
                    <a:pt x="168" y="199"/>
                  </a:cubicBezTo>
                  <a:cubicBezTo>
                    <a:pt x="1" y="599"/>
                    <a:pt x="68" y="1133"/>
                    <a:pt x="101" y="1600"/>
                  </a:cubicBezTo>
                  <a:lnTo>
                    <a:pt x="234" y="3101"/>
                  </a:lnTo>
                  <a:cubicBezTo>
                    <a:pt x="334" y="4068"/>
                    <a:pt x="535" y="5036"/>
                    <a:pt x="735" y="5970"/>
                  </a:cubicBezTo>
                  <a:cubicBezTo>
                    <a:pt x="750" y="6061"/>
                    <a:pt x="822" y="6104"/>
                    <a:pt x="894" y="6104"/>
                  </a:cubicBezTo>
                  <a:cubicBezTo>
                    <a:pt x="980" y="6104"/>
                    <a:pt x="1068" y="6045"/>
                    <a:pt x="1068" y="5936"/>
                  </a:cubicBezTo>
                  <a:cubicBezTo>
                    <a:pt x="1035" y="4969"/>
                    <a:pt x="1035" y="4035"/>
                    <a:pt x="935" y="3034"/>
                  </a:cubicBezTo>
                  <a:cubicBezTo>
                    <a:pt x="902" y="2534"/>
                    <a:pt x="902" y="2067"/>
                    <a:pt x="868" y="1567"/>
                  </a:cubicBezTo>
                  <a:cubicBezTo>
                    <a:pt x="868" y="1100"/>
                    <a:pt x="902" y="566"/>
                    <a:pt x="701" y="132"/>
                  </a:cubicBezTo>
                  <a:cubicBezTo>
                    <a:pt x="657" y="44"/>
                    <a:pt x="561" y="1"/>
                    <a:pt x="46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9"/>
            <p:cNvSpPr/>
            <p:nvPr/>
          </p:nvSpPr>
          <p:spPr>
            <a:xfrm>
              <a:off x="5046275" y="939575"/>
              <a:ext cx="78175" cy="118175"/>
            </a:xfrm>
            <a:custGeom>
              <a:avLst/>
              <a:gdLst/>
              <a:ahLst/>
              <a:cxnLst/>
              <a:rect l="l" t="t" r="r" b="b"/>
              <a:pathLst>
                <a:path w="3127" h="4727" extrusionOk="0">
                  <a:moveTo>
                    <a:pt x="163" y="1"/>
                  </a:moveTo>
                  <a:cubicBezTo>
                    <a:pt x="75" y="1"/>
                    <a:pt x="0" y="73"/>
                    <a:pt x="0" y="196"/>
                  </a:cubicBezTo>
                  <a:cubicBezTo>
                    <a:pt x="0" y="1029"/>
                    <a:pt x="501" y="1797"/>
                    <a:pt x="968" y="2464"/>
                  </a:cubicBezTo>
                  <a:cubicBezTo>
                    <a:pt x="1502" y="3198"/>
                    <a:pt x="2035" y="3965"/>
                    <a:pt x="2636" y="4665"/>
                  </a:cubicBezTo>
                  <a:cubicBezTo>
                    <a:pt x="2687" y="4708"/>
                    <a:pt x="2748" y="4727"/>
                    <a:pt x="2806" y="4727"/>
                  </a:cubicBezTo>
                  <a:cubicBezTo>
                    <a:pt x="2974" y="4727"/>
                    <a:pt x="3126" y="4572"/>
                    <a:pt x="3003" y="4399"/>
                  </a:cubicBezTo>
                  <a:cubicBezTo>
                    <a:pt x="2536" y="3598"/>
                    <a:pt x="2035" y="2831"/>
                    <a:pt x="1568" y="2097"/>
                  </a:cubicBezTo>
                  <a:lnTo>
                    <a:pt x="968" y="1096"/>
                  </a:lnTo>
                  <a:cubicBezTo>
                    <a:pt x="734" y="763"/>
                    <a:pt x="568" y="362"/>
                    <a:pt x="334" y="95"/>
                  </a:cubicBezTo>
                  <a:cubicBezTo>
                    <a:pt x="282" y="30"/>
                    <a:pt x="220" y="1"/>
                    <a:pt x="16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9"/>
            <p:cNvSpPr/>
            <p:nvPr/>
          </p:nvSpPr>
          <p:spPr>
            <a:xfrm>
              <a:off x="4947100" y="1017725"/>
              <a:ext cx="137100" cy="86375"/>
            </a:xfrm>
            <a:custGeom>
              <a:avLst/>
              <a:gdLst/>
              <a:ahLst/>
              <a:cxnLst/>
              <a:rect l="l" t="t" r="r" b="b"/>
              <a:pathLst>
                <a:path w="5484" h="3455" extrusionOk="0">
                  <a:moveTo>
                    <a:pt x="223" y="1"/>
                  </a:moveTo>
                  <a:cubicBezTo>
                    <a:pt x="82" y="1"/>
                    <a:pt x="1" y="153"/>
                    <a:pt x="31" y="305"/>
                  </a:cubicBezTo>
                  <a:cubicBezTo>
                    <a:pt x="298" y="705"/>
                    <a:pt x="799" y="1006"/>
                    <a:pt x="1199" y="1273"/>
                  </a:cubicBezTo>
                  <a:cubicBezTo>
                    <a:pt x="1632" y="1539"/>
                    <a:pt x="2033" y="1806"/>
                    <a:pt x="2466" y="2040"/>
                  </a:cubicBezTo>
                  <a:cubicBezTo>
                    <a:pt x="3334" y="2607"/>
                    <a:pt x="4268" y="3107"/>
                    <a:pt x="5268" y="3441"/>
                  </a:cubicBezTo>
                  <a:cubicBezTo>
                    <a:pt x="5291" y="3450"/>
                    <a:pt x="5313" y="3454"/>
                    <a:pt x="5332" y="3454"/>
                  </a:cubicBezTo>
                  <a:cubicBezTo>
                    <a:pt x="5450" y="3454"/>
                    <a:pt x="5483" y="3294"/>
                    <a:pt x="5368" y="3207"/>
                  </a:cubicBezTo>
                  <a:cubicBezTo>
                    <a:pt x="4535" y="2640"/>
                    <a:pt x="3667" y="2140"/>
                    <a:pt x="2800" y="1573"/>
                  </a:cubicBezTo>
                  <a:cubicBezTo>
                    <a:pt x="2366" y="1339"/>
                    <a:pt x="1966" y="1039"/>
                    <a:pt x="1532" y="739"/>
                  </a:cubicBezTo>
                  <a:cubicBezTo>
                    <a:pt x="1165" y="505"/>
                    <a:pt x="698" y="138"/>
                    <a:pt x="265" y="5"/>
                  </a:cubicBezTo>
                  <a:cubicBezTo>
                    <a:pt x="250" y="2"/>
                    <a:pt x="236" y="1"/>
                    <a:pt x="22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grpSp>
        <p:nvGrpSpPr>
          <p:cNvPr id="745" name="Google Shape;745;p40"/>
          <p:cNvGrpSpPr/>
          <p:nvPr/>
        </p:nvGrpSpPr>
        <p:grpSpPr>
          <a:xfrm rot="-512821">
            <a:off x="3335360" y="770855"/>
            <a:ext cx="1298629" cy="1289079"/>
            <a:chOff x="5030925" y="3821825"/>
            <a:chExt cx="1128675" cy="1120375"/>
          </a:xfrm>
        </p:grpSpPr>
        <p:sp>
          <p:nvSpPr>
            <p:cNvPr id="746" name="Google Shape;746;p40"/>
            <p:cNvSpPr/>
            <p:nvPr/>
          </p:nvSpPr>
          <p:spPr>
            <a:xfrm>
              <a:off x="5030925" y="4281850"/>
              <a:ext cx="700875" cy="660350"/>
            </a:xfrm>
            <a:custGeom>
              <a:avLst/>
              <a:gdLst/>
              <a:ahLst/>
              <a:cxnLst/>
              <a:rect l="l" t="t" r="r" b="b"/>
              <a:pathLst>
                <a:path w="28035" h="26414" extrusionOk="0">
                  <a:moveTo>
                    <a:pt x="24999" y="0"/>
                  </a:moveTo>
                  <a:cubicBezTo>
                    <a:pt x="24999" y="0"/>
                    <a:pt x="1182" y="23350"/>
                    <a:pt x="414" y="24584"/>
                  </a:cubicBezTo>
                  <a:cubicBezTo>
                    <a:pt x="1" y="25264"/>
                    <a:pt x="581" y="26414"/>
                    <a:pt x="1646" y="26414"/>
                  </a:cubicBezTo>
                  <a:cubicBezTo>
                    <a:pt x="1783" y="26414"/>
                    <a:pt x="1929" y="26394"/>
                    <a:pt x="2082" y="26352"/>
                  </a:cubicBezTo>
                  <a:cubicBezTo>
                    <a:pt x="2849" y="26085"/>
                    <a:pt x="28034" y="3269"/>
                    <a:pt x="28034" y="3269"/>
                  </a:cubicBezTo>
                  <a:cubicBezTo>
                    <a:pt x="26133" y="2502"/>
                    <a:pt x="24999" y="0"/>
                    <a:pt x="24999" y="0"/>
                  </a:cubicBez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0"/>
            <p:cNvSpPr/>
            <p:nvPr/>
          </p:nvSpPr>
          <p:spPr>
            <a:xfrm>
              <a:off x="5655875" y="4131725"/>
              <a:ext cx="238525" cy="232700"/>
            </a:xfrm>
            <a:custGeom>
              <a:avLst/>
              <a:gdLst/>
              <a:ahLst/>
              <a:cxnLst/>
              <a:rect l="l" t="t" r="r" b="b"/>
              <a:pathLst>
                <a:path w="9541" h="9308" extrusionOk="0">
                  <a:moveTo>
                    <a:pt x="4837" y="1"/>
                  </a:moveTo>
                  <a:lnTo>
                    <a:pt x="1" y="6005"/>
                  </a:lnTo>
                  <a:cubicBezTo>
                    <a:pt x="1" y="6005"/>
                    <a:pt x="1135" y="8507"/>
                    <a:pt x="3036" y="9307"/>
                  </a:cubicBezTo>
                  <a:lnTo>
                    <a:pt x="9541" y="4504"/>
                  </a:lnTo>
                  <a:cubicBezTo>
                    <a:pt x="8874" y="4371"/>
                    <a:pt x="8307" y="4137"/>
                    <a:pt x="7839" y="3837"/>
                  </a:cubicBezTo>
                  <a:cubicBezTo>
                    <a:pt x="6472" y="2970"/>
                    <a:pt x="5171" y="1669"/>
                    <a:pt x="4837" y="1"/>
                  </a:cubicBezTo>
                  <a:close/>
                </a:path>
              </a:pathLst>
            </a:custGeom>
            <a:solidFill>
              <a:schemeClr val="accent6"/>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0"/>
            <p:cNvSpPr/>
            <p:nvPr/>
          </p:nvSpPr>
          <p:spPr>
            <a:xfrm>
              <a:off x="5770950" y="3920750"/>
              <a:ext cx="371975" cy="326075"/>
            </a:xfrm>
            <a:custGeom>
              <a:avLst/>
              <a:gdLst/>
              <a:ahLst/>
              <a:cxnLst/>
              <a:rect l="l" t="t" r="r" b="b"/>
              <a:pathLst>
                <a:path w="14879" h="13043" extrusionOk="0">
                  <a:moveTo>
                    <a:pt x="8207" y="0"/>
                  </a:moveTo>
                  <a:lnTo>
                    <a:pt x="8207" y="0"/>
                  </a:lnTo>
                  <a:cubicBezTo>
                    <a:pt x="5838" y="801"/>
                    <a:pt x="2903" y="1969"/>
                    <a:pt x="1335" y="4237"/>
                  </a:cubicBezTo>
                  <a:cubicBezTo>
                    <a:pt x="234" y="5805"/>
                    <a:pt x="1" y="7239"/>
                    <a:pt x="234" y="8473"/>
                  </a:cubicBezTo>
                  <a:cubicBezTo>
                    <a:pt x="568" y="10108"/>
                    <a:pt x="1869" y="11442"/>
                    <a:pt x="3236" y="12309"/>
                  </a:cubicBezTo>
                  <a:cubicBezTo>
                    <a:pt x="3704" y="12609"/>
                    <a:pt x="4271" y="12810"/>
                    <a:pt x="4904" y="12943"/>
                  </a:cubicBezTo>
                  <a:cubicBezTo>
                    <a:pt x="5253" y="13008"/>
                    <a:pt x="5622" y="13042"/>
                    <a:pt x="6006" y="13042"/>
                  </a:cubicBezTo>
                  <a:cubicBezTo>
                    <a:pt x="8596" y="13042"/>
                    <a:pt x="11848" y="11467"/>
                    <a:pt x="13911" y="6905"/>
                  </a:cubicBezTo>
                  <a:cubicBezTo>
                    <a:pt x="14411" y="5838"/>
                    <a:pt x="14711" y="4771"/>
                    <a:pt x="14878" y="3736"/>
                  </a:cubicBezTo>
                  <a:cubicBezTo>
                    <a:pt x="14816" y="3715"/>
                    <a:pt x="14759" y="3705"/>
                    <a:pt x="14704" y="3705"/>
                  </a:cubicBezTo>
                  <a:cubicBezTo>
                    <a:pt x="14292" y="3705"/>
                    <a:pt x="14066" y="4261"/>
                    <a:pt x="13412" y="4261"/>
                  </a:cubicBezTo>
                  <a:cubicBezTo>
                    <a:pt x="13228" y="4261"/>
                    <a:pt x="13009" y="4216"/>
                    <a:pt x="12743" y="4103"/>
                  </a:cubicBezTo>
                  <a:cubicBezTo>
                    <a:pt x="11409" y="3503"/>
                    <a:pt x="11676" y="2302"/>
                    <a:pt x="11009" y="1802"/>
                  </a:cubicBezTo>
                  <a:cubicBezTo>
                    <a:pt x="10837" y="1664"/>
                    <a:pt x="10661" y="1620"/>
                    <a:pt x="10476" y="1620"/>
                  </a:cubicBezTo>
                  <a:cubicBezTo>
                    <a:pt x="10138" y="1620"/>
                    <a:pt x="9774" y="1770"/>
                    <a:pt x="9362" y="1770"/>
                  </a:cubicBezTo>
                  <a:cubicBezTo>
                    <a:pt x="9127" y="1770"/>
                    <a:pt x="8877" y="1721"/>
                    <a:pt x="8607" y="1568"/>
                  </a:cubicBezTo>
                  <a:cubicBezTo>
                    <a:pt x="7706" y="968"/>
                    <a:pt x="8173" y="101"/>
                    <a:pt x="8207" y="0"/>
                  </a:cubicBezTo>
                  <a:close/>
                </a:path>
              </a:pathLst>
            </a:cu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0"/>
            <p:cNvSpPr/>
            <p:nvPr/>
          </p:nvSpPr>
          <p:spPr>
            <a:xfrm>
              <a:off x="5964425" y="3821825"/>
              <a:ext cx="195175" cy="205450"/>
            </a:xfrm>
            <a:custGeom>
              <a:avLst/>
              <a:gdLst/>
              <a:ahLst/>
              <a:cxnLst/>
              <a:rect l="l" t="t" r="r" b="b"/>
              <a:pathLst>
                <a:path w="7807" h="8218" extrusionOk="0">
                  <a:moveTo>
                    <a:pt x="6027" y="1"/>
                  </a:moveTo>
                  <a:cubicBezTo>
                    <a:pt x="5300" y="1"/>
                    <a:pt x="4980" y="1649"/>
                    <a:pt x="4070" y="2590"/>
                  </a:cubicBezTo>
                  <a:cubicBezTo>
                    <a:pt x="3670" y="2990"/>
                    <a:pt x="2269" y="3324"/>
                    <a:pt x="534" y="3924"/>
                  </a:cubicBezTo>
                  <a:cubicBezTo>
                    <a:pt x="501" y="3991"/>
                    <a:pt x="1" y="4925"/>
                    <a:pt x="968" y="5459"/>
                  </a:cubicBezTo>
                  <a:cubicBezTo>
                    <a:pt x="1243" y="5623"/>
                    <a:pt x="1497" y="5675"/>
                    <a:pt x="1735" y="5675"/>
                  </a:cubicBezTo>
                  <a:cubicBezTo>
                    <a:pt x="2136" y="5675"/>
                    <a:pt x="2489" y="5529"/>
                    <a:pt x="2812" y="5529"/>
                  </a:cubicBezTo>
                  <a:cubicBezTo>
                    <a:pt x="2996" y="5529"/>
                    <a:pt x="3170" y="5576"/>
                    <a:pt x="3336" y="5725"/>
                  </a:cubicBezTo>
                  <a:cubicBezTo>
                    <a:pt x="3970" y="6259"/>
                    <a:pt x="3703" y="7460"/>
                    <a:pt x="5038" y="8060"/>
                  </a:cubicBezTo>
                  <a:cubicBezTo>
                    <a:pt x="5304" y="8173"/>
                    <a:pt x="5521" y="8218"/>
                    <a:pt x="5703" y="8218"/>
                  </a:cubicBezTo>
                  <a:cubicBezTo>
                    <a:pt x="6351" y="8218"/>
                    <a:pt x="6563" y="7662"/>
                    <a:pt x="6991" y="7662"/>
                  </a:cubicBezTo>
                  <a:cubicBezTo>
                    <a:pt x="7047" y="7662"/>
                    <a:pt x="7107" y="7672"/>
                    <a:pt x="7173" y="7693"/>
                  </a:cubicBezTo>
                  <a:cubicBezTo>
                    <a:pt x="7806" y="3724"/>
                    <a:pt x="6672" y="121"/>
                    <a:pt x="6172" y="21"/>
                  </a:cubicBezTo>
                  <a:cubicBezTo>
                    <a:pt x="6122" y="7"/>
                    <a:pt x="6074" y="1"/>
                    <a:pt x="6027" y="1"/>
                  </a:cubicBezTo>
                  <a:close/>
                </a:path>
              </a:pathLst>
            </a:custGeom>
            <a:solidFill>
              <a:schemeClr val="accen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0" name="Google Shape;750;p40"/>
          <p:cNvSpPr txBox="1">
            <a:spLocks noGrp="1"/>
          </p:cNvSpPr>
          <p:nvPr>
            <p:ph type="title"/>
          </p:nvPr>
        </p:nvSpPr>
        <p:spPr>
          <a:xfrm>
            <a:off x="4142200" y="105063"/>
            <a:ext cx="4565100" cy="795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El niño bien sintonizado.</a:t>
            </a:r>
            <a:endParaRPr/>
          </a:p>
        </p:txBody>
      </p:sp>
      <p:sp>
        <p:nvSpPr>
          <p:cNvPr id="751" name="Google Shape;751;p40"/>
          <p:cNvSpPr txBox="1">
            <a:spLocks noGrp="1"/>
          </p:cNvSpPr>
          <p:nvPr>
            <p:ph type="body" idx="1"/>
          </p:nvPr>
        </p:nvSpPr>
        <p:spPr>
          <a:xfrm>
            <a:off x="4142275" y="1148850"/>
            <a:ext cx="4275000" cy="35982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Clr>
                <a:srgbClr val="541C1D"/>
              </a:buClr>
              <a:buSzPct val="36825"/>
              <a:buFont typeface="Arial"/>
              <a:buNone/>
            </a:pPr>
            <a:r>
              <a:rPr lang="en" sz="2987"/>
              <a:t>Según el psiquiatra Daniel Stern el aprendizaje fundamental de la vida emocional tiene lugar en los momentos de intimidad e interacción entre padres e hijos.</a:t>
            </a:r>
            <a:br>
              <a:rPr lang="en" sz="2987" b="1"/>
            </a:br>
            <a:endParaRPr sz="2987" b="1"/>
          </a:p>
          <a:p>
            <a:pPr marL="914400" lvl="0" indent="-340614" algn="l" rtl="0">
              <a:spcBef>
                <a:spcPts val="0"/>
              </a:spcBef>
              <a:spcAft>
                <a:spcPts val="0"/>
              </a:spcAft>
              <a:buSzPct val="100000"/>
              <a:buFont typeface="Questrial"/>
              <a:buChar char="●"/>
            </a:pPr>
            <a:r>
              <a:rPr lang="en" sz="2520"/>
              <a:t>Cuando esto ocurre el niño constata que sus emociones son contadas, aceptadas y correspondidas con empatía a esto se le llama  </a:t>
            </a:r>
            <a:r>
              <a:rPr lang="en" sz="2520" b="1"/>
              <a:t>SINTONIZACIÓN</a:t>
            </a:r>
            <a:r>
              <a:rPr lang="en" sz="2520"/>
              <a:t>.</a:t>
            </a:r>
            <a:endParaRPr sz="2520"/>
          </a:p>
          <a:p>
            <a:pPr marL="0" lvl="0" indent="0" algn="l" rtl="0">
              <a:spcBef>
                <a:spcPts val="0"/>
              </a:spcBef>
              <a:spcAft>
                <a:spcPts val="0"/>
              </a:spcAft>
              <a:buNone/>
            </a:pPr>
            <a:endParaRPr/>
          </a:p>
        </p:txBody>
      </p:sp>
      <p:pic>
        <p:nvPicPr>
          <p:cNvPr id="752" name="Google Shape;752;p40"/>
          <p:cNvPicPr preferRelativeResize="0"/>
          <p:nvPr/>
        </p:nvPicPr>
        <p:blipFill rotWithShape="1">
          <a:blip r:embed="rId3">
            <a:alphaModFix/>
          </a:blip>
          <a:srcRect l="5845" r="5845"/>
          <a:stretch/>
        </p:blipFill>
        <p:spPr>
          <a:xfrm flipH="1">
            <a:off x="651612" y="794775"/>
            <a:ext cx="3018050" cy="3417773"/>
          </a:xfrm>
          <a:prstGeom prst="rect">
            <a:avLst/>
          </a:prstGeom>
          <a:noFill/>
          <a:ln>
            <a:noFill/>
          </a:ln>
        </p:spPr>
      </p:pic>
      <p:grpSp>
        <p:nvGrpSpPr>
          <p:cNvPr id="753" name="Google Shape;753;p40"/>
          <p:cNvGrpSpPr/>
          <p:nvPr/>
        </p:nvGrpSpPr>
        <p:grpSpPr>
          <a:xfrm>
            <a:off x="511425" y="707300"/>
            <a:ext cx="3298425" cy="3682225"/>
            <a:chOff x="511425" y="859700"/>
            <a:chExt cx="3298425" cy="3682225"/>
          </a:xfrm>
        </p:grpSpPr>
        <p:sp>
          <p:nvSpPr>
            <p:cNvPr id="754" name="Google Shape;754;p40"/>
            <p:cNvSpPr/>
            <p:nvPr/>
          </p:nvSpPr>
          <p:spPr>
            <a:xfrm>
              <a:off x="511425" y="859700"/>
              <a:ext cx="3249712" cy="206050"/>
            </a:xfrm>
            <a:custGeom>
              <a:avLst/>
              <a:gdLst/>
              <a:ahLst/>
              <a:cxnLst/>
              <a:rect l="l" t="t" r="r" b="b"/>
              <a:pathLst>
                <a:path w="139353" h="8242" extrusionOk="0">
                  <a:moveTo>
                    <a:pt x="55733" y="1"/>
                  </a:moveTo>
                  <a:cubicBezTo>
                    <a:pt x="53503" y="1"/>
                    <a:pt x="51073" y="14"/>
                    <a:pt x="48534" y="50"/>
                  </a:cubicBezTo>
                  <a:cubicBezTo>
                    <a:pt x="40800" y="116"/>
                    <a:pt x="33893" y="303"/>
                    <a:pt x="31086" y="303"/>
                  </a:cubicBezTo>
                  <a:cubicBezTo>
                    <a:pt x="30279" y="303"/>
                    <a:pt x="29811" y="288"/>
                    <a:pt x="29760" y="249"/>
                  </a:cubicBezTo>
                  <a:cubicBezTo>
                    <a:pt x="29736" y="226"/>
                    <a:pt x="29699" y="216"/>
                    <a:pt x="29652" y="216"/>
                  </a:cubicBezTo>
                  <a:cubicBezTo>
                    <a:pt x="29402" y="216"/>
                    <a:pt x="28870" y="502"/>
                    <a:pt x="28571" y="502"/>
                  </a:cubicBezTo>
                  <a:cubicBezTo>
                    <a:pt x="28523" y="502"/>
                    <a:pt x="28481" y="495"/>
                    <a:pt x="28447" y="478"/>
                  </a:cubicBezTo>
                  <a:cubicBezTo>
                    <a:pt x="13968" y="1240"/>
                    <a:pt x="6551" y="1794"/>
                    <a:pt x="4907" y="1794"/>
                  </a:cubicBezTo>
                  <a:cubicBezTo>
                    <a:pt x="4827" y="1794"/>
                    <a:pt x="4761" y="1793"/>
                    <a:pt x="4709" y="1790"/>
                  </a:cubicBezTo>
                  <a:cubicBezTo>
                    <a:pt x="4548" y="1786"/>
                    <a:pt x="4401" y="1784"/>
                    <a:pt x="4266" y="1784"/>
                  </a:cubicBezTo>
                  <a:cubicBezTo>
                    <a:pt x="3490" y="1784"/>
                    <a:pt x="3109" y="1861"/>
                    <a:pt x="2768" y="2104"/>
                  </a:cubicBezTo>
                  <a:cubicBezTo>
                    <a:pt x="1656" y="2931"/>
                    <a:pt x="1" y="8039"/>
                    <a:pt x="1228" y="8238"/>
                  </a:cubicBezTo>
                  <a:cubicBezTo>
                    <a:pt x="1253" y="8240"/>
                    <a:pt x="1289" y="8241"/>
                    <a:pt x="1333" y="8241"/>
                  </a:cubicBezTo>
                  <a:cubicBezTo>
                    <a:pt x="2996" y="8241"/>
                    <a:pt x="17482" y="6949"/>
                    <a:pt x="23837" y="6949"/>
                  </a:cubicBezTo>
                  <a:cubicBezTo>
                    <a:pt x="25010" y="6949"/>
                    <a:pt x="25906" y="6993"/>
                    <a:pt x="26393" y="7097"/>
                  </a:cubicBezTo>
                  <a:cubicBezTo>
                    <a:pt x="30021" y="6844"/>
                    <a:pt x="39419" y="6170"/>
                    <a:pt x="46125" y="6170"/>
                  </a:cubicBezTo>
                  <a:cubicBezTo>
                    <a:pt x="48490" y="6170"/>
                    <a:pt x="50520" y="6254"/>
                    <a:pt x="51844" y="6469"/>
                  </a:cubicBezTo>
                  <a:cubicBezTo>
                    <a:pt x="52567" y="6265"/>
                    <a:pt x="54440" y="6187"/>
                    <a:pt x="56874" y="6187"/>
                  </a:cubicBezTo>
                  <a:cubicBezTo>
                    <a:pt x="64404" y="6187"/>
                    <a:pt x="77312" y="6928"/>
                    <a:pt x="78244" y="6928"/>
                  </a:cubicBezTo>
                  <a:cubicBezTo>
                    <a:pt x="78269" y="6928"/>
                    <a:pt x="78286" y="6927"/>
                    <a:pt x="78293" y="6926"/>
                  </a:cubicBezTo>
                  <a:cubicBezTo>
                    <a:pt x="78514" y="6890"/>
                    <a:pt x="78887" y="6874"/>
                    <a:pt x="79344" y="6874"/>
                  </a:cubicBezTo>
                  <a:cubicBezTo>
                    <a:pt x="81068" y="6874"/>
                    <a:pt x="83994" y="7100"/>
                    <a:pt x="84513" y="7325"/>
                  </a:cubicBezTo>
                  <a:cubicBezTo>
                    <a:pt x="85064" y="7569"/>
                    <a:pt x="85773" y="7632"/>
                    <a:pt x="86478" y="7632"/>
                  </a:cubicBezTo>
                  <a:cubicBezTo>
                    <a:pt x="87224" y="7632"/>
                    <a:pt x="87966" y="7562"/>
                    <a:pt x="88514" y="7562"/>
                  </a:cubicBezTo>
                  <a:cubicBezTo>
                    <a:pt x="88843" y="7562"/>
                    <a:pt x="89102" y="7587"/>
                    <a:pt x="89249" y="7668"/>
                  </a:cubicBezTo>
                  <a:cubicBezTo>
                    <a:pt x="92689" y="7609"/>
                    <a:pt x="94471" y="7592"/>
                    <a:pt x="95538" y="7592"/>
                  </a:cubicBezTo>
                  <a:cubicBezTo>
                    <a:pt x="96975" y="7592"/>
                    <a:pt x="97113" y="7623"/>
                    <a:pt x="98257" y="7623"/>
                  </a:cubicBezTo>
                  <a:cubicBezTo>
                    <a:pt x="99969" y="7623"/>
                    <a:pt x="103932" y="7554"/>
                    <a:pt x="117867" y="7211"/>
                  </a:cubicBezTo>
                  <a:cubicBezTo>
                    <a:pt x="120007" y="7183"/>
                    <a:pt x="120235" y="7183"/>
                    <a:pt x="122004" y="7126"/>
                  </a:cubicBezTo>
                  <a:cubicBezTo>
                    <a:pt x="123053" y="6999"/>
                    <a:pt x="124139" y="6949"/>
                    <a:pt x="125211" y="6949"/>
                  </a:cubicBezTo>
                  <a:cubicBezTo>
                    <a:pt x="127990" y="6949"/>
                    <a:pt x="130673" y="7283"/>
                    <a:pt x="132362" y="7468"/>
                  </a:cubicBezTo>
                  <a:cubicBezTo>
                    <a:pt x="133038" y="7543"/>
                    <a:pt x="133810" y="7618"/>
                    <a:pt x="134472" y="7618"/>
                  </a:cubicBezTo>
                  <a:cubicBezTo>
                    <a:pt x="135067" y="7618"/>
                    <a:pt x="135573" y="7558"/>
                    <a:pt x="135843" y="7382"/>
                  </a:cubicBezTo>
                  <a:cubicBezTo>
                    <a:pt x="137069" y="6641"/>
                    <a:pt x="139352" y="2960"/>
                    <a:pt x="138981" y="1961"/>
                  </a:cubicBezTo>
                  <a:cubicBezTo>
                    <a:pt x="138896" y="1704"/>
                    <a:pt x="135472" y="1362"/>
                    <a:pt x="135215" y="1334"/>
                  </a:cubicBezTo>
                  <a:cubicBezTo>
                    <a:pt x="133931" y="1191"/>
                    <a:pt x="134416" y="1248"/>
                    <a:pt x="133075" y="1134"/>
                  </a:cubicBezTo>
                  <a:cubicBezTo>
                    <a:pt x="131638" y="1034"/>
                    <a:pt x="129897" y="992"/>
                    <a:pt x="128627" y="992"/>
                  </a:cubicBezTo>
                  <a:cubicBezTo>
                    <a:pt x="127728" y="992"/>
                    <a:pt x="127066" y="1013"/>
                    <a:pt x="126912" y="1048"/>
                  </a:cubicBezTo>
                  <a:cubicBezTo>
                    <a:pt x="126828" y="1064"/>
                    <a:pt x="126744" y="1071"/>
                    <a:pt x="126664" y="1071"/>
                  </a:cubicBezTo>
                  <a:cubicBezTo>
                    <a:pt x="126446" y="1071"/>
                    <a:pt x="126261" y="1018"/>
                    <a:pt x="126199" y="934"/>
                  </a:cubicBezTo>
                  <a:cubicBezTo>
                    <a:pt x="126199" y="906"/>
                    <a:pt x="124572" y="820"/>
                    <a:pt x="124515" y="820"/>
                  </a:cubicBezTo>
                  <a:cubicBezTo>
                    <a:pt x="122938" y="768"/>
                    <a:pt x="122052" y="752"/>
                    <a:pt x="121218" y="752"/>
                  </a:cubicBezTo>
                  <a:cubicBezTo>
                    <a:pt x="120211" y="752"/>
                    <a:pt x="119278" y="776"/>
                    <a:pt x="117297" y="791"/>
                  </a:cubicBezTo>
                  <a:lnTo>
                    <a:pt x="115642" y="791"/>
                  </a:lnTo>
                  <a:cubicBezTo>
                    <a:pt x="115642" y="727"/>
                    <a:pt x="115552" y="690"/>
                    <a:pt x="115397" y="690"/>
                  </a:cubicBezTo>
                  <a:cubicBezTo>
                    <a:pt x="115276" y="690"/>
                    <a:pt x="115116" y="713"/>
                    <a:pt x="114928" y="763"/>
                  </a:cubicBezTo>
                  <a:cubicBezTo>
                    <a:pt x="114072" y="963"/>
                    <a:pt x="110021" y="1248"/>
                    <a:pt x="105827" y="1419"/>
                  </a:cubicBezTo>
                  <a:cubicBezTo>
                    <a:pt x="103914" y="1511"/>
                    <a:pt x="101983" y="1548"/>
                    <a:pt x="100324" y="1548"/>
                  </a:cubicBezTo>
                  <a:cubicBezTo>
                    <a:pt x="98370" y="1548"/>
                    <a:pt x="96794" y="1496"/>
                    <a:pt x="96069" y="1419"/>
                  </a:cubicBezTo>
                  <a:cubicBezTo>
                    <a:pt x="94354" y="1235"/>
                    <a:pt x="93497" y="1170"/>
                    <a:pt x="92359" y="1170"/>
                  </a:cubicBezTo>
                  <a:cubicBezTo>
                    <a:pt x="91736" y="1170"/>
                    <a:pt x="91028" y="1189"/>
                    <a:pt x="90048" y="1219"/>
                  </a:cubicBezTo>
                  <a:cubicBezTo>
                    <a:pt x="89919" y="1222"/>
                    <a:pt x="89780" y="1223"/>
                    <a:pt x="89634" y="1223"/>
                  </a:cubicBezTo>
                  <a:cubicBezTo>
                    <a:pt x="87785" y="1223"/>
                    <a:pt x="84653" y="1060"/>
                    <a:pt x="81375" y="849"/>
                  </a:cubicBezTo>
                  <a:cubicBezTo>
                    <a:pt x="79577" y="763"/>
                    <a:pt x="77808" y="649"/>
                    <a:pt x="76125" y="563"/>
                  </a:cubicBezTo>
                  <a:cubicBezTo>
                    <a:pt x="74441" y="506"/>
                    <a:pt x="72958" y="478"/>
                    <a:pt x="71788" y="478"/>
                  </a:cubicBezTo>
                  <a:cubicBezTo>
                    <a:pt x="69562" y="478"/>
                    <a:pt x="71074" y="221"/>
                    <a:pt x="69220" y="192"/>
                  </a:cubicBezTo>
                  <a:cubicBezTo>
                    <a:pt x="68820" y="192"/>
                    <a:pt x="67936" y="135"/>
                    <a:pt x="66652" y="107"/>
                  </a:cubicBezTo>
                  <a:cubicBezTo>
                    <a:pt x="64664" y="67"/>
                    <a:pt x="60693" y="1"/>
                    <a:pt x="557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0"/>
            <p:cNvSpPr/>
            <p:nvPr/>
          </p:nvSpPr>
          <p:spPr>
            <a:xfrm>
              <a:off x="596325" y="4295175"/>
              <a:ext cx="3195325" cy="228750"/>
            </a:xfrm>
            <a:custGeom>
              <a:avLst/>
              <a:gdLst/>
              <a:ahLst/>
              <a:cxnLst/>
              <a:rect l="l" t="t" r="r" b="b"/>
              <a:pathLst>
                <a:path w="119351" h="9150" extrusionOk="0">
                  <a:moveTo>
                    <a:pt x="113952" y="0"/>
                  </a:moveTo>
                  <a:cubicBezTo>
                    <a:pt x="111096" y="0"/>
                    <a:pt x="108469" y="479"/>
                    <a:pt x="108223" y="561"/>
                  </a:cubicBezTo>
                  <a:cubicBezTo>
                    <a:pt x="108120" y="607"/>
                    <a:pt x="108013" y="625"/>
                    <a:pt x="107916" y="625"/>
                  </a:cubicBezTo>
                  <a:cubicBezTo>
                    <a:pt x="107770" y="625"/>
                    <a:pt x="107647" y="584"/>
                    <a:pt x="107595" y="533"/>
                  </a:cubicBezTo>
                  <a:lnTo>
                    <a:pt x="107225" y="533"/>
                  </a:lnTo>
                  <a:cubicBezTo>
                    <a:pt x="102574" y="818"/>
                    <a:pt x="106711" y="618"/>
                    <a:pt x="98979" y="1046"/>
                  </a:cubicBezTo>
                  <a:cubicBezTo>
                    <a:pt x="98979" y="1003"/>
                    <a:pt x="98915" y="982"/>
                    <a:pt x="98808" y="982"/>
                  </a:cubicBezTo>
                  <a:cubicBezTo>
                    <a:pt x="98701" y="982"/>
                    <a:pt x="98551" y="1003"/>
                    <a:pt x="98380" y="1046"/>
                  </a:cubicBezTo>
                  <a:cubicBezTo>
                    <a:pt x="97467" y="1389"/>
                    <a:pt x="90847" y="2245"/>
                    <a:pt x="85882" y="2330"/>
                  </a:cubicBezTo>
                  <a:cubicBezTo>
                    <a:pt x="84427" y="2330"/>
                    <a:pt x="83257" y="2330"/>
                    <a:pt x="82687" y="2302"/>
                  </a:cubicBezTo>
                  <a:cubicBezTo>
                    <a:pt x="81509" y="2227"/>
                    <a:pt x="80806" y="2184"/>
                    <a:pt x="80074" y="2184"/>
                  </a:cubicBezTo>
                  <a:cubicBezTo>
                    <a:pt x="79405" y="2184"/>
                    <a:pt x="78711" y="2220"/>
                    <a:pt x="77608" y="2302"/>
                  </a:cubicBezTo>
                  <a:cubicBezTo>
                    <a:pt x="77106" y="2341"/>
                    <a:pt x="76440" y="2357"/>
                    <a:pt x="75661" y="2357"/>
                  </a:cubicBezTo>
                  <a:cubicBezTo>
                    <a:pt x="74185" y="2357"/>
                    <a:pt x="72304" y="2301"/>
                    <a:pt x="70361" y="2245"/>
                  </a:cubicBezTo>
                  <a:cubicBezTo>
                    <a:pt x="62682" y="1974"/>
                    <a:pt x="57925" y="1877"/>
                    <a:pt x="54645" y="1877"/>
                  </a:cubicBezTo>
                  <a:cubicBezTo>
                    <a:pt x="46433" y="1877"/>
                    <a:pt x="47479" y="2483"/>
                    <a:pt x="35116" y="2483"/>
                  </a:cubicBezTo>
                  <a:cubicBezTo>
                    <a:pt x="34197" y="2483"/>
                    <a:pt x="33204" y="2480"/>
                    <a:pt x="32128" y="2473"/>
                  </a:cubicBezTo>
                  <a:cubicBezTo>
                    <a:pt x="29189" y="2444"/>
                    <a:pt x="27192" y="2444"/>
                    <a:pt x="27078" y="2330"/>
                  </a:cubicBezTo>
                  <a:cubicBezTo>
                    <a:pt x="27058" y="2306"/>
                    <a:pt x="27026" y="2296"/>
                    <a:pt x="26986" y="2296"/>
                  </a:cubicBezTo>
                  <a:cubicBezTo>
                    <a:pt x="26772" y="2296"/>
                    <a:pt x="26311" y="2583"/>
                    <a:pt x="26046" y="2583"/>
                  </a:cubicBezTo>
                  <a:cubicBezTo>
                    <a:pt x="26004" y="2583"/>
                    <a:pt x="25967" y="2575"/>
                    <a:pt x="25936" y="2558"/>
                  </a:cubicBezTo>
                  <a:cubicBezTo>
                    <a:pt x="23323" y="2665"/>
                    <a:pt x="22405" y="2846"/>
                    <a:pt x="20619" y="2846"/>
                  </a:cubicBezTo>
                  <a:cubicBezTo>
                    <a:pt x="20494" y="2846"/>
                    <a:pt x="20364" y="2846"/>
                    <a:pt x="20230" y="2844"/>
                  </a:cubicBezTo>
                  <a:cubicBezTo>
                    <a:pt x="17828" y="2767"/>
                    <a:pt x="14716" y="2370"/>
                    <a:pt x="12145" y="2370"/>
                  </a:cubicBezTo>
                  <a:cubicBezTo>
                    <a:pt x="11845" y="2370"/>
                    <a:pt x="11553" y="2375"/>
                    <a:pt x="11271" y="2387"/>
                  </a:cubicBezTo>
                  <a:cubicBezTo>
                    <a:pt x="10075" y="2434"/>
                    <a:pt x="7762" y="2616"/>
                    <a:pt x="6627" y="2616"/>
                  </a:cubicBezTo>
                  <a:cubicBezTo>
                    <a:pt x="6381" y="2616"/>
                    <a:pt x="6190" y="2607"/>
                    <a:pt x="6078" y="2587"/>
                  </a:cubicBezTo>
                  <a:cubicBezTo>
                    <a:pt x="5818" y="2553"/>
                    <a:pt x="5604" y="2535"/>
                    <a:pt x="5426" y="2535"/>
                  </a:cubicBezTo>
                  <a:cubicBezTo>
                    <a:pt x="4235" y="2535"/>
                    <a:pt x="4594" y="3336"/>
                    <a:pt x="2882" y="5668"/>
                  </a:cubicBezTo>
                  <a:cubicBezTo>
                    <a:pt x="1798" y="7152"/>
                    <a:pt x="1" y="8293"/>
                    <a:pt x="3710" y="8750"/>
                  </a:cubicBezTo>
                  <a:cubicBezTo>
                    <a:pt x="4223" y="8815"/>
                    <a:pt x="4783" y="8841"/>
                    <a:pt x="5365" y="8841"/>
                  </a:cubicBezTo>
                  <a:cubicBezTo>
                    <a:pt x="6819" y="8841"/>
                    <a:pt x="8405" y="8681"/>
                    <a:pt x="9730" y="8579"/>
                  </a:cubicBezTo>
                  <a:cubicBezTo>
                    <a:pt x="10814" y="8487"/>
                    <a:pt x="11760" y="8451"/>
                    <a:pt x="12625" y="8451"/>
                  </a:cubicBezTo>
                  <a:cubicBezTo>
                    <a:pt x="16084" y="8451"/>
                    <a:pt x="18238" y="9035"/>
                    <a:pt x="22712" y="9035"/>
                  </a:cubicBezTo>
                  <a:cubicBezTo>
                    <a:pt x="23112" y="9035"/>
                    <a:pt x="23853" y="9035"/>
                    <a:pt x="24253" y="9149"/>
                  </a:cubicBezTo>
                  <a:cubicBezTo>
                    <a:pt x="30292" y="8634"/>
                    <a:pt x="38221" y="8446"/>
                    <a:pt x="42621" y="8446"/>
                  </a:cubicBezTo>
                  <a:cubicBezTo>
                    <a:pt x="44313" y="8446"/>
                    <a:pt x="45483" y="8474"/>
                    <a:pt x="45823" y="8522"/>
                  </a:cubicBezTo>
                  <a:cubicBezTo>
                    <a:pt x="46957" y="8105"/>
                    <a:pt x="50155" y="7978"/>
                    <a:pt x="53777" y="7978"/>
                  </a:cubicBezTo>
                  <a:cubicBezTo>
                    <a:pt x="59549" y="7978"/>
                    <a:pt x="66401" y="8302"/>
                    <a:pt x="67695" y="8302"/>
                  </a:cubicBezTo>
                  <a:cubicBezTo>
                    <a:pt x="67816" y="8302"/>
                    <a:pt x="67889" y="8300"/>
                    <a:pt x="67907" y="8293"/>
                  </a:cubicBezTo>
                  <a:cubicBezTo>
                    <a:pt x="68168" y="8232"/>
                    <a:pt x="68708" y="8206"/>
                    <a:pt x="69348" y="8206"/>
                  </a:cubicBezTo>
                  <a:cubicBezTo>
                    <a:pt x="70805" y="8206"/>
                    <a:pt x="72780" y="8343"/>
                    <a:pt x="73157" y="8522"/>
                  </a:cubicBezTo>
                  <a:cubicBezTo>
                    <a:pt x="73557" y="8717"/>
                    <a:pt x="74044" y="8777"/>
                    <a:pt x="74540" y="8777"/>
                  </a:cubicBezTo>
                  <a:cubicBezTo>
                    <a:pt x="75320" y="8777"/>
                    <a:pt x="76124" y="8629"/>
                    <a:pt x="76657" y="8629"/>
                  </a:cubicBezTo>
                  <a:cubicBezTo>
                    <a:pt x="76873" y="8629"/>
                    <a:pt x="77044" y="8653"/>
                    <a:pt x="77152" y="8721"/>
                  </a:cubicBezTo>
                  <a:cubicBezTo>
                    <a:pt x="81645" y="8450"/>
                    <a:pt x="81859" y="8415"/>
                    <a:pt x="82116" y="8415"/>
                  </a:cubicBezTo>
                  <a:cubicBezTo>
                    <a:pt x="82208" y="8415"/>
                    <a:pt x="82305" y="8419"/>
                    <a:pt x="82605" y="8419"/>
                  </a:cubicBezTo>
                  <a:cubicBezTo>
                    <a:pt x="83144" y="8419"/>
                    <a:pt x="84339" y="8404"/>
                    <a:pt x="87338" y="8322"/>
                  </a:cubicBezTo>
                  <a:cubicBezTo>
                    <a:pt x="87965" y="8322"/>
                    <a:pt x="88622" y="8293"/>
                    <a:pt x="89306" y="8265"/>
                  </a:cubicBezTo>
                  <a:cubicBezTo>
                    <a:pt x="90676" y="8179"/>
                    <a:pt x="92102" y="8094"/>
                    <a:pt x="93529" y="7979"/>
                  </a:cubicBezTo>
                  <a:cubicBezTo>
                    <a:pt x="98294" y="7580"/>
                    <a:pt x="97524" y="7609"/>
                    <a:pt x="103801" y="7123"/>
                  </a:cubicBezTo>
                  <a:cubicBezTo>
                    <a:pt x="105826" y="6952"/>
                    <a:pt x="107595" y="6296"/>
                    <a:pt x="111961" y="6296"/>
                  </a:cubicBezTo>
                  <a:cubicBezTo>
                    <a:pt x="112931" y="6296"/>
                    <a:pt x="113825" y="6347"/>
                    <a:pt x="114533" y="6347"/>
                  </a:cubicBezTo>
                  <a:cubicBezTo>
                    <a:pt x="114887" y="6347"/>
                    <a:pt x="115195" y="6334"/>
                    <a:pt x="115442" y="6296"/>
                  </a:cubicBezTo>
                  <a:cubicBezTo>
                    <a:pt x="115870" y="6239"/>
                    <a:pt x="116127" y="6125"/>
                    <a:pt x="116868" y="5041"/>
                  </a:cubicBezTo>
                  <a:cubicBezTo>
                    <a:pt x="117724" y="3842"/>
                    <a:pt x="119351" y="1588"/>
                    <a:pt x="119151" y="846"/>
                  </a:cubicBezTo>
                  <a:cubicBezTo>
                    <a:pt x="119094" y="675"/>
                    <a:pt x="117496" y="304"/>
                    <a:pt x="117296" y="276"/>
                  </a:cubicBezTo>
                  <a:cubicBezTo>
                    <a:pt x="116233" y="74"/>
                    <a:pt x="115075" y="0"/>
                    <a:pt x="1139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0"/>
            <p:cNvSpPr/>
            <p:nvPr/>
          </p:nvSpPr>
          <p:spPr>
            <a:xfrm rot="5400000">
              <a:off x="1924073" y="2555727"/>
              <a:ext cx="3581804" cy="189750"/>
            </a:xfrm>
            <a:custGeom>
              <a:avLst/>
              <a:gdLst/>
              <a:ahLst/>
              <a:cxnLst/>
              <a:rect l="l" t="t" r="r" b="b"/>
              <a:pathLst>
                <a:path w="130878" h="7590" extrusionOk="0">
                  <a:moveTo>
                    <a:pt x="108635" y="0"/>
                  </a:moveTo>
                  <a:cubicBezTo>
                    <a:pt x="108534" y="0"/>
                    <a:pt x="108413" y="10"/>
                    <a:pt x="108280" y="29"/>
                  </a:cubicBezTo>
                  <a:cubicBezTo>
                    <a:pt x="107244" y="244"/>
                    <a:pt x="100302" y="365"/>
                    <a:pt x="95289" y="365"/>
                  </a:cubicBezTo>
                  <a:cubicBezTo>
                    <a:pt x="92985" y="365"/>
                    <a:pt x="91089" y="340"/>
                    <a:pt x="90362" y="286"/>
                  </a:cubicBezTo>
                  <a:cubicBezTo>
                    <a:pt x="89141" y="203"/>
                    <a:pt x="88375" y="161"/>
                    <a:pt x="87614" y="161"/>
                  </a:cubicBezTo>
                  <a:cubicBezTo>
                    <a:pt x="86792" y="161"/>
                    <a:pt x="85976" y="210"/>
                    <a:pt x="84598" y="314"/>
                  </a:cubicBezTo>
                  <a:cubicBezTo>
                    <a:pt x="81288" y="571"/>
                    <a:pt x="71816" y="343"/>
                    <a:pt x="67450" y="685"/>
                  </a:cubicBezTo>
                  <a:cubicBezTo>
                    <a:pt x="67091" y="710"/>
                    <a:pt x="66836" y="720"/>
                    <a:pt x="66651" y="720"/>
                  </a:cubicBezTo>
                  <a:cubicBezTo>
                    <a:pt x="65863" y="720"/>
                    <a:pt x="66346" y="536"/>
                    <a:pt x="65380" y="536"/>
                  </a:cubicBezTo>
                  <a:cubicBezTo>
                    <a:pt x="65278" y="536"/>
                    <a:pt x="65161" y="538"/>
                    <a:pt x="65025" y="542"/>
                  </a:cubicBezTo>
                  <a:cubicBezTo>
                    <a:pt x="56845" y="802"/>
                    <a:pt x="50748" y="1334"/>
                    <a:pt x="40749" y="1334"/>
                  </a:cubicBezTo>
                  <a:cubicBezTo>
                    <a:pt x="38646" y="1334"/>
                    <a:pt x="36371" y="1310"/>
                    <a:pt x="33868" y="1256"/>
                  </a:cubicBezTo>
                  <a:cubicBezTo>
                    <a:pt x="30615" y="1170"/>
                    <a:pt x="28447" y="1056"/>
                    <a:pt x="28333" y="970"/>
                  </a:cubicBezTo>
                  <a:cubicBezTo>
                    <a:pt x="28307" y="930"/>
                    <a:pt x="28260" y="913"/>
                    <a:pt x="28197" y="913"/>
                  </a:cubicBezTo>
                  <a:cubicBezTo>
                    <a:pt x="27960" y="913"/>
                    <a:pt x="27508" y="1147"/>
                    <a:pt x="27226" y="1147"/>
                  </a:cubicBezTo>
                  <a:cubicBezTo>
                    <a:pt x="27168" y="1147"/>
                    <a:pt x="27117" y="1137"/>
                    <a:pt x="27077" y="1113"/>
                  </a:cubicBezTo>
                  <a:lnTo>
                    <a:pt x="8902" y="1113"/>
                  </a:lnTo>
                  <a:cubicBezTo>
                    <a:pt x="6677" y="1113"/>
                    <a:pt x="5079" y="1113"/>
                    <a:pt x="4680" y="1056"/>
                  </a:cubicBezTo>
                  <a:cubicBezTo>
                    <a:pt x="4352" y="1011"/>
                    <a:pt x="4085" y="988"/>
                    <a:pt x="3861" y="988"/>
                  </a:cubicBezTo>
                  <a:cubicBezTo>
                    <a:pt x="3382" y="988"/>
                    <a:pt x="3097" y="1090"/>
                    <a:pt x="2825" y="1284"/>
                  </a:cubicBezTo>
                  <a:cubicBezTo>
                    <a:pt x="1769" y="2026"/>
                    <a:pt x="0" y="7105"/>
                    <a:pt x="1199" y="7333"/>
                  </a:cubicBezTo>
                  <a:cubicBezTo>
                    <a:pt x="1299" y="7350"/>
                    <a:pt x="1495" y="7357"/>
                    <a:pt x="1774" y="7357"/>
                  </a:cubicBezTo>
                  <a:cubicBezTo>
                    <a:pt x="2447" y="7357"/>
                    <a:pt x="3606" y="7316"/>
                    <a:pt x="5079" y="7276"/>
                  </a:cubicBezTo>
                  <a:cubicBezTo>
                    <a:pt x="6472" y="7232"/>
                    <a:pt x="10875" y="7123"/>
                    <a:pt x="15204" y="7123"/>
                  </a:cubicBezTo>
                  <a:cubicBezTo>
                    <a:pt x="19388" y="7123"/>
                    <a:pt x="23504" y="7225"/>
                    <a:pt x="24766" y="7590"/>
                  </a:cubicBezTo>
                  <a:cubicBezTo>
                    <a:pt x="32973" y="7454"/>
                    <a:pt x="39012" y="7339"/>
                    <a:pt x="43134" y="7339"/>
                  </a:cubicBezTo>
                  <a:cubicBezTo>
                    <a:pt x="45962" y="7339"/>
                    <a:pt x="47887" y="7393"/>
                    <a:pt x="48990" y="7533"/>
                  </a:cubicBezTo>
                  <a:cubicBezTo>
                    <a:pt x="50074" y="7190"/>
                    <a:pt x="59747" y="6819"/>
                    <a:pt x="62029" y="6762"/>
                  </a:cubicBezTo>
                  <a:cubicBezTo>
                    <a:pt x="67850" y="6677"/>
                    <a:pt x="73556" y="6734"/>
                    <a:pt x="73956" y="6620"/>
                  </a:cubicBezTo>
                  <a:cubicBezTo>
                    <a:pt x="74412" y="6506"/>
                    <a:pt x="75710" y="6449"/>
                    <a:pt x="76969" y="6449"/>
                  </a:cubicBezTo>
                  <a:cubicBezTo>
                    <a:pt x="78228" y="6449"/>
                    <a:pt x="79448" y="6506"/>
                    <a:pt x="79748" y="6620"/>
                  </a:cubicBezTo>
                  <a:cubicBezTo>
                    <a:pt x="80145" y="6779"/>
                    <a:pt x="80618" y="6831"/>
                    <a:pt x="81107" y="6831"/>
                  </a:cubicBezTo>
                  <a:cubicBezTo>
                    <a:pt x="82064" y="6831"/>
                    <a:pt x="83080" y="6630"/>
                    <a:pt x="83704" y="6630"/>
                  </a:cubicBezTo>
                  <a:cubicBezTo>
                    <a:pt x="83905" y="6630"/>
                    <a:pt x="84065" y="6650"/>
                    <a:pt x="84170" y="6705"/>
                  </a:cubicBezTo>
                  <a:cubicBezTo>
                    <a:pt x="88108" y="6423"/>
                    <a:pt x="88450" y="6314"/>
                    <a:pt x="92343" y="6314"/>
                  </a:cubicBezTo>
                  <a:cubicBezTo>
                    <a:pt x="94346" y="6314"/>
                    <a:pt x="97289" y="6343"/>
                    <a:pt x="102146" y="6391"/>
                  </a:cubicBezTo>
                  <a:cubicBezTo>
                    <a:pt x="105284" y="6420"/>
                    <a:pt x="114700" y="6563"/>
                    <a:pt x="114700" y="6563"/>
                  </a:cubicBezTo>
                  <a:cubicBezTo>
                    <a:pt x="115611" y="6476"/>
                    <a:pt x="116557" y="6443"/>
                    <a:pt x="117507" y="6443"/>
                  </a:cubicBezTo>
                  <a:cubicBezTo>
                    <a:pt x="120650" y="6443"/>
                    <a:pt x="123834" y="6806"/>
                    <a:pt x="125913" y="6806"/>
                  </a:cubicBezTo>
                  <a:cubicBezTo>
                    <a:pt x="126946" y="6806"/>
                    <a:pt x="127706" y="6716"/>
                    <a:pt x="128053" y="6449"/>
                  </a:cubicBezTo>
                  <a:cubicBezTo>
                    <a:pt x="129251" y="5536"/>
                    <a:pt x="130877" y="1655"/>
                    <a:pt x="130392" y="714"/>
                  </a:cubicBezTo>
                  <a:cubicBezTo>
                    <a:pt x="130317" y="518"/>
                    <a:pt x="127406" y="449"/>
                    <a:pt x="124592" y="449"/>
                  </a:cubicBezTo>
                  <a:cubicBezTo>
                    <a:pt x="122081" y="449"/>
                    <a:pt x="119648" y="504"/>
                    <a:pt x="119379" y="571"/>
                  </a:cubicBezTo>
                  <a:cubicBezTo>
                    <a:pt x="119303" y="586"/>
                    <a:pt x="119226" y="593"/>
                    <a:pt x="119154" y="593"/>
                  </a:cubicBezTo>
                  <a:cubicBezTo>
                    <a:pt x="118957" y="593"/>
                    <a:pt x="118793" y="540"/>
                    <a:pt x="118751" y="457"/>
                  </a:cubicBezTo>
                  <a:cubicBezTo>
                    <a:pt x="118694" y="428"/>
                    <a:pt x="113929" y="229"/>
                    <a:pt x="113844" y="229"/>
                  </a:cubicBezTo>
                  <a:cubicBezTo>
                    <a:pt x="109963" y="114"/>
                    <a:pt x="110791" y="143"/>
                    <a:pt x="109393" y="114"/>
                  </a:cubicBezTo>
                  <a:lnTo>
                    <a:pt x="108965" y="114"/>
                  </a:lnTo>
                  <a:cubicBezTo>
                    <a:pt x="108965" y="38"/>
                    <a:pt x="108838" y="0"/>
                    <a:pt x="108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0"/>
            <p:cNvSpPr/>
            <p:nvPr/>
          </p:nvSpPr>
          <p:spPr>
            <a:xfrm rot="-5400000">
              <a:off x="-1221171" y="2607829"/>
              <a:ext cx="3666692" cy="201500"/>
            </a:xfrm>
            <a:custGeom>
              <a:avLst/>
              <a:gdLst/>
              <a:ahLst/>
              <a:cxnLst/>
              <a:rect l="l" t="t" r="r" b="b"/>
              <a:pathLst>
                <a:path w="135728" h="8060" extrusionOk="0">
                  <a:moveTo>
                    <a:pt x="90622" y="0"/>
                  </a:moveTo>
                  <a:cubicBezTo>
                    <a:pt x="89853" y="0"/>
                    <a:pt x="89036" y="43"/>
                    <a:pt x="87765" y="122"/>
                  </a:cubicBezTo>
                  <a:cubicBezTo>
                    <a:pt x="86877" y="181"/>
                    <a:pt x="85558" y="200"/>
                    <a:pt x="84011" y="200"/>
                  </a:cubicBezTo>
                  <a:cubicBezTo>
                    <a:pt x="81280" y="200"/>
                    <a:pt x="77841" y="141"/>
                    <a:pt x="74824" y="141"/>
                  </a:cubicBezTo>
                  <a:cubicBezTo>
                    <a:pt x="72963" y="141"/>
                    <a:pt x="71263" y="164"/>
                    <a:pt x="69990" y="236"/>
                  </a:cubicBezTo>
                  <a:cubicBezTo>
                    <a:pt x="69680" y="253"/>
                    <a:pt x="69446" y="260"/>
                    <a:pt x="69266" y="260"/>
                  </a:cubicBezTo>
                  <a:cubicBezTo>
                    <a:pt x="68299" y="260"/>
                    <a:pt x="68904" y="59"/>
                    <a:pt x="67849" y="59"/>
                  </a:cubicBezTo>
                  <a:cubicBezTo>
                    <a:pt x="67743" y="59"/>
                    <a:pt x="67621" y="61"/>
                    <a:pt x="67479" y="65"/>
                  </a:cubicBezTo>
                  <a:cubicBezTo>
                    <a:pt x="55923" y="179"/>
                    <a:pt x="35123" y="636"/>
                    <a:pt x="34952" y="636"/>
                  </a:cubicBezTo>
                  <a:cubicBezTo>
                    <a:pt x="33546" y="659"/>
                    <a:pt x="32340" y="673"/>
                    <a:pt x="31400" y="673"/>
                  </a:cubicBezTo>
                  <a:cubicBezTo>
                    <a:pt x="30070" y="673"/>
                    <a:pt x="29272" y="645"/>
                    <a:pt x="29189" y="579"/>
                  </a:cubicBezTo>
                  <a:cubicBezTo>
                    <a:pt x="29169" y="555"/>
                    <a:pt x="29135" y="545"/>
                    <a:pt x="29091" y="545"/>
                  </a:cubicBezTo>
                  <a:cubicBezTo>
                    <a:pt x="28857" y="545"/>
                    <a:pt x="28327" y="831"/>
                    <a:pt x="28028" y="831"/>
                  </a:cubicBezTo>
                  <a:cubicBezTo>
                    <a:pt x="27980" y="831"/>
                    <a:pt x="27938" y="824"/>
                    <a:pt x="27905" y="807"/>
                  </a:cubicBezTo>
                  <a:cubicBezTo>
                    <a:pt x="11841" y="1492"/>
                    <a:pt x="12155" y="1492"/>
                    <a:pt x="9073" y="1606"/>
                  </a:cubicBezTo>
                  <a:cubicBezTo>
                    <a:pt x="7383" y="1670"/>
                    <a:pt x="6029" y="1702"/>
                    <a:pt x="5278" y="1702"/>
                  </a:cubicBezTo>
                  <a:cubicBezTo>
                    <a:pt x="5027" y="1702"/>
                    <a:pt x="4843" y="1699"/>
                    <a:pt x="4736" y="1691"/>
                  </a:cubicBezTo>
                  <a:cubicBezTo>
                    <a:pt x="4452" y="1668"/>
                    <a:pt x="4211" y="1655"/>
                    <a:pt x="4003" y="1655"/>
                  </a:cubicBezTo>
                  <a:cubicBezTo>
                    <a:pt x="3461" y="1655"/>
                    <a:pt x="3142" y="1742"/>
                    <a:pt x="2853" y="1948"/>
                  </a:cubicBezTo>
                  <a:cubicBezTo>
                    <a:pt x="1741" y="2747"/>
                    <a:pt x="0" y="7797"/>
                    <a:pt x="1227" y="8054"/>
                  </a:cubicBezTo>
                  <a:cubicBezTo>
                    <a:pt x="1273" y="8058"/>
                    <a:pt x="1341" y="8060"/>
                    <a:pt x="1429" y="8060"/>
                  </a:cubicBezTo>
                  <a:cubicBezTo>
                    <a:pt x="2000" y="8060"/>
                    <a:pt x="3425" y="7985"/>
                    <a:pt x="5279" y="7911"/>
                  </a:cubicBezTo>
                  <a:cubicBezTo>
                    <a:pt x="6363" y="7883"/>
                    <a:pt x="7561" y="7797"/>
                    <a:pt x="8874" y="7712"/>
                  </a:cubicBezTo>
                  <a:cubicBezTo>
                    <a:pt x="10569" y="7648"/>
                    <a:pt x="17896" y="7254"/>
                    <a:pt x="22421" y="7254"/>
                  </a:cubicBezTo>
                  <a:cubicBezTo>
                    <a:pt x="23989" y="7254"/>
                    <a:pt x="25221" y="7301"/>
                    <a:pt x="25765" y="7426"/>
                  </a:cubicBezTo>
                  <a:cubicBezTo>
                    <a:pt x="27318" y="7357"/>
                    <a:pt x="39590" y="6534"/>
                    <a:pt x="46723" y="6534"/>
                  </a:cubicBezTo>
                  <a:cubicBezTo>
                    <a:pt x="48369" y="6534"/>
                    <a:pt x="49741" y="6578"/>
                    <a:pt x="50645" y="6684"/>
                  </a:cubicBezTo>
                  <a:cubicBezTo>
                    <a:pt x="51700" y="6401"/>
                    <a:pt x="56886" y="6281"/>
                    <a:pt x="62373" y="6281"/>
                  </a:cubicBezTo>
                  <a:cubicBezTo>
                    <a:pt x="62970" y="6281"/>
                    <a:pt x="63570" y="6282"/>
                    <a:pt x="64169" y="6285"/>
                  </a:cubicBezTo>
                  <a:cubicBezTo>
                    <a:pt x="68420" y="6325"/>
                    <a:pt x="72560" y="6378"/>
                    <a:pt x="74827" y="6378"/>
                  </a:cubicBezTo>
                  <a:cubicBezTo>
                    <a:pt x="75817" y="6378"/>
                    <a:pt x="76450" y="6368"/>
                    <a:pt x="76581" y="6342"/>
                  </a:cubicBezTo>
                  <a:cubicBezTo>
                    <a:pt x="77025" y="6228"/>
                    <a:pt x="78154" y="6176"/>
                    <a:pt x="79322" y="6176"/>
                  </a:cubicBezTo>
                  <a:cubicBezTo>
                    <a:pt x="80778" y="6176"/>
                    <a:pt x="82297" y="6257"/>
                    <a:pt x="82629" y="6399"/>
                  </a:cubicBezTo>
                  <a:cubicBezTo>
                    <a:pt x="83067" y="6564"/>
                    <a:pt x="83583" y="6617"/>
                    <a:pt x="84112" y="6617"/>
                  </a:cubicBezTo>
                  <a:cubicBezTo>
                    <a:pt x="85052" y="6617"/>
                    <a:pt x="86032" y="6450"/>
                    <a:pt x="86678" y="6450"/>
                  </a:cubicBezTo>
                  <a:cubicBezTo>
                    <a:pt x="86925" y="6450"/>
                    <a:pt x="87123" y="6475"/>
                    <a:pt x="87252" y="6542"/>
                  </a:cubicBezTo>
                  <a:cubicBezTo>
                    <a:pt x="89752" y="6409"/>
                    <a:pt x="90607" y="6285"/>
                    <a:pt x="94149" y="6285"/>
                  </a:cubicBezTo>
                  <a:cubicBezTo>
                    <a:pt x="97480" y="6285"/>
                    <a:pt x="103187" y="6395"/>
                    <a:pt x="114871" y="6713"/>
                  </a:cubicBezTo>
                  <a:cubicBezTo>
                    <a:pt x="116816" y="6767"/>
                    <a:pt x="118094" y="6783"/>
                    <a:pt x="119020" y="6783"/>
                  </a:cubicBezTo>
                  <a:cubicBezTo>
                    <a:pt x="120298" y="6783"/>
                    <a:pt x="120904" y="6753"/>
                    <a:pt x="121664" y="6753"/>
                  </a:cubicBezTo>
                  <a:cubicBezTo>
                    <a:pt x="122680" y="6753"/>
                    <a:pt x="123972" y="6806"/>
                    <a:pt x="127511" y="7055"/>
                  </a:cubicBezTo>
                  <a:cubicBezTo>
                    <a:pt x="128749" y="7137"/>
                    <a:pt x="129857" y="7206"/>
                    <a:pt x="130752" y="7206"/>
                  </a:cubicBezTo>
                  <a:cubicBezTo>
                    <a:pt x="131734" y="7206"/>
                    <a:pt x="132459" y="7123"/>
                    <a:pt x="132817" y="6884"/>
                  </a:cubicBezTo>
                  <a:cubicBezTo>
                    <a:pt x="134101" y="5943"/>
                    <a:pt x="135728" y="2091"/>
                    <a:pt x="135271" y="1121"/>
                  </a:cubicBezTo>
                  <a:cubicBezTo>
                    <a:pt x="135177" y="914"/>
                    <a:pt x="130495" y="831"/>
                    <a:pt x="127152" y="831"/>
                  </a:cubicBezTo>
                  <a:cubicBezTo>
                    <a:pt x="125418" y="831"/>
                    <a:pt x="124044" y="853"/>
                    <a:pt x="123858" y="892"/>
                  </a:cubicBezTo>
                  <a:cubicBezTo>
                    <a:pt x="123782" y="908"/>
                    <a:pt x="123703" y="915"/>
                    <a:pt x="123628" y="915"/>
                  </a:cubicBezTo>
                  <a:cubicBezTo>
                    <a:pt x="123421" y="915"/>
                    <a:pt x="123236" y="862"/>
                    <a:pt x="123174" y="778"/>
                  </a:cubicBezTo>
                  <a:cubicBezTo>
                    <a:pt x="123145" y="778"/>
                    <a:pt x="123002" y="778"/>
                    <a:pt x="122717" y="750"/>
                  </a:cubicBezTo>
                  <a:cubicBezTo>
                    <a:pt x="120748" y="607"/>
                    <a:pt x="113787" y="322"/>
                    <a:pt x="113473" y="265"/>
                  </a:cubicBezTo>
                  <a:cubicBezTo>
                    <a:pt x="113187" y="236"/>
                    <a:pt x="113073" y="236"/>
                    <a:pt x="113073" y="236"/>
                  </a:cubicBezTo>
                  <a:cubicBezTo>
                    <a:pt x="113073" y="167"/>
                    <a:pt x="112948" y="129"/>
                    <a:pt x="112766" y="129"/>
                  </a:cubicBezTo>
                  <a:cubicBezTo>
                    <a:pt x="112648" y="129"/>
                    <a:pt x="112506" y="145"/>
                    <a:pt x="112360" y="179"/>
                  </a:cubicBezTo>
                  <a:cubicBezTo>
                    <a:pt x="111532" y="350"/>
                    <a:pt x="107538" y="350"/>
                    <a:pt x="103429" y="350"/>
                  </a:cubicBezTo>
                  <a:cubicBezTo>
                    <a:pt x="99321" y="350"/>
                    <a:pt x="95098" y="265"/>
                    <a:pt x="93728" y="179"/>
                  </a:cubicBezTo>
                  <a:cubicBezTo>
                    <a:pt x="92337" y="57"/>
                    <a:pt x="91511" y="0"/>
                    <a:pt x="906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8" name="Google Shape;758;p40"/>
          <p:cNvGrpSpPr/>
          <p:nvPr/>
        </p:nvGrpSpPr>
        <p:grpSpPr>
          <a:xfrm rot="3599956">
            <a:off x="2972528" y="1163478"/>
            <a:ext cx="419925" cy="222725"/>
            <a:chOff x="2951412" y="1320981"/>
            <a:chExt cx="419934" cy="222729"/>
          </a:xfrm>
        </p:grpSpPr>
        <p:sp>
          <p:nvSpPr>
            <p:cNvPr id="759" name="Google Shape;759;p40"/>
            <p:cNvSpPr/>
            <p:nvPr/>
          </p:nvSpPr>
          <p:spPr>
            <a:xfrm rot="-1677089">
              <a:off x="2986451" y="1372774"/>
              <a:ext cx="64322" cy="165517"/>
            </a:xfrm>
            <a:custGeom>
              <a:avLst/>
              <a:gdLst/>
              <a:ahLst/>
              <a:cxnLst/>
              <a:rect l="l" t="t" r="r" b="b"/>
              <a:pathLst>
                <a:path w="2573" h="6621" extrusionOk="0">
                  <a:moveTo>
                    <a:pt x="1078" y="0"/>
                  </a:moveTo>
                  <a:cubicBezTo>
                    <a:pt x="591" y="0"/>
                    <a:pt x="90" y="310"/>
                    <a:pt x="60" y="930"/>
                  </a:cubicBezTo>
                  <a:cubicBezTo>
                    <a:pt x="1" y="2618"/>
                    <a:pt x="150" y="4276"/>
                    <a:pt x="523" y="5919"/>
                  </a:cubicBezTo>
                  <a:cubicBezTo>
                    <a:pt x="637" y="6408"/>
                    <a:pt x="1003" y="6621"/>
                    <a:pt x="1385" y="6621"/>
                  </a:cubicBezTo>
                  <a:cubicBezTo>
                    <a:pt x="1960" y="6621"/>
                    <a:pt x="2573" y="6140"/>
                    <a:pt x="2420" y="5396"/>
                  </a:cubicBezTo>
                  <a:cubicBezTo>
                    <a:pt x="2077" y="3917"/>
                    <a:pt x="1972" y="2454"/>
                    <a:pt x="2017" y="930"/>
                  </a:cubicBezTo>
                  <a:cubicBezTo>
                    <a:pt x="2039" y="310"/>
                    <a:pt x="1565" y="0"/>
                    <a:pt x="10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0"/>
            <p:cNvSpPr/>
            <p:nvPr/>
          </p:nvSpPr>
          <p:spPr>
            <a:xfrm>
              <a:off x="3128925" y="1320981"/>
              <a:ext cx="49325" cy="202772"/>
            </a:xfrm>
            <a:custGeom>
              <a:avLst/>
              <a:gdLst/>
              <a:ahLst/>
              <a:cxnLst/>
              <a:rect l="l" t="t" r="r" b="b"/>
              <a:pathLst>
                <a:path w="1973" h="5456" extrusionOk="0">
                  <a:moveTo>
                    <a:pt x="987" y="0"/>
                  </a:moveTo>
                  <a:cubicBezTo>
                    <a:pt x="494" y="0"/>
                    <a:pt x="1" y="314"/>
                    <a:pt x="1" y="941"/>
                  </a:cubicBezTo>
                  <a:lnTo>
                    <a:pt x="1" y="4526"/>
                  </a:lnTo>
                  <a:cubicBezTo>
                    <a:pt x="1" y="5146"/>
                    <a:pt x="494" y="5456"/>
                    <a:pt x="987" y="5456"/>
                  </a:cubicBezTo>
                  <a:cubicBezTo>
                    <a:pt x="1479" y="5456"/>
                    <a:pt x="1972" y="5146"/>
                    <a:pt x="1972" y="4526"/>
                  </a:cubicBezTo>
                  <a:lnTo>
                    <a:pt x="1972" y="941"/>
                  </a:lnTo>
                  <a:cubicBezTo>
                    <a:pt x="1972" y="314"/>
                    <a:pt x="1479" y="0"/>
                    <a:pt x="9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0"/>
            <p:cNvSpPr/>
            <p:nvPr/>
          </p:nvSpPr>
          <p:spPr>
            <a:xfrm rot="2324420">
              <a:off x="3263449" y="1376738"/>
              <a:ext cx="65826" cy="157602"/>
            </a:xfrm>
            <a:custGeom>
              <a:avLst/>
              <a:gdLst/>
              <a:ahLst/>
              <a:cxnLst/>
              <a:rect l="l" t="t" r="r" b="b"/>
              <a:pathLst>
                <a:path w="2633" h="6304" extrusionOk="0">
                  <a:moveTo>
                    <a:pt x="1092" y="0"/>
                  </a:moveTo>
                  <a:cubicBezTo>
                    <a:pt x="601" y="0"/>
                    <a:pt x="97" y="314"/>
                    <a:pt x="75" y="941"/>
                  </a:cubicBezTo>
                  <a:cubicBezTo>
                    <a:pt x="0" y="2510"/>
                    <a:pt x="164" y="4078"/>
                    <a:pt x="553" y="5616"/>
                  </a:cubicBezTo>
                  <a:cubicBezTo>
                    <a:pt x="677" y="6096"/>
                    <a:pt x="1051" y="6303"/>
                    <a:pt x="1435" y="6303"/>
                  </a:cubicBezTo>
                  <a:cubicBezTo>
                    <a:pt x="2021" y="6303"/>
                    <a:pt x="2633" y="5823"/>
                    <a:pt x="2435" y="5093"/>
                  </a:cubicBezTo>
                  <a:cubicBezTo>
                    <a:pt x="2106" y="3719"/>
                    <a:pt x="1972" y="2360"/>
                    <a:pt x="2031" y="941"/>
                  </a:cubicBezTo>
                  <a:cubicBezTo>
                    <a:pt x="2061" y="314"/>
                    <a:pt x="1583" y="0"/>
                    <a:pt x="10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2" name="Google Shape;762;p40"/>
          <p:cNvGrpSpPr/>
          <p:nvPr/>
        </p:nvGrpSpPr>
        <p:grpSpPr>
          <a:xfrm>
            <a:off x="2688800" y="1888251"/>
            <a:ext cx="130588" cy="194506"/>
            <a:chOff x="2540775" y="2709726"/>
            <a:chExt cx="130588" cy="194506"/>
          </a:xfrm>
        </p:grpSpPr>
        <p:sp>
          <p:nvSpPr>
            <p:cNvPr id="763" name="Google Shape;763;p40"/>
            <p:cNvSpPr/>
            <p:nvPr/>
          </p:nvSpPr>
          <p:spPr>
            <a:xfrm rot="5538887">
              <a:off x="2550831" y="2785777"/>
              <a:ext cx="167583" cy="66768"/>
            </a:xfrm>
            <a:custGeom>
              <a:avLst/>
              <a:gdLst/>
              <a:ahLst/>
              <a:cxnLst/>
              <a:rect l="l" t="t" r="r" b="b"/>
              <a:pathLst>
                <a:path w="4237" h="1688" extrusionOk="0">
                  <a:moveTo>
                    <a:pt x="1373" y="0"/>
                  </a:moveTo>
                  <a:cubicBezTo>
                    <a:pt x="1108" y="0"/>
                    <a:pt x="840" y="20"/>
                    <a:pt x="568" y="59"/>
                  </a:cubicBezTo>
                  <a:cubicBezTo>
                    <a:pt x="195" y="118"/>
                    <a:pt x="1" y="567"/>
                    <a:pt x="90" y="865"/>
                  </a:cubicBezTo>
                  <a:cubicBezTo>
                    <a:pt x="179" y="1182"/>
                    <a:pt x="462" y="1327"/>
                    <a:pt x="764" y="1327"/>
                  </a:cubicBezTo>
                  <a:cubicBezTo>
                    <a:pt x="818" y="1327"/>
                    <a:pt x="873" y="1322"/>
                    <a:pt x="927" y="1313"/>
                  </a:cubicBezTo>
                  <a:cubicBezTo>
                    <a:pt x="1080" y="1292"/>
                    <a:pt x="1235" y="1282"/>
                    <a:pt x="1389" y="1282"/>
                  </a:cubicBezTo>
                  <a:cubicBezTo>
                    <a:pt x="1899" y="1282"/>
                    <a:pt x="2410" y="1394"/>
                    <a:pt x="2868" y="1612"/>
                  </a:cubicBezTo>
                  <a:cubicBezTo>
                    <a:pt x="2979" y="1664"/>
                    <a:pt x="3088" y="1687"/>
                    <a:pt x="3190" y="1687"/>
                  </a:cubicBezTo>
                  <a:cubicBezTo>
                    <a:pt x="3823" y="1687"/>
                    <a:pt x="4237" y="813"/>
                    <a:pt x="3556" y="492"/>
                  </a:cubicBezTo>
                  <a:cubicBezTo>
                    <a:pt x="2859" y="160"/>
                    <a:pt x="2129" y="0"/>
                    <a:pt x="1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0"/>
            <p:cNvSpPr/>
            <p:nvPr/>
          </p:nvSpPr>
          <p:spPr>
            <a:xfrm rot="5538887">
              <a:off x="2497436" y="2756926"/>
              <a:ext cx="143778" cy="51334"/>
            </a:xfrm>
            <a:custGeom>
              <a:avLst/>
              <a:gdLst/>
              <a:ahLst/>
              <a:cxnLst/>
              <a:rect l="l" t="t" r="r" b="b"/>
              <a:pathLst>
                <a:path w="4931" h="1680" extrusionOk="0">
                  <a:moveTo>
                    <a:pt x="1953" y="0"/>
                  </a:moveTo>
                  <a:cubicBezTo>
                    <a:pt x="1579" y="0"/>
                    <a:pt x="1200" y="38"/>
                    <a:pt x="812" y="116"/>
                  </a:cubicBezTo>
                  <a:cubicBezTo>
                    <a:pt x="0" y="298"/>
                    <a:pt x="278" y="1386"/>
                    <a:pt x="1017" y="1386"/>
                  </a:cubicBezTo>
                  <a:cubicBezTo>
                    <a:pt x="1066" y="1386"/>
                    <a:pt x="1118" y="1381"/>
                    <a:pt x="1171" y="1371"/>
                  </a:cubicBezTo>
                  <a:cubicBezTo>
                    <a:pt x="1437" y="1321"/>
                    <a:pt x="1704" y="1296"/>
                    <a:pt x="1970" y="1296"/>
                  </a:cubicBezTo>
                  <a:cubicBezTo>
                    <a:pt x="2511" y="1296"/>
                    <a:pt x="3045" y="1399"/>
                    <a:pt x="3546" y="1610"/>
                  </a:cubicBezTo>
                  <a:cubicBezTo>
                    <a:pt x="3651" y="1658"/>
                    <a:pt x="3754" y="1679"/>
                    <a:pt x="3853" y="1679"/>
                  </a:cubicBezTo>
                  <a:cubicBezTo>
                    <a:pt x="4488" y="1679"/>
                    <a:pt x="4930" y="799"/>
                    <a:pt x="4233" y="489"/>
                  </a:cubicBezTo>
                  <a:cubicBezTo>
                    <a:pt x="3486" y="166"/>
                    <a:pt x="2732" y="0"/>
                    <a:pt x="19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5" name="Google Shape;765;p40"/>
          <p:cNvSpPr/>
          <p:nvPr/>
        </p:nvSpPr>
        <p:spPr>
          <a:xfrm>
            <a:off x="8749688" y="1371821"/>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0"/>
          <p:cNvSpPr txBox="1"/>
          <p:nvPr/>
        </p:nvSpPr>
        <p:spPr>
          <a:xfrm>
            <a:off x="1278475" y="4461825"/>
            <a:ext cx="713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2"/>
                </a:solidFill>
                <a:latin typeface="Questrial"/>
                <a:ea typeface="Questrial"/>
                <a:cs typeface="Questrial"/>
                <a:sym typeface="Questrial"/>
              </a:rPr>
              <a:t>Caso de los gemelos Fred y Mark.</a:t>
            </a:r>
            <a:endParaRPr>
              <a:solidFill>
                <a:schemeClr val="dk2"/>
              </a:solidFill>
              <a:latin typeface="Questrial"/>
              <a:ea typeface="Questrial"/>
              <a:cs typeface="Questrial"/>
              <a:sym typeface="Quest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2"/>
                                        </p:tgtEl>
                                        <p:attrNameLst>
                                          <p:attrName>style.visibility</p:attrName>
                                        </p:attrNameLst>
                                      </p:cBhvr>
                                      <p:to>
                                        <p:strVal val="visible"/>
                                      </p:to>
                                    </p:set>
                                    <p:animEffect transition="in" filter="fade">
                                      <p:cBhvr>
                                        <p:cTn id="7" dur="1000"/>
                                        <p:tgtEl>
                                          <p:spTgt spid="7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52"/>
                                        </p:tgtEl>
                                        <p:attrNameLst>
                                          <p:attrName>style.visibility</p:attrName>
                                        </p:attrNameLst>
                                      </p:cBhvr>
                                      <p:to>
                                        <p:strVal val="visible"/>
                                      </p:to>
                                    </p:set>
                                    <p:animEffect transition="in" filter="fade">
                                      <p:cBhvr>
                                        <p:cTn id="12" dur="1000"/>
                                        <p:tgtEl>
                                          <p:spTgt spid="7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p41"/>
          <p:cNvSpPr txBox="1">
            <a:spLocks noGrp="1"/>
          </p:cNvSpPr>
          <p:nvPr>
            <p:ph type="title"/>
          </p:nvPr>
        </p:nvSpPr>
        <p:spPr>
          <a:xfrm flipH="1">
            <a:off x="1082525" y="351675"/>
            <a:ext cx="6367800" cy="915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4400"/>
              <a:t>El costo de la falta de Sintonía</a:t>
            </a:r>
            <a:endParaRPr sz="4400"/>
          </a:p>
        </p:txBody>
      </p:sp>
      <p:sp>
        <p:nvSpPr>
          <p:cNvPr id="772" name="Google Shape;772;p41"/>
          <p:cNvSpPr txBox="1">
            <a:spLocks noGrp="1"/>
          </p:cNvSpPr>
          <p:nvPr>
            <p:ph type="subTitle" idx="1"/>
          </p:nvPr>
        </p:nvSpPr>
        <p:spPr>
          <a:xfrm>
            <a:off x="657475" y="1872650"/>
            <a:ext cx="2666400" cy="190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500">
                <a:latin typeface="Comic Sans MS"/>
                <a:ea typeface="Comic Sans MS"/>
                <a:cs typeface="Comic Sans MS"/>
                <a:sym typeface="Comic Sans MS"/>
              </a:rPr>
              <a:t>Stern sostiene que gracias a la repetición de estos momentos de sintonía emocional el niño desarrolla la sensación de que los demás pueden y quieren compartir sus emociones.</a:t>
            </a:r>
            <a:endParaRPr sz="1500">
              <a:latin typeface="Comic Sans MS"/>
              <a:ea typeface="Comic Sans MS"/>
              <a:cs typeface="Comic Sans MS"/>
              <a:sym typeface="Comic Sans MS"/>
            </a:endParaRPr>
          </a:p>
        </p:txBody>
      </p:sp>
      <p:sp>
        <p:nvSpPr>
          <p:cNvPr id="773" name="Google Shape;773;p41"/>
          <p:cNvSpPr/>
          <p:nvPr/>
        </p:nvSpPr>
        <p:spPr>
          <a:xfrm rot="-260877" flipH="1">
            <a:off x="452025" y="37386"/>
            <a:ext cx="7729804" cy="1544480"/>
          </a:xfrm>
          <a:custGeom>
            <a:avLst/>
            <a:gdLst/>
            <a:ahLst/>
            <a:cxnLst/>
            <a:rect l="l" t="t" r="r" b="b"/>
            <a:pathLst>
              <a:path w="93726" h="45607" extrusionOk="0">
                <a:moveTo>
                  <a:pt x="61426" y="1232"/>
                </a:moveTo>
                <a:cubicBezTo>
                  <a:pt x="73102" y="1232"/>
                  <a:pt x="90461" y="3706"/>
                  <a:pt x="89626" y="15515"/>
                </a:cubicBezTo>
                <a:lnTo>
                  <a:pt x="89626" y="15515"/>
                </a:lnTo>
                <a:cubicBezTo>
                  <a:pt x="89128" y="15001"/>
                  <a:pt x="88611" y="14521"/>
                  <a:pt x="88097" y="14079"/>
                </a:cubicBezTo>
                <a:cubicBezTo>
                  <a:pt x="84924" y="11259"/>
                  <a:pt x="81145" y="9146"/>
                  <a:pt x="77223" y="7510"/>
                </a:cubicBezTo>
                <a:lnTo>
                  <a:pt x="77223" y="7510"/>
                </a:lnTo>
                <a:cubicBezTo>
                  <a:pt x="71422" y="4153"/>
                  <a:pt x="64333" y="3084"/>
                  <a:pt x="57753" y="2771"/>
                </a:cubicBezTo>
                <a:lnTo>
                  <a:pt x="57753" y="2771"/>
                </a:lnTo>
                <a:cubicBezTo>
                  <a:pt x="55996" y="2625"/>
                  <a:pt x="54235" y="2551"/>
                  <a:pt x="52483" y="2551"/>
                </a:cubicBezTo>
                <a:cubicBezTo>
                  <a:pt x="49921" y="2551"/>
                  <a:pt x="47380" y="2710"/>
                  <a:pt x="44907" y="3035"/>
                </a:cubicBezTo>
                <a:lnTo>
                  <a:pt x="44907" y="3035"/>
                </a:lnTo>
                <a:cubicBezTo>
                  <a:pt x="44665" y="3052"/>
                  <a:pt x="44423" y="3070"/>
                  <a:pt x="44181" y="3088"/>
                </a:cubicBezTo>
                <a:lnTo>
                  <a:pt x="44181" y="3088"/>
                </a:lnTo>
                <a:cubicBezTo>
                  <a:pt x="47695" y="2372"/>
                  <a:pt x="51248" y="1857"/>
                  <a:pt x="54795" y="1519"/>
                </a:cubicBezTo>
                <a:cubicBezTo>
                  <a:pt x="56560" y="1352"/>
                  <a:pt x="58855" y="1232"/>
                  <a:pt x="61426" y="1232"/>
                </a:cubicBezTo>
                <a:close/>
                <a:moveTo>
                  <a:pt x="81860" y="11048"/>
                </a:moveTo>
                <a:cubicBezTo>
                  <a:pt x="82945" y="11668"/>
                  <a:pt x="84007" y="12332"/>
                  <a:pt x="85044" y="13042"/>
                </a:cubicBezTo>
                <a:cubicBezTo>
                  <a:pt x="86564" y="14062"/>
                  <a:pt x="88161" y="15340"/>
                  <a:pt x="89468" y="16805"/>
                </a:cubicBezTo>
                <a:lnTo>
                  <a:pt x="89468" y="16805"/>
                </a:lnTo>
                <a:cubicBezTo>
                  <a:pt x="89385" y="17284"/>
                  <a:pt x="89275" y="17777"/>
                  <a:pt x="89134" y="18285"/>
                </a:cubicBezTo>
                <a:cubicBezTo>
                  <a:pt x="88766" y="19679"/>
                  <a:pt x="88179" y="20974"/>
                  <a:pt x="87423" y="22179"/>
                </a:cubicBezTo>
                <a:lnTo>
                  <a:pt x="87423" y="22179"/>
                </a:lnTo>
                <a:cubicBezTo>
                  <a:pt x="87329" y="18104"/>
                  <a:pt x="84808" y="13997"/>
                  <a:pt x="81860" y="11048"/>
                </a:cubicBezTo>
                <a:close/>
                <a:moveTo>
                  <a:pt x="85882" y="25341"/>
                </a:moveTo>
                <a:cubicBezTo>
                  <a:pt x="83973" y="30471"/>
                  <a:pt x="77174" y="33359"/>
                  <a:pt x="72138" y="34994"/>
                </a:cubicBezTo>
                <a:cubicBezTo>
                  <a:pt x="71486" y="35214"/>
                  <a:pt x="70829" y="35426"/>
                  <a:pt x="70170" y="35631"/>
                </a:cubicBezTo>
                <a:lnTo>
                  <a:pt x="70170" y="35631"/>
                </a:lnTo>
                <a:cubicBezTo>
                  <a:pt x="75908" y="32996"/>
                  <a:pt x="81545" y="29884"/>
                  <a:pt x="85882" y="25341"/>
                </a:cubicBezTo>
                <a:close/>
                <a:moveTo>
                  <a:pt x="5271" y="24853"/>
                </a:moveTo>
                <a:lnTo>
                  <a:pt x="5271" y="24853"/>
                </a:lnTo>
                <a:cubicBezTo>
                  <a:pt x="3329" y="28413"/>
                  <a:pt x="3124" y="32283"/>
                  <a:pt x="6340" y="36146"/>
                </a:cubicBezTo>
                <a:cubicBezTo>
                  <a:pt x="6830" y="36744"/>
                  <a:pt x="7374" y="37297"/>
                  <a:pt x="7960" y="37811"/>
                </a:cubicBezTo>
                <a:lnTo>
                  <a:pt x="7960" y="37811"/>
                </a:lnTo>
                <a:cubicBezTo>
                  <a:pt x="3462" y="35852"/>
                  <a:pt x="1318" y="32730"/>
                  <a:pt x="3517" y="27907"/>
                </a:cubicBezTo>
                <a:cubicBezTo>
                  <a:pt x="3991" y="26825"/>
                  <a:pt x="4591" y="25811"/>
                  <a:pt x="5271" y="24853"/>
                </a:cubicBezTo>
                <a:close/>
                <a:moveTo>
                  <a:pt x="19484" y="13729"/>
                </a:moveTo>
                <a:cubicBezTo>
                  <a:pt x="16127" y="16051"/>
                  <a:pt x="13147" y="18982"/>
                  <a:pt x="11583" y="22722"/>
                </a:cubicBezTo>
                <a:cubicBezTo>
                  <a:pt x="9221" y="28310"/>
                  <a:pt x="11352" y="34879"/>
                  <a:pt x="16019" y="38624"/>
                </a:cubicBezTo>
                <a:cubicBezTo>
                  <a:pt x="16774" y="39218"/>
                  <a:pt x="17571" y="39748"/>
                  <a:pt x="18403" y="40222"/>
                </a:cubicBezTo>
                <a:lnTo>
                  <a:pt x="18403" y="40222"/>
                </a:lnTo>
                <a:cubicBezTo>
                  <a:pt x="15804" y="39934"/>
                  <a:pt x="13380" y="39517"/>
                  <a:pt x="11249" y="38940"/>
                </a:cubicBezTo>
                <a:lnTo>
                  <a:pt x="11249" y="38940"/>
                </a:lnTo>
                <a:cubicBezTo>
                  <a:pt x="10095" y="38161"/>
                  <a:pt x="9010" y="37290"/>
                  <a:pt x="8011" y="36319"/>
                </a:cubicBezTo>
                <a:cubicBezTo>
                  <a:pt x="3171" y="31652"/>
                  <a:pt x="5476" y="25890"/>
                  <a:pt x="9451" y="21569"/>
                </a:cubicBezTo>
                <a:cubicBezTo>
                  <a:pt x="12320" y="18467"/>
                  <a:pt x="15787" y="15906"/>
                  <a:pt x="19484" y="13729"/>
                </a:cubicBezTo>
                <a:close/>
                <a:moveTo>
                  <a:pt x="54697" y="4374"/>
                </a:moveTo>
                <a:cubicBezTo>
                  <a:pt x="57004" y="4374"/>
                  <a:pt x="59294" y="4622"/>
                  <a:pt x="61421" y="5321"/>
                </a:cubicBezTo>
                <a:cubicBezTo>
                  <a:pt x="61456" y="5335"/>
                  <a:pt x="61490" y="5341"/>
                  <a:pt x="61523" y="5341"/>
                </a:cubicBezTo>
                <a:cubicBezTo>
                  <a:pt x="61820" y="5341"/>
                  <a:pt x="62005" y="4839"/>
                  <a:pt x="61812" y="4519"/>
                </a:cubicBezTo>
                <a:lnTo>
                  <a:pt x="61812" y="4519"/>
                </a:lnTo>
                <a:cubicBezTo>
                  <a:pt x="66844" y="5191"/>
                  <a:pt x="71789" y="6447"/>
                  <a:pt x="76445" y="8390"/>
                </a:cubicBezTo>
                <a:lnTo>
                  <a:pt x="76445" y="8390"/>
                </a:lnTo>
                <a:cubicBezTo>
                  <a:pt x="80994" y="10909"/>
                  <a:pt x="84687" y="14681"/>
                  <a:pt x="86081" y="20014"/>
                </a:cubicBezTo>
                <a:cubicBezTo>
                  <a:pt x="86426" y="21368"/>
                  <a:pt x="86479" y="22614"/>
                  <a:pt x="86297" y="23762"/>
                </a:cubicBezTo>
                <a:lnTo>
                  <a:pt x="86297" y="23762"/>
                </a:lnTo>
                <a:cubicBezTo>
                  <a:pt x="82255" y="28830"/>
                  <a:pt x="75262" y="32180"/>
                  <a:pt x="69948" y="34706"/>
                </a:cubicBezTo>
                <a:cubicBezTo>
                  <a:pt x="68121" y="35570"/>
                  <a:pt x="66284" y="36411"/>
                  <a:pt x="64433" y="37215"/>
                </a:cubicBezTo>
                <a:lnTo>
                  <a:pt x="64433" y="37215"/>
                </a:lnTo>
                <a:cubicBezTo>
                  <a:pt x="62092" y="37786"/>
                  <a:pt x="59733" y="38272"/>
                  <a:pt x="57388" y="38681"/>
                </a:cubicBezTo>
                <a:cubicBezTo>
                  <a:pt x="53947" y="39259"/>
                  <a:pt x="41681" y="40767"/>
                  <a:pt x="29630" y="40767"/>
                </a:cubicBezTo>
                <a:cubicBezTo>
                  <a:pt x="27018" y="40767"/>
                  <a:pt x="24415" y="40696"/>
                  <a:pt x="21915" y="40530"/>
                </a:cubicBezTo>
                <a:lnTo>
                  <a:pt x="21915" y="40530"/>
                </a:lnTo>
                <a:cubicBezTo>
                  <a:pt x="21026" y="40173"/>
                  <a:pt x="20154" y="39770"/>
                  <a:pt x="19304" y="39315"/>
                </a:cubicBezTo>
                <a:cubicBezTo>
                  <a:pt x="12908" y="35973"/>
                  <a:pt x="9912" y="28310"/>
                  <a:pt x="13484" y="21857"/>
                </a:cubicBezTo>
                <a:cubicBezTo>
                  <a:pt x="16653" y="15923"/>
                  <a:pt x="23394" y="12351"/>
                  <a:pt x="29329" y="9873"/>
                </a:cubicBezTo>
                <a:cubicBezTo>
                  <a:pt x="34917" y="7511"/>
                  <a:pt x="40910" y="6013"/>
                  <a:pt x="46959" y="5033"/>
                </a:cubicBezTo>
                <a:cubicBezTo>
                  <a:pt x="49415" y="4696"/>
                  <a:pt x="52067" y="4374"/>
                  <a:pt x="54697" y="4374"/>
                </a:cubicBezTo>
                <a:close/>
                <a:moveTo>
                  <a:pt x="90154" y="17627"/>
                </a:moveTo>
                <a:cubicBezTo>
                  <a:pt x="92170" y="20224"/>
                  <a:pt x="93157" y="23323"/>
                  <a:pt x="91324" y="26582"/>
                </a:cubicBezTo>
                <a:cubicBezTo>
                  <a:pt x="89826" y="29232"/>
                  <a:pt x="87003" y="31076"/>
                  <a:pt x="84467" y="32574"/>
                </a:cubicBezTo>
                <a:cubicBezTo>
                  <a:pt x="82048" y="34072"/>
                  <a:pt x="79455" y="35397"/>
                  <a:pt x="76862" y="36549"/>
                </a:cubicBezTo>
                <a:cubicBezTo>
                  <a:pt x="68716" y="40099"/>
                  <a:pt x="59960" y="42247"/>
                  <a:pt x="51103" y="42993"/>
                </a:cubicBezTo>
                <a:lnTo>
                  <a:pt x="51103" y="42993"/>
                </a:lnTo>
                <a:cubicBezTo>
                  <a:pt x="55639" y="41696"/>
                  <a:pt x="60083" y="40009"/>
                  <a:pt x="64430" y="38149"/>
                </a:cubicBezTo>
                <a:lnTo>
                  <a:pt x="64430" y="38149"/>
                </a:lnTo>
                <a:cubicBezTo>
                  <a:pt x="65786" y="37823"/>
                  <a:pt x="67144" y="37480"/>
                  <a:pt x="68508" y="37126"/>
                </a:cubicBezTo>
                <a:cubicBezTo>
                  <a:pt x="74730" y="35455"/>
                  <a:pt x="82624" y="33150"/>
                  <a:pt x="86138" y="27158"/>
                </a:cubicBezTo>
                <a:cubicBezTo>
                  <a:pt x="86818" y="26007"/>
                  <a:pt x="87206" y="24809"/>
                  <a:pt x="87354" y="23596"/>
                </a:cubicBezTo>
                <a:lnTo>
                  <a:pt x="87354" y="23596"/>
                </a:lnTo>
                <a:cubicBezTo>
                  <a:pt x="88703" y="21777"/>
                  <a:pt x="89686" y="19732"/>
                  <a:pt x="90154" y="17627"/>
                </a:cubicBezTo>
                <a:close/>
                <a:moveTo>
                  <a:pt x="59509" y="39242"/>
                </a:moveTo>
                <a:lnTo>
                  <a:pt x="59509" y="39242"/>
                </a:lnTo>
                <a:cubicBezTo>
                  <a:pt x="55225" y="40901"/>
                  <a:pt x="50857" y="42297"/>
                  <a:pt x="46366" y="43258"/>
                </a:cubicBezTo>
                <a:lnTo>
                  <a:pt x="46366" y="43258"/>
                </a:lnTo>
                <a:cubicBezTo>
                  <a:pt x="45585" y="43280"/>
                  <a:pt x="44803" y="43291"/>
                  <a:pt x="44021" y="43291"/>
                </a:cubicBezTo>
                <a:cubicBezTo>
                  <a:pt x="38237" y="43291"/>
                  <a:pt x="32056" y="43291"/>
                  <a:pt x="26314" y="41915"/>
                </a:cubicBezTo>
                <a:lnTo>
                  <a:pt x="26314" y="41915"/>
                </a:lnTo>
                <a:cubicBezTo>
                  <a:pt x="27793" y="41971"/>
                  <a:pt x="29275" y="41997"/>
                  <a:pt x="30758" y="41997"/>
                </a:cubicBezTo>
                <a:cubicBezTo>
                  <a:pt x="38953" y="41997"/>
                  <a:pt x="47199" y="41191"/>
                  <a:pt x="55256" y="40006"/>
                </a:cubicBezTo>
                <a:cubicBezTo>
                  <a:pt x="56678" y="39785"/>
                  <a:pt x="58095" y="39528"/>
                  <a:pt x="59509" y="39242"/>
                </a:cubicBezTo>
                <a:close/>
                <a:moveTo>
                  <a:pt x="14276" y="40705"/>
                </a:moveTo>
                <a:cubicBezTo>
                  <a:pt x="16245" y="41067"/>
                  <a:pt x="18096" y="41289"/>
                  <a:pt x="19534" y="41447"/>
                </a:cubicBezTo>
                <a:cubicBezTo>
                  <a:pt x="20131" y="41508"/>
                  <a:pt x="20728" y="41564"/>
                  <a:pt x="21327" y="41614"/>
                </a:cubicBezTo>
                <a:lnTo>
                  <a:pt x="21327" y="41614"/>
                </a:lnTo>
                <a:cubicBezTo>
                  <a:pt x="26833" y="43787"/>
                  <a:pt x="33304" y="44127"/>
                  <a:pt x="38951" y="44212"/>
                </a:cubicBezTo>
                <a:cubicBezTo>
                  <a:pt x="39457" y="44227"/>
                  <a:pt x="39962" y="44239"/>
                  <a:pt x="40467" y="44247"/>
                </a:cubicBezTo>
                <a:lnTo>
                  <a:pt x="40467" y="44247"/>
                </a:lnTo>
                <a:cubicBezTo>
                  <a:pt x="40231" y="44275"/>
                  <a:pt x="39994" y="44302"/>
                  <a:pt x="39757" y="44328"/>
                </a:cubicBezTo>
                <a:cubicBezTo>
                  <a:pt x="37722" y="44553"/>
                  <a:pt x="35575" y="44679"/>
                  <a:pt x="33378" y="44679"/>
                </a:cubicBezTo>
                <a:cubicBezTo>
                  <a:pt x="26915" y="44679"/>
                  <a:pt x="20021" y="43587"/>
                  <a:pt x="14276" y="40705"/>
                </a:cubicBezTo>
                <a:close/>
                <a:moveTo>
                  <a:pt x="61579" y="1"/>
                </a:moveTo>
                <a:cubicBezTo>
                  <a:pt x="55890" y="1"/>
                  <a:pt x="50214" y="686"/>
                  <a:pt x="44655" y="1749"/>
                </a:cubicBezTo>
                <a:cubicBezTo>
                  <a:pt x="34341" y="3766"/>
                  <a:pt x="24201" y="7511"/>
                  <a:pt x="15501" y="13503"/>
                </a:cubicBezTo>
                <a:cubicBezTo>
                  <a:pt x="11583" y="16153"/>
                  <a:pt x="8068" y="19322"/>
                  <a:pt x="5188" y="23010"/>
                </a:cubicBezTo>
                <a:cubicBezTo>
                  <a:pt x="3690" y="24853"/>
                  <a:pt x="2307" y="26928"/>
                  <a:pt x="1673" y="29347"/>
                </a:cubicBezTo>
                <a:cubicBezTo>
                  <a:pt x="0" y="35480"/>
                  <a:pt x="5305" y="38448"/>
                  <a:pt x="10967" y="39967"/>
                </a:cubicBezTo>
                <a:lnTo>
                  <a:pt x="10967" y="39967"/>
                </a:lnTo>
                <a:cubicBezTo>
                  <a:pt x="12493" y="40879"/>
                  <a:pt x="14115" y="41639"/>
                  <a:pt x="15674" y="42311"/>
                </a:cubicBezTo>
                <a:cubicBezTo>
                  <a:pt x="21090" y="44616"/>
                  <a:pt x="27024" y="45538"/>
                  <a:pt x="32786" y="45595"/>
                </a:cubicBezTo>
                <a:cubicBezTo>
                  <a:pt x="33141" y="45603"/>
                  <a:pt x="33496" y="45606"/>
                  <a:pt x="33851" y="45606"/>
                </a:cubicBezTo>
                <a:cubicBezTo>
                  <a:pt x="38111" y="45606"/>
                  <a:pt x="42302" y="45078"/>
                  <a:pt x="46421" y="44177"/>
                </a:cubicBezTo>
                <a:lnTo>
                  <a:pt x="46421" y="44177"/>
                </a:lnTo>
                <a:cubicBezTo>
                  <a:pt x="53707" y="43884"/>
                  <a:pt x="60896" y="42804"/>
                  <a:pt x="67989" y="40698"/>
                </a:cubicBezTo>
                <a:cubicBezTo>
                  <a:pt x="73232" y="39200"/>
                  <a:pt x="78360" y="37010"/>
                  <a:pt x="83085" y="34360"/>
                </a:cubicBezTo>
                <a:cubicBezTo>
                  <a:pt x="87118" y="32113"/>
                  <a:pt x="91900" y="29175"/>
                  <a:pt x="93052" y="24335"/>
                </a:cubicBezTo>
                <a:cubicBezTo>
                  <a:pt x="93725" y="21347"/>
                  <a:pt x="92309" y="18575"/>
                  <a:pt x="90374" y="16332"/>
                </a:cubicBezTo>
                <a:lnTo>
                  <a:pt x="90374" y="16332"/>
                </a:lnTo>
                <a:cubicBezTo>
                  <a:pt x="90724" y="13366"/>
                  <a:pt x="90007" y="10351"/>
                  <a:pt x="87809" y="7741"/>
                </a:cubicBezTo>
                <a:cubicBezTo>
                  <a:pt x="83315" y="2441"/>
                  <a:pt x="75018" y="1116"/>
                  <a:pt x="68565" y="366"/>
                </a:cubicBezTo>
                <a:cubicBezTo>
                  <a:pt x="66239" y="115"/>
                  <a:pt x="63908" y="1"/>
                  <a:pt x="615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1"/>
          <p:cNvSpPr/>
          <p:nvPr/>
        </p:nvSpPr>
        <p:spPr>
          <a:xfrm>
            <a:off x="3978725" y="4885538"/>
            <a:ext cx="1443650" cy="149475"/>
          </a:xfrm>
          <a:custGeom>
            <a:avLst/>
            <a:gdLst/>
            <a:ahLst/>
            <a:cxnLst/>
            <a:rect l="l" t="t" r="r" b="b"/>
            <a:pathLst>
              <a:path w="57746" h="5979" extrusionOk="0">
                <a:moveTo>
                  <a:pt x="45122" y="1"/>
                </a:moveTo>
                <a:cubicBezTo>
                  <a:pt x="43697" y="1"/>
                  <a:pt x="42440" y="1055"/>
                  <a:pt x="41567" y="2212"/>
                </a:cubicBezTo>
                <a:cubicBezTo>
                  <a:pt x="40947" y="3038"/>
                  <a:pt x="40328" y="4791"/>
                  <a:pt x="39135" y="4791"/>
                </a:cubicBezTo>
                <a:cubicBezTo>
                  <a:pt x="39034" y="4791"/>
                  <a:pt x="38928" y="4778"/>
                  <a:pt x="38819" y="4751"/>
                </a:cubicBezTo>
                <a:cubicBezTo>
                  <a:pt x="37504" y="4438"/>
                  <a:pt x="36907" y="2810"/>
                  <a:pt x="35951" y="1973"/>
                </a:cubicBezTo>
                <a:cubicBezTo>
                  <a:pt x="35224" y="1318"/>
                  <a:pt x="34319" y="1003"/>
                  <a:pt x="33414" y="1003"/>
                </a:cubicBezTo>
                <a:cubicBezTo>
                  <a:pt x="32441" y="1003"/>
                  <a:pt x="31466" y="1367"/>
                  <a:pt x="30708" y="2063"/>
                </a:cubicBezTo>
                <a:cubicBezTo>
                  <a:pt x="29752" y="2944"/>
                  <a:pt x="29080" y="4049"/>
                  <a:pt x="27871" y="4587"/>
                </a:cubicBezTo>
                <a:cubicBezTo>
                  <a:pt x="27373" y="4816"/>
                  <a:pt x="26838" y="4934"/>
                  <a:pt x="26313" y="4934"/>
                </a:cubicBezTo>
                <a:cubicBezTo>
                  <a:pt x="25294" y="4934"/>
                  <a:pt x="24315" y="4488"/>
                  <a:pt x="23733" y="3542"/>
                </a:cubicBezTo>
                <a:cubicBezTo>
                  <a:pt x="23240" y="2705"/>
                  <a:pt x="23016" y="1749"/>
                  <a:pt x="22076" y="1227"/>
                </a:cubicBezTo>
                <a:cubicBezTo>
                  <a:pt x="21628" y="970"/>
                  <a:pt x="21118" y="861"/>
                  <a:pt x="20604" y="861"/>
                </a:cubicBezTo>
                <a:cubicBezTo>
                  <a:pt x="20073" y="861"/>
                  <a:pt x="19537" y="977"/>
                  <a:pt x="19058" y="1167"/>
                </a:cubicBezTo>
                <a:cubicBezTo>
                  <a:pt x="17551" y="1770"/>
                  <a:pt x="15459" y="4271"/>
                  <a:pt x="13593" y="4271"/>
                </a:cubicBezTo>
                <a:cubicBezTo>
                  <a:pt x="13055" y="4271"/>
                  <a:pt x="12535" y="4063"/>
                  <a:pt x="12054" y="3542"/>
                </a:cubicBezTo>
                <a:cubicBezTo>
                  <a:pt x="11337" y="2780"/>
                  <a:pt x="11008" y="1719"/>
                  <a:pt x="10112" y="1092"/>
                </a:cubicBezTo>
                <a:cubicBezTo>
                  <a:pt x="9688" y="802"/>
                  <a:pt x="9227" y="676"/>
                  <a:pt x="8759" y="676"/>
                </a:cubicBezTo>
                <a:cubicBezTo>
                  <a:pt x="8239" y="676"/>
                  <a:pt x="7710" y="833"/>
                  <a:pt x="7214" y="1092"/>
                </a:cubicBezTo>
                <a:cubicBezTo>
                  <a:pt x="6049" y="1734"/>
                  <a:pt x="5332" y="2870"/>
                  <a:pt x="4302" y="3676"/>
                </a:cubicBezTo>
                <a:cubicBezTo>
                  <a:pt x="3836" y="4041"/>
                  <a:pt x="3205" y="4433"/>
                  <a:pt x="2590" y="4433"/>
                </a:cubicBezTo>
                <a:cubicBezTo>
                  <a:pt x="2299" y="4433"/>
                  <a:pt x="2012" y="4345"/>
                  <a:pt x="1748" y="4124"/>
                </a:cubicBezTo>
                <a:cubicBezTo>
                  <a:pt x="1165" y="3631"/>
                  <a:pt x="1091" y="2720"/>
                  <a:pt x="1031" y="2033"/>
                </a:cubicBezTo>
                <a:cubicBezTo>
                  <a:pt x="1009" y="1705"/>
                  <a:pt x="743" y="1540"/>
                  <a:pt x="491" y="1540"/>
                </a:cubicBezTo>
                <a:cubicBezTo>
                  <a:pt x="239" y="1540"/>
                  <a:pt x="0" y="1705"/>
                  <a:pt x="30" y="2033"/>
                </a:cubicBezTo>
                <a:cubicBezTo>
                  <a:pt x="167" y="3715"/>
                  <a:pt x="959" y="5449"/>
                  <a:pt x="2596" y="5449"/>
                </a:cubicBezTo>
                <a:cubicBezTo>
                  <a:pt x="2922" y="5449"/>
                  <a:pt x="3281" y="5380"/>
                  <a:pt x="3675" y="5229"/>
                </a:cubicBezTo>
                <a:cubicBezTo>
                  <a:pt x="5208" y="4623"/>
                  <a:pt x="7030" y="1756"/>
                  <a:pt x="8732" y="1756"/>
                </a:cubicBezTo>
                <a:cubicBezTo>
                  <a:pt x="9252" y="1756"/>
                  <a:pt x="9760" y="2024"/>
                  <a:pt x="10246" y="2705"/>
                </a:cubicBezTo>
                <a:cubicBezTo>
                  <a:pt x="10784" y="3452"/>
                  <a:pt x="11187" y="4333"/>
                  <a:pt x="12009" y="4826"/>
                </a:cubicBezTo>
                <a:cubicBezTo>
                  <a:pt x="12487" y="5120"/>
                  <a:pt x="13020" y="5244"/>
                  <a:pt x="13559" y="5244"/>
                </a:cubicBezTo>
                <a:cubicBezTo>
                  <a:pt x="14113" y="5244"/>
                  <a:pt x="14675" y="5113"/>
                  <a:pt x="15190" y="4901"/>
                </a:cubicBezTo>
                <a:cubicBezTo>
                  <a:pt x="16680" y="4290"/>
                  <a:pt x="18869" y="1880"/>
                  <a:pt x="20638" y="1880"/>
                </a:cubicBezTo>
                <a:cubicBezTo>
                  <a:pt x="21335" y="1880"/>
                  <a:pt x="21966" y="2254"/>
                  <a:pt x="22464" y="3258"/>
                </a:cubicBezTo>
                <a:cubicBezTo>
                  <a:pt x="22972" y="4288"/>
                  <a:pt x="23479" y="5110"/>
                  <a:pt x="24555" y="5618"/>
                </a:cubicBezTo>
                <a:cubicBezTo>
                  <a:pt x="25114" y="5863"/>
                  <a:pt x="25704" y="5978"/>
                  <a:pt x="26296" y="5978"/>
                </a:cubicBezTo>
                <a:cubicBezTo>
                  <a:pt x="26858" y="5978"/>
                  <a:pt x="27422" y="5874"/>
                  <a:pt x="27960" y="5677"/>
                </a:cubicBezTo>
                <a:cubicBezTo>
                  <a:pt x="29110" y="5244"/>
                  <a:pt x="29932" y="4438"/>
                  <a:pt x="30738" y="3542"/>
                </a:cubicBezTo>
                <a:cubicBezTo>
                  <a:pt x="31500" y="2697"/>
                  <a:pt x="32444" y="2012"/>
                  <a:pt x="33478" y="2012"/>
                </a:cubicBezTo>
                <a:cubicBezTo>
                  <a:pt x="33925" y="2012"/>
                  <a:pt x="34388" y="2139"/>
                  <a:pt x="34861" y="2436"/>
                </a:cubicBezTo>
                <a:cubicBezTo>
                  <a:pt x="36239" y="3286"/>
                  <a:pt x="37343" y="5899"/>
                  <a:pt x="39110" y="5899"/>
                </a:cubicBezTo>
                <a:cubicBezTo>
                  <a:pt x="39487" y="5899"/>
                  <a:pt x="39895" y="5780"/>
                  <a:pt x="40342" y="5498"/>
                </a:cubicBezTo>
                <a:cubicBezTo>
                  <a:pt x="41965" y="4487"/>
                  <a:pt x="42735" y="999"/>
                  <a:pt x="44943" y="999"/>
                </a:cubicBezTo>
                <a:cubicBezTo>
                  <a:pt x="45213" y="999"/>
                  <a:pt x="45505" y="1051"/>
                  <a:pt x="45823" y="1167"/>
                </a:cubicBezTo>
                <a:cubicBezTo>
                  <a:pt x="47914" y="1944"/>
                  <a:pt x="48572" y="4677"/>
                  <a:pt x="50603" y="5618"/>
                </a:cubicBezTo>
                <a:cubicBezTo>
                  <a:pt x="51141" y="5859"/>
                  <a:pt x="51667" y="5964"/>
                  <a:pt x="52177" y="5964"/>
                </a:cubicBezTo>
                <a:cubicBezTo>
                  <a:pt x="54259" y="5964"/>
                  <a:pt x="56082" y="4205"/>
                  <a:pt x="57414" y="2705"/>
                </a:cubicBezTo>
                <a:cubicBezTo>
                  <a:pt x="57746" y="2304"/>
                  <a:pt x="57393" y="1780"/>
                  <a:pt x="57021" y="1780"/>
                </a:cubicBezTo>
                <a:cubicBezTo>
                  <a:pt x="56909" y="1780"/>
                  <a:pt x="56794" y="1829"/>
                  <a:pt x="56697" y="1944"/>
                </a:cubicBezTo>
                <a:cubicBezTo>
                  <a:pt x="55477" y="3299"/>
                  <a:pt x="53828" y="4858"/>
                  <a:pt x="52125" y="4858"/>
                </a:cubicBezTo>
                <a:cubicBezTo>
                  <a:pt x="51388" y="4858"/>
                  <a:pt x="50642" y="4566"/>
                  <a:pt x="49916" y="3840"/>
                </a:cubicBezTo>
                <a:cubicBezTo>
                  <a:pt x="48721" y="2645"/>
                  <a:pt x="47914" y="913"/>
                  <a:pt x="46286" y="241"/>
                </a:cubicBezTo>
                <a:cubicBezTo>
                  <a:pt x="45889" y="75"/>
                  <a:pt x="45499" y="1"/>
                  <a:pt x="45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5" name="Google Shape;775;p41"/>
          <p:cNvGrpSpPr/>
          <p:nvPr/>
        </p:nvGrpSpPr>
        <p:grpSpPr>
          <a:xfrm rot="-1564537">
            <a:off x="5615677" y="4597320"/>
            <a:ext cx="495770" cy="567380"/>
            <a:chOff x="1244250" y="1474325"/>
            <a:chExt cx="1183700" cy="1354675"/>
          </a:xfrm>
        </p:grpSpPr>
        <p:sp>
          <p:nvSpPr>
            <p:cNvPr id="776" name="Google Shape;776;p41"/>
            <p:cNvSpPr/>
            <p:nvPr/>
          </p:nvSpPr>
          <p:spPr>
            <a:xfrm>
              <a:off x="1244250" y="1474325"/>
              <a:ext cx="1183700" cy="1354675"/>
            </a:xfrm>
            <a:custGeom>
              <a:avLst/>
              <a:gdLst/>
              <a:ahLst/>
              <a:cxnLst/>
              <a:rect l="l" t="t" r="r" b="b"/>
              <a:pathLst>
                <a:path w="47348" h="54187" extrusionOk="0">
                  <a:moveTo>
                    <a:pt x="15081" y="4209"/>
                  </a:moveTo>
                  <a:cubicBezTo>
                    <a:pt x="15169" y="4472"/>
                    <a:pt x="15344" y="4560"/>
                    <a:pt x="15432" y="4735"/>
                  </a:cubicBezTo>
                  <a:cubicBezTo>
                    <a:pt x="15432" y="4647"/>
                    <a:pt x="15344" y="4647"/>
                    <a:pt x="15344" y="4560"/>
                  </a:cubicBezTo>
                  <a:lnTo>
                    <a:pt x="15344" y="4560"/>
                  </a:lnTo>
                  <a:cubicBezTo>
                    <a:pt x="15607" y="4910"/>
                    <a:pt x="15870" y="5349"/>
                    <a:pt x="16221" y="5787"/>
                  </a:cubicBezTo>
                  <a:cubicBezTo>
                    <a:pt x="16659" y="6313"/>
                    <a:pt x="16923" y="6927"/>
                    <a:pt x="17361" y="7541"/>
                  </a:cubicBezTo>
                  <a:cubicBezTo>
                    <a:pt x="17799" y="8067"/>
                    <a:pt x="18238" y="8681"/>
                    <a:pt x="18676" y="9382"/>
                  </a:cubicBezTo>
                  <a:cubicBezTo>
                    <a:pt x="19553" y="10697"/>
                    <a:pt x="20430" y="11925"/>
                    <a:pt x="21307" y="13240"/>
                  </a:cubicBezTo>
                  <a:cubicBezTo>
                    <a:pt x="21920" y="13941"/>
                    <a:pt x="22359" y="14643"/>
                    <a:pt x="22797" y="15432"/>
                  </a:cubicBezTo>
                  <a:cubicBezTo>
                    <a:pt x="23323" y="16133"/>
                    <a:pt x="23849" y="17010"/>
                    <a:pt x="24375" y="17887"/>
                  </a:cubicBezTo>
                  <a:cubicBezTo>
                    <a:pt x="24989" y="18764"/>
                    <a:pt x="25515" y="19553"/>
                    <a:pt x="26041" y="20342"/>
                  </a:cubicBezTo>
                  <a:cubicBezTo>
                    <a:pt x="26567" y="21131"/>
                    <a:pt x="27181" y="22008"/>
                    <a:pt x="27707" y="22709"/>
                  </a:cubicBezTo>
                  <a:cubicBezTo>
                    <a:pt x="28058" y="23148"/>
                    <a:pt x="28233" y="23586"/>
                    <a:pt x="28584" y="24025"/>
                  </a:cubicBezTo>
                  <a:cubicBezTo>
                    <a:pt x="28672" y="24288"/>
                    <a:pt x="28935" y="24463"/>
                    <a:pt x="29022" y="24726"/>
                  </a:cubicBezTo>
                  <a:cubicBezTo>
                    <a:pt x="29812" y="25954"/>
                    <a:pt x="30513" y="27093"/>
                    <a:pt x="31302" y="28233"/>
                  </a:cubicBezTo>
                  <a:cubicBezTo>
                    <a:pt x="32091" y="29285"/>
                    <a:pt x="32705" y="30338"/>
                    <a:pt x="33494" y="31390"/>
                  </a:cubicBezTo>
                  <a:cubicBezTo>
                    <a:pt x="34196" y="32530"/>
                    <a:pt x="34722" y="33494"/>
                    <a:pt x="35335" y="34459"/>
                  </a:cubicBezTo>
                  <a:cubicBezTo>
                    <a:pt x="36037" y="35598"/>
                    <a:pt x="36826" y="36651"/>
                    <a:pt x="37440" y="37615"/>
                  </a:cubicBezTo>
                  <a:cubicBezTo>
                    <a:pt x="38141" y="38492"/>
                    <a:pt x="38755" y="39544"/>
                    <a:pt x="39456" y="40509"/>
                  </a:cubicBezTo>
                  <a:cubicBezTo>
                    <a:pt x="39895" y="41298"/>
                    <a:pt x="40333" y="41911"/>
                    <a:pt x="40772" y="42701"/>
                  </a:cubicBezTo>
                  <a:cubicBezTo>
                    <a:pt x="41035" y="43139"/>
                    <a:pt x="41298" y="43490"/>
                    <a:pt x="41473" y="43928"/>
                  </a:cubicBezTo>
                  <a:cubicBezTo>
                    <a:pt x="41736" y="44191"/>
                    <a:pt x="41911" y="44630"/>
                    <a:pt x="42174" y="45068"/>
                  </a:cubicBezTo>
                  <a:lnTo>
                    <a:pt x="43490" y="47435"/>
                  </a:lnTo>
                  <a:cubicBezTo>
                    <a:pt x="43665" y="47698"/>
                    <a:pt x="43840" y="48137"/>
                    <a:pt x="44016" y="48487"/>
                  </a:cubicBezTo>
                  <a:cubicBezTo>
                    <a:pt x="44191" y="48838"/>
                    <a:pt x="44366" y="49277"/>
                    <a:pt x="44454" y="49627"/>
                  </a:cubicBezTo>
                  <a:cubicBezTo>
                    <a:pt x="44630" y="49890"/>
                    <a:pt x="44717" y="50241"/>
                    <a:pt x="44717" y="50679"/>
                  </a:cubicBezTo>
                  <a:lnTo>
                    <a:pt x="44717" y="51206"/>
                  </a:lnTo>
                  <a:cubicBezTo>
                    <a:pt x="44630" y="51206"/>
                    <a:pt x="44630" y="51381"/>
                    <a:pt x="44542" y="51381"/>
                  </a:cubicBezTo>
                  <a:cubicBezTo>
                    <a:pt x="44279" y="51381"/>
                    <a:pt x="43928" y="51206"/>
                    <a:pt x="43577" y="51118"/>
                  </a:cubicBezTo>
                  <a:cubicBezTo>
                    <a:pt x="43402" y="51118"/>
                    <a:pt x="43227" y="51030"/>
                    <a:pt x="43051" y="51030"/>
                  </a:cubicBezTo>
                  <a:cubicBezTo>
                    <a:pt x="42788" y="51030"/>
                    <a:pt x="42613" y="50942"/>
                    <a:pt x="42350" y="50942"/>
                  </a:cubicBezTo>
                  <a:lnTo>
                    <a:pt x="42262" y="50942"/>
                  </a:lnTo>
                  <a:lnTo>
                    <a:pt x="42613" y="49627"/>
                  </a:lnTo>
                  <a:cubicBezTo>
                    <a:pt x="42613" y="49277"/>
                    <a:pt x="42613" y="48926"/>
                    <a:pt x="42525" y="48575"/>
                  </a:cubicBezTo>
                  <a:cubicBezTo>
                    <a:pt x="42350" y="48400"/>
                    <a:pt x="42262" y="48312"/>
                    <a:pt x="42174" y="48137"/>
                  </a:cubicBezTo>
                  <a:cubicBezTo>
                    <a:pt x="42087" y="48049"/>
                    <a:pt x="41911" y="47961"/>
                    <a:pt x="41736" y="47961"/>
                  </a:cubicBezTo>
                  <a:cubicBezTo>
                    <a:pt x="41596" y="47909"/>
                    <a:pt x="41455" y="47884"/>
                    <a:pt x="41319" y="47884"/>
                  </a:cubicBezTo>
                  <a:cubicBezTo>
                    <a:pt x="40772" y="47884"/>
                    <a:pt x="40281" y="48277"/>
                    <a:pt x="40070" y="48838"/>
                  </a:cubicBezTo>
                  <a:cubicBezTo>
                    <a:pt x="39982" y="49277"/>
                    <a:pt x="39895" y="49803"/>
                    <a:pt x="39719" y="50241"/>
                  </a:cubicBezTo>
                  <a:cubicBezTo>
                    <a:pt x="39544" y="50241"/>
                    <a:pt x="39456" y="50153"/>
                    <a:pt x="39193" y="50153"/>
                  </a:cubicBezTo>
                  <a:cubicBezTo>
                    <a:pt x="38843" y="50066"/>
                    <a:pt x="38404" y="50066"/>
                    <a:pt x="37966" y="49890"/>
                  </a:cubicBezTo>
                  <a:cubicBezTo>
                    <a:pt x="38229" y="49189"/>
                    <a:pt x="38317" y="48400"/>
                    <a:pt x="38404" y="47523"/>
                  </a:cubicBezTo>
                  <a:cubicBezTo>
                    <a:pt x="38404" y="47172"/>
                    <a:pt x="38317" y="46734"/>
                    <a:pt x="38141" y="46558"/>
                  </a:cubicBezTo>
                  <a:lnTo>
                    <a:pt x="37966" y="46383"/>
                  </a:lnTo>
                  <a:cubicBezTo>
                    <a:pt x="37790" y="46208"/>
                    <a:pt x="37527" y="46120"/>
                    <a:pt x="37264" y="46120"/>
                  </a:cubicBezTo>
                  <a:cubicBezTo>
                    <a:pt x="36826" y="46120"/>
                    <a:pt x="36475" y="46208"/>
                    <a:pt x="36212" y="46383"/>
                  </a:cubicBezTo>
                  <a:cubicBezTo>
                    <a:pt x="35949" y="46646"/>
                    <a:pt x="35774" y="46997"/>
                    <a:pt x="35774" y="47260"/>
                  </a:cubicBezTo>
                  <a:cubicBezTo>
                    <a:pt x="35774" y="47874"/>
                    <a:pt x="35686" y="48312"/>
                    <a:pt x="35598" y="48838"/>
                  </a:cubicBezTo>
                  <a:cubicBezTo>
                    <a:pt x="35598" y="49014"/>
                    <a:pt x="35511" y="49189"/>
                    <a:pt x="35511" y="49364"/>
                  </a:cubicBezTo>
                  <a:cubicBezTo>
                    <a:pt x="35072" y="49277"/>
                    <a:pt x="34722" y="49277"/>
                    <a:pt x="34283" y="49189"/>
                  </a:cubicBezTo>
                  <a:cubicBezTo>
                    <a:pt x="33757" y="49014"/>
                    <a:pt x="33319" y="48926"/>
                    <a:pt x="32705" y="48838"/>
                  </a:cubicBezTo>
                  <a:lnTo>
                    <a:pt x="32530" y="48838"/>
                  </a:lnTo>
                  <a:cubicBezTo>
                    <a:pt x="32617" y="48750"/>
                    <a:pt x="32617" y="48575"/>
                    <a:pt x="32705" y="48487"/>
                  </a:cubicBezTo>
                  <a:cubicBezTo>
                    <a:pt x="32968" y="47961"/>
                    <a:pt x="33406" y="47523"/>
                    <a:pt x="33757" y="47085"/>
                  </a:cubicBezTo>
                  <a:cubicBezTo>
                    <a:pt x="34196" y="46558"/>
                    <a:pt x="33933" y="45769"/>
                    <a:pt x="33494" y="45331"/>
                  </a:cubicBezTo>
                  <a:lnTo>
                    <a:pt x="33406" y="45243"/>
                  </a:lnTo>
                  <a:cubicBezTo>
                    <a:pt x="33143" y="45046"/>
                    <a:pt x="32880" y="44947"/>
                    <a:pt x="32654" y="44947"/>
                  </a:cubicBezTo>
                  <a:cubicBezTo>
                    <a:pt x="32579" y="44947"/>
                    <a:pt x="32508" y="44958"/>
                    <a:pt x="32442" y="44980"/>
                  </a:cubicBezTo>
                  <a:cubicBezTo>
                    <a:pt x="32004" y="45068"/>
                    <a:pt x="31741" y="45243"/>
                    <a:pt x="31565" y="45506"/>
                  </a:cubicBezTo>
                  <a:cubicBezTo>
                    <a:pt x="31214" y="45945"/>
                    <a:pt x="30864" y="46295"/>
                    <a:pt x="30688" y="46734"/>
                  </a:cubicBezTo>
                  <a:cubicBezTo>
                    <a:pt x="30338" y="47172"/>
                    <a:pt x="30250" y="47611"/>
                    <a:pt x="29987" y="48049"/>
                  </a:cubicBezTo>
                  <a:cubicBezTo>
                    <a:pt x="29987" y="48137"/>
                    <a:pt x="29899" y="48137"/>
                    <a:pt x="29899" y="48312"/>
                  </a:cubicBezTo>
                  <a:cubicBezTo>
                    <a:pt x="29636" y="48137"/>
                    <a:pt x="29373" y="48137"/>
                    <a:pt x="29110" y="48049"/>
                  </a:cubicBezTo>
                  <a:cubicBezTo>
                    <a:pt x="28496" y="47961"/>
                    <a:pt x="27883" y="47874"/>
                    <a:pt x="27356" y="47611"/>
                  </a:cubicBezTo>
                  <a:cubicBezTo>
                    <a:pt x="27444" y="47435"/>
                    <a:pt x="27444" y="47172"/>
                    <a:pt x="27620" y="46997"/>
                  </a:cubicBezTo>
                  <a:cubicBezTo>
                    <a:pt x="27707" y="46383"/>
                    <a:pt x="27883" y="45945"/>
                    <a:pt x="28058" y="45419"/>
                  </a:cubicBezTo>
                  <a:cubicBezTo>
                    <a:pt x="28233" y="44893"/>
                    <a:pt x="28058" y="44366"/>
                    <a:pt x="27707" y="44016"/>
                  </a:cubicBezTo>
                  <a:cubicBezTo>
                    <a:pt x="27620" y="43928"/>
                    <a:pt x="27444" y="43928"/>
                    <a:pt x="27269" y="43753"/>
                  </a:cubicBezTo>
                  <a:cubicBezTo>
                    <a:pt x="27163" y="43726"/>
                    <a:pt x="27057" y="43714"/>
                    <a:pt x="26953" y="43714"/>
                  </a:cubicBezTo>
                  <a:cubicBezTo>
                    <a:pt x="26366" y="43714"/>
                    <a:pt x="25826" y="44108"/>
                    <a:pt x="25603" y="44630"/>
                  </a:cubicBezTo>
                  <a:cubicBezTo>
                    <a:pt x="25515" y="45243"/>
                    <a:pt x="25252" y="45682"/>
                    <a:pt x="25164" y="46208"/>
                  </a:cubicBezTo>
                  <a:cubicBezTo>
                    <a:pt x="25077" y="46383"/>
                    <a:pt x="25077" y="46734"/>
                    <a:pt x="24989" y="46997"/>
                  </a:cubicBezTo>
                  <a:cubicBezTo>
                    <a:pt x="24375" y="46734"/>
                    <a:pt x="23937" y="46646"/>
                    <a:pt x="23411" y="46558"/>
                  </a:cubicBezTo>
                  <a:cubicBezTo>
                    <a:pt x="22797" y="46383"/>
                    <a:pt x="22096" y="46208"/>
                    <a:pt x="21482" y="46120"/>
                  </a:cubicBezTo>
                  <a:cubicBezTo>
                    <a:pt x="21657" y="45682"/>
                    <a:pt x="22008" y="45243"/>
                    <a:pt x="22183" y="44805"/>
                  </a:cubicBezTo>
                  <a:cubicBezTo>
                    <a:pt x="22446" y="44454"/>
                    <a:pt x="22534" y="44103"/>
                    <a:pt x="22446" y="43753"/>
                  </a:cubicBezTo>
                  <a:cubicBezTo>
                    <a:pt x="22359" y="43490"/>
                    <a:pt x="22183" y="43227"/>
                    <a:pt x="22008" y="43051"/>
                  </a:cubicBezTo>
                  <a:cubicBezTo>
                    <a:pt x="22008" y="43051"/>
                    <a:pt x="22008" y="42876"/>
                    <a:pt x="21920" y="42876"/>
                  </a:cubicBezTo>
                  <a:cubicBezTo>
                    <a:pt x="21664" y="42748"/>
                    <a:pt x="21407" y="42666"/>
                    <a:pt x="21150" y="42666"/>
                  </a:cubicBezTo>
                  <a:cubicBezTo>
                    <a:pt x="21056" y="42666"/>
                    <a:pt x="20962" y="42677"/>
                    <a:pt x="20868" y="42701"/>
                  </a:cubicBezTo>
                  <a:cubicBezTo>
                    <a:pt x="20605" y="42701"/>
                    <a:pt x="20167" y="42876"/>
                    <a:pt x="19991" y="43227"/>
                  </a:cubicBezTo>
                  <a:cubicBezTo>
                    <a:pt x="19816" y="43577"/>
                    <a:pt x="19553" y="44016"/>
                    <a:pt x="19378" y="44454"/>
                  </a:cubicBezTo>
                  <a:cubicBezTo>
                    <a:pt x="19290" y="44805"/>
                    <a:pt x="19027" y="44980"/>
                    <a:pt x="18939" y="45331"/>
                  </a:cubicBezTo>
                  <a:lnTo>
                    <a:pt x="17624" y="44980"/>
                  </a:lnTo>
                  <a:cubicBezTo>
                    <a:pt x="17361" y="44893"/>
                    <a:pt x="17098" y="44893"/>
                    <a:pt x="16835" y="44805"/>
                  </a:cubicBezTo>
                  <a:lnTo>
                    <a:pt x="16835" y="44630"/>
                  </a:lnTo>
                  <a:cubicBezTo>
                    <a:pt x="17186" y="44103"/>
                    <a:pt x="17361" y="43490"/>
                    <a:pt x="17712" y="42876"/>
                  </a:cubicBezTo>
                  <a:cubicBezTo>
                    <a:pt x="17799" y="42613"/>
                    <a:pt x="17712" y="42262"/>
                    <a:pt x="17624" y="41911"/>
                  </a:cubicBezTo>
                  <a:cubicBezTo>
                    <a:pt x="17536" y="41736"/>
                    <a:pt x="17361" y="41561"/>
                    <a:pt x="17273" y="41473"/>
                  </a:cubicBezTo>
                  <a:cubicBezTo>
                    <a:pt x="17186" y="41298"/>
                    <a:pt x="17098" y="41298"/>
                    <a:pt x="16835" y="41122"/>
                  </a:cubicBezTo>
                  <a:cubicBezTo>
                    <a:pt x="16741" y="41099"/>
                    <a:pt x="16653" y="41088"/>
                    <a:pt x="16568" y="41088"/>
                  </a:cubicBezTo>
                  <a:cubicBezTo>
                    <a:pt x="16337" y="41088"/>
                    <a:pt x="16127" y="41169"/>
                    <a:pt x="15870" y="41298"/>
                  </a:cubicBezTo>
                  <a:cubicBezTo>
                    <a:pt x="15783" y="41385"/>
                    <a:pt x="15607" y="41385"/>
                    <a:pt x="15520" y="41473"/>
                  </a:cubicBezTo>
                  <a:cubicBezTo>
                    <a:pt x="15344" y="41561"/>
                    <a:pt x="15169" y="41824"/>
                    <a:pt x="15081" y="41999"/>
                  </a:cubicBezTo>
                  <a:cubicBezTo>
                    <a:pt x="14906" y="42350"/>
                    <a:pt x="14731" y="42788"/>
                    <a:pt x="14555" y="43139"/>
                  </a:cubicBezTo>
                  <a:cubicBezTo>
                    <a:pt x="14292" y="43490"/>
                    <a:pt x="14204" y="43665"/>
                    <a:pt x="14117" y="44016"/>
                  </a:cubicBezTo>
                  <a:cubicBezTo>
                    <a:pt x="13591" y="43928"/>
                    <a:pt x="12889" y="43665"/>
                    <a:pt x="12275" y="43577"/>
                  </a:cubicBezTo>
                  <a:cubicBezTo>
                    <a:pt x="12275" y="43490"/>
                    <a:pt x="12100" y="43490"/>
                    <a:pt x="12012" y="43490"/>
                  </a:cubicBezTo>
                  <a:cubicBezTo>
                    <a:pt x="12363" y="42876"/>
                    <a:pt x="12539" y="42438"/>
                    <a:pt x="12802" y="41999"/>
                  </a:cubicBezTo>
                  <a:cubicBezTo>
                    <a:pt x="12802" y="41911"/>
                    <a:pt x="12802" y="41824"/>
                    <a:pt x="12889" y="41736"/>
                  </a:cubicBezTo>
                  <a:lnTo>
                    <a:pt x="12889" y="41035"/>
                  </a:lnTo>
                  <a:cubicBezTo>
                    <a:pt x="12802" y="40684"/>
                    <a:pt x="12714" y="40509"/>
                    <a:pt x="12451" y="40245"/>
                  </a:cubicBezTo>
                  <a:lnTo>
                    <a:pt x="12363" y="40158"/>
                  </a:lnTo>
                  <a:cubicBezTo>
                    <a:pt x="12115" y="40034"/>
                    <a:pt x="11867" y="39910"/>
                    <a:pt x="11650" y="39910"/>
                  </a:cubicBezTo>
                  <a:cubicBezTo>
                    <a:pt x="11560" y="39910"/>
                    <a:pt x="11476" y="39931"/>
                    <a:pt x="11399" y="39982"/>
                  </a:cubicBezTo>
                  <a:cubicBezTo>
                    <a:pt x="11048" y="39982"/>
                    <a:pt x="10610" y="40158"/>
                    <a:pt x="10522" y="40509"/>
                  </a:cubicBezTo>
                  <a:cubicBezTo>
                    <a:pt x="10259" y="40859"/>
                    <a:pt x="10171" y="41298"/>
                    <a:pt x="9908" y="41561"/>
                  </a:cubicBezTo>
                  <a:cubicBezTo>
                    <a:pt x="9820" y="41911"/>
                    <a:pt x="9645" y="42262"/>
                    <a:pt x="9382" y="42701"/>
                  </a:cubicBezTo>
                  <a:cubicBezTo>
                    <a:pt x="9294" y="42613"/>
                    <a:pt x="9207" y="42613"/>
                    <a:pt x="9031" y="42613"/>
                  </a:cubicBezTo>
                  <a:cubicBezTo>
                    <a:pt x="8418" y="42438"/>
                    <a:pt x="7716" y="42262"/>
                    <a:pt x="7190" y="42174"/>
                  </a:cubicBezTo>
                  <a:lnTo>
                    <a:pt x="7190" y="41911"/>
                  </a:lnTo>
                  <a:cubicBezTo>
                    <a:pt x="7453" y="41122"/>
                    <a:pt x="7628" y="40509"/>
                    <a:pt x="7979" y="39719"/>
                  </a:cubicBezTo>
                  <a:cubicBezTo>
                    <a:pt x="8242" y="39193"/>
                    <a:pt x="7979" y="38667"/>
                    <a:pt x="7628" y="38317"/>
                  </a:cubicBezTo>
                  <a:cubicBezTo>
                    <a:pt x="7541" y="38229"/>
                    <a:pt x="7453" y="38053"/>
                    <a:pt x="7190" y="38053"/>
                  </a:cubicBezTo>
                  <a:cubicBezTo>
                    <a:pt x="7120" y="38030"/>
                    <a:pt x="7043" y="38019"/>
                    <a:pt x="6961" y="38019"/>
                  </a:cubicBezTo>
                  <a:cubicBezTo>
                    <a:pt x="6739" y="38019"/>
                    <a:pt x="6482" y="38100"/>
                    <a:pt x="6226" y="38229"/>
                  </a:cubicBezTo>
                  <a:cubicBezTo>
                    <a:pt x="5875" y="38317"/>
                    <a:pt x="5699" y="38667"/>
                    <a:pt x="5612" y="38930"/>
                  </a:cubicBezTo>
                  <a:cubicBezTo>
                    <a:pt x="5349" y="39369"/>
                    <a:pt x="5173" y="39807"/>
                    <a:pt x="4998" y="40421"/>
                  </a:cubicBezTo>
                  <a:cubicBezTo>
                    <a:pt x="4910" y="40684"/>
                    <a:pt x="4910" y="41122"/>
                    <a:pt x="4823" y="41473"/>
                  </a:cubicBezTo>
                  <a:lnTo>
                    <a:pt x="4647" y="41473"/>
                  </a:lnTo>
                  <a:lnTo>
                    <a:pt x="3332" y="41122"/>
                  </a:lnTo>
                  <a:cubicBezTo>
                    <a:pt x="3244" y="41122"/>
                    <a:pt x="3244" y="41035"/>
                    <a:pt x="3157" y="41035"/>
                  </a:cubicBezTo>
                  <a:lnTo>
                    <a:pt x="2806" y="40684"/>
                  </a:lnTo>
                  <a:cubicBezTo>
                    <a:pt x="2806" y="40509"/>
                    <a:pt x="2894" y="40421"/>
                    <a:pt x="2894" y="40158"/>
                  </a:cubicBezTo>
                  <a:cubicBezTo>
                    <a:pt x="2894" y="39982"/>
                    <a:pt x="3069" y="39719"/>
                    <a:pt x="3069" y="39544"/>
                  </a:cubicBezTo>
                  <a:cubicBezTo>
                    <a:pt x="3069" y="39106"/>
                    <a:pt x="3244" y="38667"/>
                    <a:pt x="3332" y="38229"/>
                  </a:cubicBezTo>
                  <a:cubicBezTo>
                    <a:pt x="3507" y="37966"/>
                    <a:pt x="3507" y="37878"/>
                    <a:pt x="3595" y="37615"/>
                  </a:cubicBezTo>
                  <a:lnTo>
                    <a:pt x="3595" y="37615"/>
                  </a:lnTo>
                  <a:cubicBezTo>
                    <a:pt x="3595" y="37790"/>
                    <a:pt x="3507" y="37878"/>
                    <a:pt x="3507" y="37966"/>
                  </a:cubicBezTo>
                  <a:cubicBezTo>
                    <a:pt x="3770" y="37177"/>
                    <a:pt x="4034" y="36475"/>
                    <a:pt x="4209" y="35598"/>
                  </a:cubicBezTo>
                  <a:lnTo>
                    <a:pt x="4910" y="33231"/>
                  </a:lnTo>
                  <a:lnTo>
                    <a:pt x="5612" y="30951"/>
                  </a:lnTo>
                  <a:lnTo>
                    <a:pt x="6226" y="28672"/>
                  </a:lnTo>
                  <a:cubicBezTo>
                    <a:pt x="6489" y="28233"/>
                    <a:pt x="6664" y="27707"/>
                    <a:pt x="6752" y="27269"/>
                  </a:cubicBezTo>
                  <a:cubicBezTo>
                    <a:pt x="6927" y="26830"/>
                    <a:pt x="7102" y="26217"/>
                    <a:pt x="7190" y="25778"/>
                  </a:cubicBezTo>
                  <a:cubicBezTo>
                    <a:pt x="7453" y="24901"/>
                    <a:pt x="7804" y="23937"/>
                    <a:pt x="8067" y="23060"/>
                  </a:cubicBezTo>
                  <a:lnTo>
                    <a:pt x="8768" y="21131"/>
                  </a:lnTo>
                  <a:cubicBezTo>
                    <a:pt x="9207" y="20079"/>
                    <a:pt x="9557" y="19202"/>
                    <a:pt x="9820" y="18238"/>
                  </a:cubicBezTo>
                  <a:cubicBezTo>
                    <a:pt x="10171" y="17361"/>
                    <a:pt x="10434" y="16484"/>
                    <a:pt x="10697" y="15607"/>
                  </a:cubicBezTo>
                  <a:cubicBezTo>
                    <a:pt x="11048" y="14643"/>
                    <a:pt x="11486" y="13766"/>
                    <a:pt x="11837" y="12802"/>
                  </a:cubicBezTo>
                  <a:cubicBezTo>
                    <a:pt x="12188" y="11662"/>
                    <a:pt x="12626" y="10610"/>
                    <a:pt x="12977" y="9470"/>
                  </a:cubicBezTo>
                  <a:cubicBezTo>
                    <a:pt x="13415" y="8418"/>
                    <a:pt x="13766" y="7365"/>
                    <a:pt x="14204" y="6313"/>
                  </a:cubicBezTo>
                  <a:cubicBezTo>
                    <a:pt x="14555" y="5612"/>
                    <a:pt x="14906" y="4910"/>
                    <a:pt x="15081" y="4209"/>
                  </a:cubicBezTo>
                  <a:close/>
                  <a:moveTo>
                    <a:pt x="14643" y="0"/>
                  </a:moveTo>
                  <a:cubicBezTo>
                    <a:pt x="14467" y="0"/>
                    <a:pt x="14204" y="0"/>
                    <a:pt x="14029" y="176"/>
                  </a:cubicBezTo>
                  <a:cubicBezTo>
                    <a:pt x="13941" y="176"/>
                    <a:pt x="13766" y="263"/>
                    <a:pt x="13678" y="351"/>
                  </a:cubicBezTo>
                  <a:cubicBezTo>
                    <a:pt x="13328" y="702"/>
                    <a:pt x="13152" y="1140"/>
                    <a:pt x="13240" y="1578"/>
                  </a:cubicBezTo>
                  <a:cubicBezTo>
                    <a:pt x="12802" y="2806"/>
                    <a:pt x="12275" y="3946"/>
                    <a:pt x="11837" y="5173"/>
                  </a:cubicBezTo>
                  <a:cubicBezTo>
                    <a:pt x="11311" y="6489"/>
                    <a:pt x="10873" y="7891"/>
                    <a:pt x="10259" y="9207"/>
                  </a:cubicBezTo>
                  <a:cubicBezTo>
                    <a:pt x="9996" y="9908"/>
                    <a:pt x="9733" y="10522"/>
                    <a:pt x="9557" y="11223"/>
                  </a:cubicBezTo>
                  <a:cubicBezTo>
                    <a:pt x="9207" y="11837"/>
                    <a:pt x="8944" y="12451"/>
                    <a:pt x="8768" y="13065"/>
                  </a:cubicBezTo>
                  <a:cubicBezTo>
                    <a:pt x="8505" y="13854"/>
                    <a:pt x="8242" y="14643"/>
                    <a:pt x="7979" y="15344"/>
                  </a:cubicBezTo>
                  <a:cubicBezTo>
                    <a:pt x="7891" y="16046"/>
                    <a:pt x="7628" y="16660"/>
                    <a:pt x="7453" y="17273"/>
                  </a:cubicBezTo>
                  <a:cubicBezTo>
                    <a:pt x="7453" y="17449"/>
                    <a:pt x="7365" y="17536"/>
                    <a:pt x="7365" y="17712"/>
                  </a:cubicBezTo>
                  <a:cubicBezTo>
                    <a:pt x="7102" y="18238"/>
                    <a:pt x="6927" y="18852"/>
                    <a:pt x="6664" y="19465"/>
                  </a:cubicBezTo>
                  <a:cubicBezTo>
                    <a:pt x="6313" y="20079"/>
                    <a:pt x="6138" y="20868"/>
                    <a:pt x="5875" y="21482"/>
                  </a:cubicBezTo>
                  <a:cubicBezTo>
                    <a:pt x="5699" y="22359"/>
                    <a:pt x="5349" y="23411"/>
                    <a:pt x="4998" y="24288"/>
                  </a:cubicBezTo>
                  <a:cubicBezTo>
                    <a:pt x="4735" y="25164"/>
                    <a:pt x="4472" y="26041"/>
                    <a:pt x="4121" y="26918"/>
                  </a:cubicBezTo>
                  <a:cubicBezTo>
                    <a:pt x="3858" y="27795"/>
                    <a:pt x="3507" y="28672"/>
                    <a:pt x="3244" y="29549"/>
                  </a:cubicBezTo>
                  <a:cubicBezTo>
                    <a:pt x="2981" y="30250"/>
                    <a:pt x="2718" y="31127"/>
                    <a:pt x="2543" y="31916"/>
                  </a:cubicBezTo>
                  <a:cubicBezTo>
                    <a:pt x="2192" y="32793"/>
                    <a:pt x="1929" y="33582"/>
                    <a:pt x="1754" y="34459"/>
                  </a:cubicBezTo>
                  <a:cubicBezTo>
                    <a:pt x="1491" y="35335"/>
                    <a:pt x="1315" y="36125"/>
                    <a:pt x="1052" y="36826"/>
                  </a:cubicBezTo>
                  <a:cubicBezTo>
                    <a:pt x="1052" y="37089"/>
                    <a:pt x="965" y="37440"/>
                    <a:pt x="877" y="37615"/>
                  </a:cubicBezTo>
                  <a:cubicBezTo>
                    <a:pt x="614" y="38053"/>
                    <a:pt x="526" y="38492"/>
                    <a:pt x="439" y="38930"/>
                  </a:cubicBezTo>
                  <a:cubicBezTo>
                    <a:pt x="351" y="39281"/>
                    <a:pt x="351" y="39719"/>
                    <a:pt x="176" y="40070"/>
                  </a:cubicBezTo>
                  <a:cubicBezTo>
                    <a:pt x="88" y="40245"/>
                    <a:pt x="0" y="40596"/>
                    <a:pt x="88" y="40947"/>
                  </a:cubicBezTo>
                  <a:cubicBezTo>
                    <a:pt x="0" y="41122"/>
                    <a:pt x="0" y="41210"/>
                    <a:pt x="0" y="41473"/>
                  </a:cubicBezTo>
                  <a:cubicBezTo>
                    <a:pt x="88" y="41561"/>
                    <a:pt x="88" y="41648"/>
                    <a:pt x="88" y="41824"/>
                  </a:cubicBezTo>
                  <a:cubicBezTo>
                    <a:pt x="88" y="41999"/>
                    <a:pt x="176" y="42262"/>
                    <a:pt x="439" y="42350"/>
                  </a:cubicBezTo>
                  <a:lnTo>
                    <a:pt x="1140" y="43139"/>
                  </a:lnTo>
                  <a:cubicBezTo>
                    <a:pt x="1403" y="43314"/>
                    <a:pt x="1754" y="43577"/>
                    <a:pt x="2017" y="43665"/>
                  </a:cubicBezTo>
                  <a:cubicBezTo>
                    <a:pt x="2718" y="44016"/>
                    <a:pt x="3332" y="44103"/>
                    <a:pt x="4034" y="44279"/>
                  </a:cubicBezTo>
                  <a:cubicBezTo>
                    <a:pt x="4472" y="44454"/>
                    <a:pt x="4998" y="44630"/>
                    <a:pt x="5524" y="44717"/>
                  </a:cubicBezTo>
                  <a:cubicBezTo>
                    <a:pt x="6226" y="44893"/>
                    <a:pt x="6839" y="45068"/>
                    <a:pt x="7541" y="45156"/>
                  </a:cubicBezTo>
                  <a:cubicBezTo>
                    <a:pt x="10259" y="45769"/>
                    <a:pt x="12889" y="46295"/>
                    <a:pt x="15520" y="47085"/>
                  </a:cubicBezTo>
                  <a:cubicBezTo>
                    <a:pt x="16046" y="47260"/>
                    <a:pt x="16747" y="47523"/>
                    <a:pt x="17273" y="47611"/>
                  </a:cubicBezTo>
                  <a:cubicBezTo>
                    <a:pt x="17975" y="47786"/>
                    <a:pt x="18501" y="47961"/>
                    <a:pt x="19115" y="48137"/>
                  </a:cubicBezTo>
                  <a:cubicBezTo>
                    <a:pt x="20430" y="48575"/>
                    <a:pt x="21745" y="48838"/>
                    <a:pt x="23060" y="49189"/>
                  </a:cubicBezTo>
                  <a:cubicBezTo>
                    <a:pt x="24375" y="49364"/>
                    <a:pt x="25691" y="49803"/>
                    <a:pt x="27006" y="50241"/>
                  </a:cubicBezTo>
                  <a:cubicBezTo>
                    <a:pt x="27620" y="50329"/>
                    <a:pt x="28233" y="50592"/>
                    <a:pt x="28935" y="50679"/>
                  </a:cubicBezTo>
                  <a:cubicBezTo>
                    <a:pt x="29548" y="50767"/>
                    <a:pt x="30162" y="51030"/>
                    <a:pt x="30776" y="51118"/>
                  </a:cubicBezTo>
                  <a:lnTo>
                    <a:pt x="32442" y="51469"/>
                  </a:lnTo>
                  <a:cubicBezTo>
                    <a:pt x="32968" y="51556"/>
                    <a:pt x="33406" y="51644"/>
                    <a:pt x="33933" y="51819"/>
                  </a:cubicBezTo>
                  <a:cubicBezTo>
                    <a:pt x="34809" y="51995"/>
                    <a:pt x="35686" y="52258"/>
                    <a:pt x="36563" y="52345"/>
                  </a:cubicBezTo>
                  <a:cubicBezTo>
                    <a:pt x="37352" y="52433"/>
                    <a:pt x="38053" y="52696"/>
                    <a:pt x="38755" y="52784"/>
                  </a:cubicBezTo>
                  <a:lnTo>
                    <a:pt x="39018" y="52784"/>
                  </a:lnTo>
                  <a:cubicBezTo>
                    <a:pt x="39193" y="53134"/>
                    <a:pt x="39544" y="53134"/>
                    <a:pt x="39895" y="53222"/>
                  </a:cubicBezTo>
                  <a:cubicBezTo>
                    <a:pt x="40333" y="53310"/>
                    <a:pt x="40684" y="53310"/>
                    <a:pt x="41122" y="53398"/>
                  </a:cubicBezTo>
                  <a:cubicBezTo>
                    <a:pt x="41298" y="53398"/>
                    <a:pt x="41385" y="53573"/>
                    <a:pt x="41648" y="53573"/>
                  </a:cubicBezTo>
                  <a:cubicBezTo>
                    <a:pt x="41824" y="53573"/>
                    <a:pt x="42174" y="53661"/>
                    <a:pt x="42437" y="53661"/>
                  </a:cubicBezTo>
                  <a:cubicBezTo>
                    <a:pt x="42613" y="53748"/>
                    <a:pt x="42964" y="53748"/>
                    <a:pt x="43139" y="53836"/>
                  </a:cubicBezTo>
                  <a:lnTo>
                    <a:pt x="44454" y="54187"/>
                  </a:lnTo>
                  <a:cubicBezTo>
                    <a:pt x="44893" y="54187"/>
                    <a:pt x="45331" y="54187"/>
                    <a:pt x="45682" y="54011"/>
                  </a:cubicBezTo>
                  <a:cubicBezTo>
                    <a:pt x="46120" y="53748"/>
                    <a:pt x="46383" y="53573"/>
                    <a:pt x="46558" y="53222"/>
                  </a:cubicBezTo>
                  <a:cubicBezTo>
                    <a:pt x="46646" y="53134"/>
                    <a:pt x="46646" y="52959"/>
                    <a:pt x="46822" y="52871"/>
                  </a:cubicBezTo>
                  <a:cubicBezTo>
                    <a:pt x="46909" y="52521"/>
                    <a:pt x="46997" y="52345"/>
                    <a:pt x="47085" y="51995"/>
                  </a:cubicBezTo>
                  <a:cubicBezTo>
                    <a:pt x="47260" y="51644"/>
                    <a:pt x="47260" y="51469"/>
                    <a:pt x="47260" y="51118"/>
                  </a:cubicBezTo>
                  <a:cubicBezTo>
                    <a:pt x="47348" y="49890"/>
                    <a:pt x="46997" y="48750"/>
                    <a:pt x="46471" y="47611"/>
                  </a:cubicBezTo>
                  <a:cubicBezTo>
                    <a:pt x="46208" y="46997"/>
                    <a:pt x="46032" y="46383"/>
                    <a:pt x="45945" y="45857"/>
                  </a:cubicBezTo>
                  <a:cubicBezTo>
                    <a:pt x="45682" y="45331"/>
                    <a:pt x="45331" y="44717"/>
                    <a:pt x="45068" y="44191"/>
                  </a:cubicBezTo>
                  <a:cubicBezTo>
                    <a:pt x="44717" y="43577"/>
                    <a:pt x="44279" y="42876"/>
                    <a:pt x="43928" y="42262"/>
                  </a:cubicBezTo>
                  <a:cubicBezTo>
                    <a:pt x="43490" y="41648"/>
                    <a:pt x="43139" y="41035"/>
                    <a:pt x="42876" y="40509"/>
                  </a:cubicBezTo>
                  <a:cubicBezTo>
                    <a:pt x="42087" y="39193"/>
                    <a:pt x="41298" y="37966"/>
                    <a:pt x="40421" y="36738"/>
                  </a:cubicBezTo>
                  <a:lnTo>
                    <a:pt x="38492" y="33757"/>
                  </a:lnTo>
                  <a:cubicBezTo>
                    <a:pt x="37352" y="32091"/>
                    <a:pt x="36388" y="30250"/>
                    <a:pt x="35160" y="28496"/>
                  </a:cubicBezTo>
                  <a:cubicBezTo>
                    <a:pt x="33933" y="26918"/>
                    <a:pt x="32793" y="25164"/>
                    <a:pt x="31653" y="23499"/>
                  </a:cubicBezTo>
                  <a:cubicBezTo>
                    <a:pt x="31477" y="23236"/>
                    <a:pt x="31302" y="22972"/>
                    <a:pt x="31127" y="22709"/>
                  </a:cubicBezTo>
                  <a:cubicBezTo>
                    <a:pt x="31039" y="22359"/>
                    <a:pt x="30776" y="22183"/>
                    <a:pt x="30688" y="21920"/>
                  </a:cubicBezTo>
                  <a:cubicBezTo>
                    <a:pt x="29987" y="20868"/>
                    <a:pt x="29373" y="19904"/>
                    <a:pt x="28584" y="18764"/>
                  </a:cubicBezTo>
                  <a:cubicBezTo>
                    <a:pt x="27970" y="17887"/>
                    <a:pt x="27269" y="16923"/>
                    <a:pt x="26655" y="15958"/>
                  </a:cubicBezTo>
                  <a:cubicBezTo>
                    <a:pt x="25954" y="14906"/>
                    <a:pt x="25428" y="13941"/>
                    <a:pt x="24726" y="12977"/>
                  </a:cubicBezTo>
                  <a:cubicBezTo>
                    <a:pt x="24463" y="12275"/>
                    <a:pt x="24112" y="11749"/>
                    <a:pt x="23674" y="11223"/>
                  </a:cubicBezTo>
                  <a:cubicBezTo>
                    <a:pt x="23236" y="10697"/>
                    <a:pt x="22885" y="10083"/>
                    <a:pt x="22534" y="9645"/>
                  </a:cubicBezTo>
                  <a:lnTo>
                    <a:pt x="21570" y="8330"/>
                  </a:lnTo>
                  <a:cubicBezTo>
                    <a:pt x="21219" y="7891"/>
                    <a:pt x="20956" y="7365"/>
                    <a:pt x="20605" y="6927"/>
                  </a:cubicBezTo>
                  <a:lnTo>
                    <a:pt x="19641" y="5612"/>
                  </a:lnTo>
                  <a:cubicBezTo>
                    <a:pt x="19290" y="5261"/>
                    <a:pt x="19027" y="4823"/>
                    <a:pt x="18852" y="4560"/>
                  </a:cubicBezTo>
                  <a:cubicBezTo>
                    <a:pt x="18413" y="3858"/>
                    <a:pt x="18062" y="3332"/>
                    <a:pt x="17624" y="2806"/>
                  </a:cubicBezTo>
                  <a:cubicBezTo>
                    <a:pt x="17273" y="2368"/>
                    <a:pt x="16835" y="1754"/>
                    <a:pt x="16572" y="1315"/>
                  </a:cubicBezTo>
                  <a:cubicBezTo>
                    <a:pt x="16396" y="1140"/>
                    <a:pt x="16221" y="877"/>
                    <a:pt x="15958" y="702"/>
                  </a:cubicBezTo>
                  <a:lnTo>
                    <a:pt x="15783" y="439"/>
                  </a:lnTo>
                  <a:cubicBezTo>
                    <a:pt x="15695" y="351"/>
                    <a:pt x="15520" y="351"/>
                    <a:pt x="15432" y="263"/>
                  </a:cubicBezTo>
                  <a:cubicBezTo>
                    <a:pt x="15257" y="176"/>
                    <a:pt x="14906" y="0"/>
                    <a:pt x="14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1"/>
            <p:cNvSpPr/>
            <p:nvPr/>
          </p:nvSpPr>
          <p:spPr>
            <a:xfrm>
              <a:off x="1494125" y="1910525"/>
              <a:ext cx="594075" cy="644475"/>
            </a:xfrm>
            <a:custGeom>
              <a:avLst/>
              <a:gdLst/>
              <a:ahLst/>
              <a:cxnLst/>
              <a:rect l="l" t="t" r="r" b="b"/>
              <a:pathLst>
                <a:path w="23763" h="25779" extrusionOk="0">
                  <a:moveTo>
                    <a:pt x="6664" y="2982"/>
                  </a:moveTo>
                  <a:cubicBezTo>
                    <a:pt x="6752" y="2982"/>
                    <a:pt x="6752" y="3069"/>
                    <a:pt x="6840" y="3245"/>
                  </a:cubicBezTo>
                  <a:cubicBezTo>
                    <a:pt x="7103" y="3508"/>
                    <a:pt x="7278" y="3771"/>
                    <a:pt x="7541" y="4034"/>
                  </a:cubicBezTo>
                  <a:cubicBezTo>
                    <a:pt x="8067" y="4911"/>
                    <a:pt x="8506" y="5700"/>
                    <a:pt x="9032" y="6577"/>
                  </a:cubicBezTo>
                  <a:cubicBezTo>
                    <a:pt x="9032" y="6664"/>
                    <a:pt x="9207" y="6664"/>
                    <a:pt x="9207" y="6840"/>
                  </a:cubicBezTo>
                  <a:cubicBezTo>
                    <a:pt x="9470" y="7366"/>
                    <a:pt x="9909" y="7892"/>
                    <a:pt x="10259" y="8418"/>
                  </a:cubicBezTo>
                  <a:cubicBezTo>
                    <a:pt x="10610" y="8856"/>
                    <a:pt x="11049" y="9470"/>
                    <a:pt x="11399" y="9908"/>
                  </a:cubicBezTo>
                  <a:cubicBezTo>
                    <a:pt x="12013" y="10873"/>
                    <a:pt x="12802" y="11837"/>
                    <a:pt x="13416" y="12802"/>
                  </a:cubicBezTo>
                  <a:cubicBezTo>
                    <a:pt x="13767" y="13503"/>
                    <a:pt x="14205" y="14029"/>
                    <a:pt x="14556" y="14643"/>
                  </a:cubicBezTo>
                  <a:cubicBezTo>
                    <a:pt x="14819" y="15169"/>
                    <a:pt x="15169" y="15695"/>
                    <a:pt x="15608" y="16221"/>
                  </a:cubicBezTo>
                  <a:cubicBezTo>
                    <a:pt x="16046" y="16835"/>
                    <a:pt x="16485" y="17186"/>
                    <a:pt x="16835" y="17800"/>
                  </a:cubicBezTo>
                  <a:cubicBezTo>
                    <a:pt x="17186" y="18326"/>
                    <a:pt x="17625" y="18852"/>
                    <a:pt x="17975" y="19378"/>
                  </a:cubicBezTo>
                  <a:cubicBezTo>
                    <a:pt x="18151" y="19641"/>
                    <a:pt x="18238" y="19816"/>
                    <a:pt x="18326" y="20079"/>
                  </a:cubicBezTo>
                  <a:cubicBezTo>
                    <a:pt x="18852" y="20781"/>
                    <a:pt x="19290" y="21482"/>
                    <a:pt x="19729" y="22184"/>
                  </a:cubicBezTo>
                  <a:cubicBezTo>
                    <a:pt x="19729" y="22271"/>
                    <a:pt x="19817" y="22271"/>
                    <a:pt x="19817" y="22359"/>
                  </a:cubicBezTo>
                  <a:cubicBezTo>
                    <a:pt x="19466" y="22271"/>
                    <a:pt x="19290" y="22184"/>
                    <a:pt x="18940" y="22096"/>
                  </a:cubicBezTo>
                  <a:cubicBezTo>
                    <a:pt x="18414" y="21833"/>
                    <a:pt x="17800" y="21745"/>
                    <a:pt x="17186" y="21570"/>
                  </a:cubicBezTo>
                  <a:lnTo>
                    <a:pt x="15520" y="20956"/>
                  </a:lnTo>
                  <a:cubicBezTo>
                    <a:pt x="14906" y="20693"/>
                    <a:pt x="14293" y="20518"/>
                    <a:pt x="13679" y="20255"/>
                  </a:cubicBezTo>
                  <a:cubicBezTo>
                    <a:pt x="13153" y="20079"/>
                    <a:pt x="12539" y="19816"/>
                    <a:pt x="12013" y="19729"/>
                  </a:cubicBezTo>
                  <a:cubicBezTo>
                    <a:pt x="11399" y="19641"/>
                    <a:pt x="10785" y="19378"/>
                    <a:pt x="10259" y="19290"/>
                  </a:cubicBezTo>
                  <a:cubicBezTo>
                    <a:pt x="9733" y="19203"/>
                    <a:pt x="9207" y="18940"/>
                    <a:pt x="8593" y="18852"/>
                  </a:cubicBezTo>
                  <a:cubicBezTo>
                    <a:pt x="7278" y="18501"/>
                    <a:pt x="5963" y="17975"/>
                    <a:pt x="4648" y="17624"/>
                  </a:cubicBezTo>
                  <a:cubicBezTo>
                    <a:pt x="4209" y="17537"/>
                    <a:pt x="3683" y="17449"/>
                    <a:pt x="3157" y="17186"/>
                  </a:cubicBezTo>
                  <a:cubicBezTo>
                    <a:pt x="2894" y="17186"/>
                    <a:pt x="2807" y="17098"/>
                    <a:pt x="2719" y="17098"/>
                  </a:cubicBezTo>
                  <a:cubicBezTo>
                    <a:pt x="2807" y="16748"/>
                    <a:pt x="2807" y="16485"/>
                    <a:pt x="2894" y="16134"/>
                  </a:cubicBezTo>
                  <a:cubicBezTo>
                    <a:pt x="2982" y="15608"/>
                    <a:pt x="3157" y="15169"/>
                    <a:pt x="3245" y="14731"/>
                  </a:cubicBezTo>
                  <a:cubicBezTo>
                    <a:pt x="3245" y="14468"/>
                    <a:pt x="3245" y="14117"/>
                    <a:pt x="3333" y="13854"/>
                  </a:cubicBezTo>
                  <a:cubicBezTo>
                    <a:pt x="3596" y="13153"/>
                    <a:pt x="3771" y="12539"/>
                    <a:pt x="3946" y="11837"/>
                  </a:cubicBezTo>
                  <a:lnTo>
                    <a:pt x="4209" y="10522"/>
                  </a:lnTo>
                  <a:cubicBezTo>
                    <a:pt x="4297" y="10172"/>
                    <a:pt x="4472" y="9733"/>
                    <a:pt x="4560" y="9295"/>
                  </a:cubicBezTo>
                  <a:cubicBezTo>
                    <a:pt x="4560" y="9032"/>
                    <a:pt x="4648" y="8769"/>
                    <a:pt x="4823" y="8418"/>
                  </a:cubicBezTo>
                  <a:cubicBezTo>
                    <a:pt x="4911" y="8155"/>
                    <a:pt x="4999" y="7892"/>
                    <a:pt x="5086" y="7629"/>
                  </a:cubicBezTo>
                  <a:cubicBezTo>
                    <a:pt x="5174" y="7278"/>
                    <a:pt x="5349" y="7015"/>
                    <a:pt x="5437" y="6752"/>
                  </a:cubicBezTo>
                  <a:cubicBezTo>
                    <a:pt x="5525" y="6401"/>
                    <a:pt x="5612" y="6138"/>
                    <a:pt x="5788" y="5875"/>
                  </a:cubicBezTo>
                  <a:cubicBezTo>
                    <a:pt x="5963" y="5174"/>
                    <a:pt x="6051" y="4648"/>
                    <a:pt x="6314" y="3946"/>
                  </a:cubicBezTo>
                  <a:cubicBezTo>
                    <a:pt x="6401" y="3771"/>
                    <a:pt x="6401" y="3420"/>
                    <a:pt x="6489" y="3245"/>
                  </a:cubicBezTo>
                  <a:cubicBezTo>
                    <a:pt x="6664" y="3069"/>
                    <a:pt x="6664" y="3069"/>
                    <a:pt x="6664" y="2982"/>
                  </a:cubicBezTo>
                  <a:close/>
                  <a:moveTo>
                    <a:pt x="6138" y="1"/>
                  </a:moveTo>
                  <a:cubicBezTo>
                    <a:pt x="5875" y="176"/>
                    <a:pt x="5700" y="176"/>
                    <a:pt x="5525" y="264"/>
                  </a:cubicBezTo>
                  <a:cubicBezTo>
                    <a:pt x="5437" y="351"/>
                    <a:pt x="5262" y="439"/>
                    <a:pt x="5086" y="614"/>
                  </a:cubicBezTo>
                  <a:cubicBezTo>
                    <a:pt x="4911" y="790"/>
                    <a:pt x="4648" y="1053"/>
                    <a:pt x="4560" y="1228"/>
                  </a:cubicBezTo>
                  <a:cubicBezTo>
                    <a:pt x="4209" y="1754"/>
                    <a:pt x="4034" y="2368"/>
                    <a:pt x="3946" y="2982"/>
                  </a:cubicBezTo>
                  <a:cubicBezTo>
                    <a:pt x="3771" y="3332"/>
                    <a:pt x="3771" y="3508"/>
                    <a:pt x="3683" y="3771"/>
                  </a:cubicBezTo>
                  <a:cubicBezTo>
                    <a:pt x="3596" y="4122"/>
                    <a:pt x="3596" y="4385"/>
                    <a:pt x="3420" y="4735"/>
                  </a:cubicBezTo>
                  <a:cubicBezTo>
                    <a:pt x="3245" y="5437"/>
                    <a:pt x="2982" y="5963"/>
                    <a:pt x="2807" y="6489"/>
                  </a:cubicBezTo>
                  <a:cubicBezTo>
                    <a:pt x="2719" y="6840"/>
                    <a:pt x="2456" y="7278"/>
                    <a:pt x="2368" y="7716"/>
                  </a:cubicBezTo>
                  <a:cubicBezTo>
                    <a:pt x="2280" y="8067"/>
                    <a:pt x="2193" y="8506"/>
                    <a:pt x="2017" y="8944"/>
                  </a:cubicBezTo>
                  <a:cubicBezTo>
                    <a:pt x="1930" y="9470"/>
                    <a:pt x="1754" y="9908"/>
                    <a:pt x="1579" y="10435"/>
                  </a:cubicBezTo>
                  <a:cubicBezTo>
                    <a:pt x="1491" y="10873"/>
                    <a:pt x="1404" y="11399"/>
                    <a:pt x="1316" y="11837"/>
                  </a:cubicBezTo>
                  <a:lnTo>
                    <a:pt x="965" y="13153"/>
                  </a:lnTo>
                  <a:cubicBezTo>
                    <a:pt x="878" y="13591"/>
                    <a:pt x="878" y="14205"/>
                    <a:pt x="702" y="14643"/>
                  </a:cubicBezTo>
                  <a:lnTo>
                    <a:pt x="439" y="15958"/>
                  </a:lnTo>
                  <a:cubicBezTo>
                    <a:pt x="264" y="16485"/>
                    <a:pt x="176" y="16923"/>
                    <a:pt x="88" y="17361"/>
                  </a:cubicBezTo>
                  <a:cubicBezTo>
                    <a:pt x="1" y="17887"/>
                    <a:pt x="176" y="18589"/>
                    <a:pt x="702" y="18852"/>
                  </a:cubicBezTo>
                  <a:cubicBezTo>
                    <a:pt x="965" y="19027"/>
                    <a:pt x="1053" y="19115"/>
                    <a:pt x="1316" y="19203"/>
                  </a:cubicBezTo>
                  <a:cubicBezTo>
                    <a:pt x="1491" y="19290"/>
                    <a:pt x="1842" y="19378"/>
                    <a:pt x="2193" y="19553"/>
                  </a:cubicBezTo>
                  <a:cubicBezTo>
                    <a:pt x="2631" y="19729"/>
                    <a:pt x="3070" y="19816"/>
                    <a:pt x="3508" y="19992"/>
                  </a:cubicBezTo>
                  <a:cubicBezTo>
                    <a:pt x="3946" y="20079"/>
                    <a:pt x="4472" y="20255"/>
                    <a:pt x="4911" y="20430"/>
                  </a:cubicBezTo>
                  <a:cubicBezTo>
                    <a:pt x="5437" y="20605"/>
                    <a:pt x="6138" y="20693"/>
                    <a:pt x="6664" y="20956"/>
                  </a:cubicBezTo>
                  <a:cubicBezTo>
                    <a:pt x="7191" y="21132"/>
                    <a:pt x="7717" y="21307"/>
                    <a:pt x="8330" y="21395"/>
                  </a:cubicBezTo>
                  <a:cubicBezTo>
                    <a:pt x="8857" y="21482"/>
                    <a:pt x="9383" y="21745"/>
                    <a:pt x="9909" y="21833"/>
                  </a:cubicBezTo>
                  <a:cubicBezTo>
                    <a:pt x="10522" y="21921"/>
                    <a:pt x="11049" y="22184"/>
                    <a:pt x="11575" y="22271"/>
                  </a:cubicBezTo>
                  <a:cubicBezTo>
                    <a:pt x="12101" y="22359"/>
                    <a:pt x="12802" y="22622"/>
                    <a:pt x="13328" y="22797"/>
                  </a:cubicBezTo>
                  <a:cubicBezTo>
                    <a:pt x="14030" y="23061"/>
                    <a:pt x="14731" y="23236"/>
                    <a:pt x="15433" y="23587"/>
                  </a:cubicBezTo>
                  <a:cubicBezTo>
                    <a:pt x="16046" y="23937"/>
                    <a:pt x="16748" y="24113"/>
                    <a:pt x="17361" y="24376"/>
                  </a:cubicBezTo>
                  <a:cubicBezTo>
                    <a:pt x="17975" y="24551"/>
                    <a:pt x="18589" y="24814"/>
                    <a:pt x="19290" y="24990"/>
                  </a:cubicBezTo>
                  <a:cubicBezTo>
                    <a:pt x="20167" y="25340"/>
                    <a:pt x="20869" y="25516"/>
                    <a:pt x="21746" y="25779"/>
                  </a:cubicBezTo>
                  <a:cubicBezTo>
                    <a:pt x="22096" y="25779"/>
                    <a:pt x="22447" y="25779"/>
                    <a:pt x="22798" y="25691"/>
                  </a:cubicBezTo>
                  <a:cubicBezTo>
                    <a:pt x="23061" y="25428"/>
                    <a:pt x="23324" y="25253"/>
                    <a:pt x="23411" y="24902"/>
                  </a:cubicBezTo>
                  <a:cubicBezTo>
                    <a:pt x="23674" y="24639"/>
                    <a:pt x="23762" y="24463"/>
                    <a:pt x="23762" y="24113"/>
                  </a:cubicBezTo>
                  <a:lnTo>
                    <a:pt x="23762" y="23762"/>
                  </a:lnTo>
                  <a:cubicBezTo>
                    <a:pt x="23674" y="23587"/>
                    <a:pt x="23674" y="23411"/>
                    <a:pt x="23587" y="23411"/>
                  </a:cubicBezTo>
                  <a:cubicBezTo>
                    <a:pt x="23499" y="23411"/>
                    <a:pt x="23499" y="23236"/>
                    <a:pt x="23499" y="23236"/>
                  </a:cubicBezTo>
                  <a:cubicBezTo>
                    <a:pt x="22622" y="22096"/>
                    <a:pt x="22009" y="20869"/>
                    <a:pt x="21219" y="19641"/>
                  </a:cubicBezTo>
                  <a:cubicBezTo>
                    <a:pt x="20518" y="18413"/>
                    <a:pt x="19729" y="17274"/>
                    <a:pt x="18940" y="16134"/>
                  </a:cubicBezTo>
                  <a:cubicBezTo>
                    <a:pt x="18589" y="15608"/>
                    <a:pt x="18151" y="15169"/>
                    <a:pt x="17712" y="14643"/>
                  </a:cubicBezTo>
                  <a:cubicBezTo>
                    <a:pt x="17361" y="14029"/>
                    <a:pt x="16923" y="13503"/>
                    <a:pt x="16572" y="12977"/>
                  </a:cubicBezTo>
                  <a:lnTo>
                    <a:pt x="14293" y="9645"/>
                  </a:lnTo>
                  <a:cubicBezTo>
                    <a:pt x="13854" y="9032"/>
                    <a:pt x="13416" y="8506"/>
                    <a:pt x="12977" y="7804"/>
                  </a:cubicBezTo>
                  <a:cubicBezTo>
                    <a:pt x="12451" y="7190"/>
                    <a:pt x="11925" y="6489"/>
                    <a:pt x="11487" y="5700"/>
                  </a:cubicBezTo>
                  <a:lnTo>
                    <a:pt x="11487" y="5612"/>
                  </a:lnTo>
                  <a:cubicBezTo>
                    <a:pt x="11312" y="5612"/>
                    <a:pt x="11312" y="5524"/>
                    <a:pt x="11224" y="5437"/>
                  </a:cubicBezTo>
                  <a:cubicBezTo>
                    <a:pt x="10785" y="4648"/>
                    <a:pt x="10259" y="3859"/>
                    <a:pt x="9821" y="3069"/>
                  </a:cubicBezTo>
                  <a:cubicBezTo>
                    <a:pt x="9470" y="2631"/>
                    <a:pt x="9295" y="2193"/>
                    <a:pt x="8944" y="1754"/>
                  </a:cubicBezTo>
                  <a:cubicBezTo>
                    <a:pt x="8593" y="1316"/>
                    <a:pt x="8418" y="1053"/>
                    <a:pt x="8067" y="702"/>
                  </a:cubicBezTo>
                  <a:cubicBezTo>
                    <a:pt x="7717" y="439"/>
                    <a:pt x="7541" y="264"/>
                    <a:pt x="7191" y="176"/>
                  </a:cubicBezTo>
                  <a:cubicBezTo>
                    <a:pt x="7015" y="1"/>
                    <a:pt x="6752" y="1"/>
                    <a:pt x="66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8" name="Google Shape;778;p41"/>
          <p:cNvSpPr/>
          <p:nvPr/>
        </p:nvSpPr>
        <p:spPr>
          <a:xfrm rot="-4214020">
            <a:off x="1883101" y="1285794"/>
            <a:ext cx="215135" cy="18968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1"/>
          <p:cNvSpPr/>
          <p:nvPr/>
        </p:nvSpPr>
        <p:spPr>
          <a:xfrm rot="-4214001">
            <a:off x="1814210" y="1124068"/>
            <a:ext cx="99492" cy="87711"/>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1"/>
          <p:cNvSpPr/>
          <p:nvPr/>
        </p:nvSpPr>
        <p:spPr>
          <a:xfrm>
            <a:off x="5186600" y="1575625"/>
            <a:ext cx="2590500" cy="1645200"/>
          </a:xfrm>
          <a:prstGeom prst="rect">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rgbClr val="1155CC"/>
                </a:solidFill>
                <a:latin typeface="Comic Sans MS"/>
                <a:ea typeface="Comic Sans MS"/>
                <a:cs typeface="Comic Sans MS"/>
                <a:sym typeface="Comic Sans MS"/>
              </a:rPr>
              <a:t>Cuando los padres fracasan reiteradamente en mostrar empatía hacía un gama de emociones de los hijos, el niño dejará de expresar o hasta de sentir.</a:t>
            </a:r>
            <a:endParaRPr b="1">
              <a:solidFill>
                <a:srgbClr val="1155CC"/>
              </a:solidFill>
              <a:latin typeface="Comic Sans MS"/>
              <a:ea typeface="Comic Sans MS"/>
              <a:cs typeface="Comic Sans MS"/>
              <a:sym typeface="Comic Sans MS"/>
            </a:endParaRPr>
          </a:p>
        </p:txBody>
      </p:sp>
      <p:grpSp>
        <p:nvGrpSpPr>
          <p:cNvPr id="781" name="Google Shape;781;p41"/>
          <p:cNvGrpSpPr/>
          <p:nvPr/>
        </p:nvGrpSpPr>
        <p:grpSpPr>
          <a:xfrm rot="-768077">
            <a:off x="3247804" y="3459538"/>
            <a:ext cx="985753" cy="951651"/>
            <a:chOff x="2634875" y="1019675"/>
            <a:chExt cx="643150" cy="620900"/>
          </a:xfrm>
        </p:grpSpPr>
        <p:sp>
          <p:nvSpPr>
            <p:cNvPr id="782" name="Google Shape;782;p41"/>
            <p:cNvSpPr/>
            <p:nvPr/>
          </p:nvSpPr>
          <p:spPr>
            <a:xfrm>
              <a:off x="2701825" y="1357225"/>
              <a:ext cx="105150" cy="103975"/>
            </a:xfrm>
            <a:custGeom>
              <a:avLst/>
              <a:gdLst/>
              <a:ahLst/>
              <a:cxnLst/>
              <a:rect l="l" t="t" r="r" b="b"/>
              <a:pathLst>
                <a:path w="4206" h="4159" extrusionOk="0">
                  <a:moveTo>
                    <a:pt x="2221" y="1"/>
                  </a:moveTo>
                  <a:cubicBezTo>
                    <a:pt x="1724" y="1"/>
                    <a:pt x="1263" y="138"/>
                    <a:pt x="837" y="536"/>
                  </a:cubicBezTo>
                  <a:cubicBezTo>
                    <a:pt x="251" y="1080"/>
                    <a:pt x="0" y="1958"/>
                    <a:pt x="105" y="2733"/>
                  </a:cubicBezTo>
                  <a:cubicBezTo>
                    <a:pt x="210" y="3444"/>
                    <a:pt x="1109" y="3883"/>
                    <a:pt x="1716" y="4051"/>
                  </a:cubicBezTo>
                  <a:cubicBezTo>
                    <a:pt x="2009" y="4122"/>
                    <a:pt x="2336" y="4159"/>
                    <a:pt x="2665" y="4159"/>
                  </a:cubicBezTo>
                  <a:cubicBezTo>
                    <a:pt x="3111" y="4159"/>
                    <a:pt x="3561" y="4091"/>
                    <a:pt x="3934" y="3946"/>
                  </a:cubicBezTo>
                  <a:cubicBezTo>
                    <a:pt x="4206" y="3800"/>
                    <a:pt x="4080" y="3423"/>
                    <a:pt x="3808" y="3423"/>
                  </a:cubicBezTo>
                  <a:cubicBezTo>
                    <a:pt x="3761" y="3421"/>
                    <a:pt x="3713" y="3420"/>
                    <a:pt x="3665" y="3420"/>
                  </a:cubicBezTo>
                  <a:cubicBezTo>
                    <a:pt x="3199" y="3420"/>
                    <a:pt x="2721" y="3502"/>
                    <a:pt x="2266" y="3502"/>
                  </a:cubicBezTo>
                  <a:cubicBezTo>
                    <a:pt x="1740" y="3502"/>
                    <a:pt x="1245" y="3392"/>
                    <a:pt x="837" y="2921"/>
                  </a:cubicBezTo>
                  <a:cubicBezTo>
                    <a:pt x="335" y="2377"/>
                    <a:pt x="733" y="1498"/>
                    <a:pt x="1088" y="996"/>
                  </a:cubicBezTo>
                  <a:cubicBezTo>
                    <a:pt x="1570" y="368"/>
                    <a:pt x="2323" y="431"/>
                    <a:pt x="3034" y="410"/>
                  </a:cubicBezTo>
                  <a:cubicBezTo>
                    <a:pt x="3223" y="410"/>
                    <a:pt x="3181" y="117"/>
                    <a:pt x="3034" y="96"/>
                  </a:cubicBezTo>
                  <a:cubicBezTo>
                    <a:pt x="2753" y="39"/>
                    <a:pt x="2482" y="1"/>
                    <a:pt x="222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1"/>
            <p:cNvSpPr/>
            <p:nvPr/>
          </p:nvSpPr>
          <p:spPr>
            <a:xfrm>
              <a:off x="3136525" y="1303950"/>
              <a:ext cx="141500" cy="122025"/>
            </a:xfrm>
            <a:custGeom>
              <a:avLst/>
              <a:gdLst/>
              <a:ahLst/>
              <a:cxnLst/>
              <a:rect l="l" t="t" r="r" b="b"/>
              <a:pathLst>
                <a:path w="5660" h="4881" extrusionOk="0">
                  <a:moveTo>
                    <a:pt x="1814" y="1"/>
                  </a:moveTo>
                  <a:cubicBezTo>
                    <a:pt x="1197" y="1"/>
                    <a:pt x="593" y="211"/>
                    <a:pt x="104" y="700"/>
                  </a:cubicBezTo>
                  <a:cubicBezTo>
                    <a:pt x="1" y="769"/>
                    <a:pt x="82" y="909"/>
                    <a:pt x="196" y="909"/>
                  </a:cubicBezTo>
                  <a:cubicBezTo>
                    <a:pt x="221" y="909"/>
                    <a:pt x="246" y="903"/>
                    <a:pt x="272" y="888"/>
                  </a:cubicBezTo>
                  <a:cubicBezTo>
                    <a:pt x="681" y="554"/>
                    <a:pt x="1120" y="413"/>
                    <a:pt x="1557" y="413"/>
                  </a:cubicBezTo>
                  <a:cubicBezTo>
                    <a:pt x="2459" y="413"/>
                    <a:pt x="3355" y="1013"/>
                    <a:pt x="3975" y="1746"/>
                  </a:cubicBezTo>
                  <a:cubicBezTo>
                    <a:pt x="5231" y="3252"/>
                    <a:pt x="3410" y="4152"/>
                    <a:pt x="2155" y="4424"/>
                  </a:cubicBezTo>
                  <a:cubicBezTo>
                    <a:pt x="1946" y="4466"/>
                    <a:pt x="1967" y="4843"/>
                    <a:pt x="2176" y="4864"/>
                  </a:cubicBezTo>
                  <a:cubicBezTo>
                    <a:pt x="2272" y="4875"/>
                    <a:pt x="2370" y="4880"/>
                    <a:pt x="2468" y="4880"/>
                  </a:cubicBezTo>
                  <a:cubicBezTo>
                    <a:pt x="4008" y="4880"/>
                    <a:pt x="5659" y="3526"/>
                    <a:pt x="4833" y="1913"/>
                  </a:cubicBezTo>
                  <a:cubicBezTo>
                    <a:pt x="4279" y="806"/>
                    <a:pt x="3020" y="1"/>
                    <a:pt x="181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1"/>
            <p:cNvSpPr/>
            <p:nvPr/>
          </p:nvSpPr>
          <p:spPr>
            <a:xfrm>
              <a:off x="3165800" y="1343925"/>
              <a:ext cx="32450" cy="39100"/>
            </a:xfrm>
            <a:custGeom>
              <a:avLst/>
              <a:gdLst/>
              <a:ahLst/>
              <a:cxnLst/>
              <a:rect l="l" t="t" r="r" b="b"/>
              <a:pathLst>
                <a:path w="1298" h="1564" extrusionOk="0">
                  <a:moveTo>
                    <a:pt x="1047" y="1"/>
                  </a:moveTo>
                  <a:cubicBezTo>
                    <a:pt x="294" y="1"/>
                    <a:pt x="1" y="628"/>
                    <a:pt x="1" y="1298"/>
                  </a:cubicBezTo>
                  <a:cubicBezTo>
                    <a:pt x="1" y="1438"/>
                    <a:pt x="118" y="1564"/>
                    <a:pt x="242" y="1564"/>
                  </a:cubicBezTo>
                  <a:cubicBezTo>
                    <a:pt x="266" y="1564"/>
                    <a:pt x="291" y="1559"/>
                    <a:pt x="314" y="1549"/>
                  </a:cubicBezTo>
                  <a:cubicBezTo>
                    <a:pt x="503" y="1465"/>
                    <a:pt x="461" y="1172"/>
                    <a:pt x="482" y="984"/>
                  </a:cubicBezTo>
                  <a:cubicBezTo>
                    <a:pt x="524" y="628"/>
                    <a:pt x="691" y="398"/>
                    <a:pt x="1089" y="356"/>
                  </a:cubicBezTo>
                  <a:cubicBezTo>
                    <a:pt x="1298" y="335"/>
                    <a:pt x="1256" y="1"/>
                    <a:pt x="104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1"/>
            <p:cNvSpPr/>
            <p:nvPr/>
          </p:nvSpPr>
          <p:spPr>
            <a:xfrm>
              <a:off x="3172825" y="1352250"/>
              <a:ext cx="42350" cy="28125"/>
            </a:xfrm>
            <a:custGeom>
              <a:avLst/>
              <a:gdLst/>
              <a:ahLst/>
              <a:cxnLst/>
              <a:rect l="l" t="t" r="r" b="b"/>
              <a:pathLst>
                <a:path w="1694" h="1125" extrusionOk="0">
                  <a:moveTo>
                    <a:pt x="344" y="0"/>
                  </a:moveTo>
                  <a:cubicBezTo>
                    <a:pt x="149" y="0"/>
                    <a:pt x="0" y="332"/>
                    <a:pt x="201" y="442"/>
                  </a:cubicBezTo>
                  <a:cubicBezTo>
                    <a:pt x="536" y="630"/>
                    <a:pt x="891" y="818"/>
                    <a:pt x="1205" y="1069"/>
                  </a:cubicBezTo>
                  <a:cubicBezTo>
                    <a:pt x="1248" y="1108"/>
                    <a:pt x="1296" y="1125"/>
                    <a:pt x="1343" y="1125"/>
                  </a:cubicBezTo>
                  <a:cubicBezTo>
                    <a:pt x="1523" y="1125"/>
                    <a:pt x="1694" y="880"/>
                    <a:pt x="1561" y="714"/>
                  </a:cubicBezTo>
                  <a:cubicBezTo>
                    <a:pt x="1247" y="379"/>
                    <a:pt x="849" y="212"/>
                    <a:pt x="431" y="23"/>
                  </a:cubicBezTo>
                  <a:cubicBezTo>
                    <a:pt x="402" y="7"/>
                    <a:pt x="372" y="0"/>
                    <a:pt x="34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1"/>
            <p:cNvSpPr/>
            <p:nvPr/>
          </p:nvSpPr>
          <p:spPr>
            <a:xfrm>
              <a:off x="2739275" y="1386725"/>
              <a:ext cx="48125" cy="22325"/>
            </a:xfrm>
            <a:custGeom>
              <a:avLst/>
              <a:gdLst/>
              <a:ahLst/>
              <a:cxnLst/>
              <a:rect l="l" t="t" r="r" b="b"/>
              <a:pathLst>
                <a:path w="1925" h="893" extrusionOk="0">
                  <a:moveTo>
                    <a:pt x="740" y="1"/>
                  </a:moveTo>
                  <a:cubicBezTo>
                    <a:pt x="552" y="1"/>
                    <a:pt x="370" y="31"/>
                    <a:pt x="218" y="88"/>
                  </a:cubicBezTo>
                  <a:cubicBezTo>
                    <a:pt x="1" y="167"/>
                    <a:pt x="63" y="489"/>
                    <a:pt x="283" y="489"/>
                  </a:cubicBezTo>
                  <a:cubicBezTo>
                    <a:pt x="295" y="489"/>
                    <a:pt x="309" y="488"/>
                    <a:pt x="323" y="486"/>
                  </a:cubicBezTo>
                  <a:cubicBezTo>
                    <a:pt x="399" y="467"/>
                    <a:pt x="470" y="459"/>
                    <a:pt x="538" y="459"/>
                  </a:cubicBezTo>
                  <a:cubicBezTo>
                    <a:pt x="940" y="459"/>
                    <a:pt x="1226" y="740"/>
                    <a:pt x="1620" y="883"/>
                  </a:cubicBezTo>
                  <a:cubicBezTo>
                    <a:pt x="1642" y="890"/>
                    <a:pt x="1664" y="893"/>
                    <a:pt x="1684" y="893"/>
                  </a:cubicBezTo>
                  <a:cubicBezTo>
                    <a:pt x="1849" y="893"/>
                    <a:pt x="1925" y="677"/>
                    <a:pt x="1850" y="527"/>
                  </a:cubicBezTo>
                  <a:cubicBezTo>
                    <a:pt x="1646" y="162"/>
                    <a:pt x="1176" y="1"/>
                    <a:pt x="74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1"/>
            <p:cNvSpPr/>
            <p:nvPr/>
          </p:nvSpPr>
          <p:spPr>
            <a:xfrm>
              <a:off x="2755725" y="1399875"/>
              <a:ext cx="26675" cy="24275"/>
            </a:xfrm>
            <a:custGeom>
              <a:avLst/>
              <a:gdLst/>
              <a:ahLst/>
              <a:cxnLst/>
              <a:rect l="l" t="t" r="r" b="b"/>
              <a:pathLst>
                <a:path w="1067" h="971" extrusionOk="0">
                  <a:moveTo>
                    <a:pt x="841" y="0"/>
                  </a:moveTo>
                  <a:cubicBezTo>
                    <a:pt x="433" y="0"/>
                    <a:pt x="1" y="329"/>
                    <a:pt x="41" y="776"/>
                  </a:cubicBezTo>
                  <a:cubicBezTo>
                    <a:pt x="53" y="901"/>
                    <a:pt x="170" y="970"/>
                    <a:pt x="277" y="970"/>
                  </a:cubicBezTo>
                  <a:cubicBezTo>
                    <a:pt x="367" y="970"/>
                    <a:pt x="450" y="922"/>
                    <a:pt x="460" y="817"/>
                  </a:cubicBezTo>
                  <a:cubicBezTo>
                    <a:pt x="481" y="587"/>
                    <a:pt x="648" y="336"/>
                    <a:pt x="878" y="315"/>
                  </a:cubicBezTo>
                  <a:cubicBezTo>
                    <a:pt x="1025" y="294"/>
                    <a:pt x="1067" y="43"/>
                    <a:pt x="878" y="1"/>
                  </a:cubicBezTo>
                  <a:cubicBezTo>
                    <a:pt x="866" y="1"/>
                    <a:pt x="853" y="0"/>
                    <a:pt x="8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1"/>
            <p:cNvSpPr/>
            <p:nvPr/>
          </p:nvSpPr>
          <p:spPr>
            <a:xfrm>
              <a:off x="2764075" y="1414150"/>
              <a:ext cx="460850" cy="226425"/>
            </a:xfrm>
            <a:custGeom>
              <a:avLst/>
              <a:gdLst/>
              <a:ahLst/>
              <a:cxnLst/>
              <a:rect l="l" t="t" r="r" b="b"/>
              <a:pathLst>
                <a:path w="18434" h="9057" extrusionOk="0">
                  <a:moveTo>
                    <a:pt x="17509" y="1"/>
                  </a:moveTo>
                  <a:cubicBezTo>
                    <a:pt x="17367" y="1"/>
                    <a:pt x="17230" y="119"/>
                    <a:pt x="17304" y="267"/>
                  </a:cubicBezTo>
                  <a:cubicBezTo>
                    <a:pt x="18434" y="2757"/>
                    <a:pt x="16990" y="4870"/>
                    <a:pt x="15107" y="6503"/>
                  </a:cubicBezTo>
                  <a:cubicBezTo>
                    <a:pt x="13559" y="7842"/>
                    <a:pt x="11634" y="8386"/>
                    <a:pt x="9604" y="8469"/>
                  </a:cubicBezTo>
                  <a:cubicBezTo>
                    <a:pt x="9481" y="8473"/>
                    <a:pt x="9357" y="8475"/>
                    <a:pt x="9233" y="8475"/>
                  </a:cubicBezTo>
                  <a:cubicBezTo>
                    <a:pt x="7365" y="8475"/>
                    <a:pt x="5481" y="8029"/>
                    <a:pt x="3892" y="7067"/>
                  </a:cubicBezTo>
                  <a:cubicBezTo>
                    <a:pt x="1904" y="5875"/>
                    <a:pt x="42" y="3699"/>
                    <a:pt x="1632" y="1272"/>
                  </a:cubicBezTo>
                  <a:cubicBezTo>
                    <a:pt x="1696" y="1176"/>
                    <a:pt x="1590" y="1069"/>
                    <a:pt x="1499" y="1069"/>
                  </a:cubicBezTo>
                  <a:cubicBezTo>
                    <a:pt x="1470" y="1069"/>
                    <a:pt x="1443" y="1079"/>
                    <a:pt x="1423" y="1104"/>
                  </a:cubicBezTo>
                  <a:cubicBezTo>
                    <a:pt x="0" y="2653"/>
                    <a:pt x="774" y="5122"/>
                    <a:pt x="2114" y="6419"/>
                  </a:cubicBezTo>
                  <a:cubicBezTo>
                    <a:pt x="3892" y="8155"/>
                    <a:pt x="6424" y="8888"/>
                    <a:pt x="8830" y="9034"/>
                  </a:cubicBezTo>
                  <a:cubicBezTo>
                    <a:pt x="9053" y="9049"/>
                    <a:pt x="9275" y="9057"/>
                    <a:pt x="9494" y="9057"/>
                  </a:cubicBezTo>
                  <a:cubicBezTo>
                    <a:pt x="11719" y="9057"/>
                    <a:pt x="13733" y="8291"/>
                    <a:pt x="15505" y="6900"/>
                  </a:cubicBezTo>
                  <a:cubicBezTo>
                    <a:pt x="16404" y="6126"/>
                    <a:pt x="17220" y="5142"/>
                    <a:pt x="17764" y="4096"/>
                  </a:cubicBezTo>
                  <a:cubicBezTo>
                    <a:pt x="18434" y="2820"/>
                    <a:pt x="18015" y="1523"/>
                    <a:pt x="17743" y="205"/>
                  </a:cubicBezTo>
                  <a:cubicBezTo>
                    <a:pt x="17709" y="58"/>
                    <a:pt x="17608" y="1"/>
                    <a:pt x="1750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1"/>
            <p:cNvSpPr/>
            <p:nvPr/>
          </p:nvSpPr>
          <p:spPr>
            <a:xfrm>
              <a:off x="2916325" y="1259650"/>
              <a:ext cx="111325" cy="132100"/>
            </a:xfrm>
            <a:custGeom>
              <a:avLst/>
              <a:gdLst/>
              <a:ahLst/>
              <a:cxnLst/>
              <a:rect l="l" t="t" r="r" b="b"/>
              <a:pathLst>
                <a:path w="4453" h="5284" extrusionOk="0">
                  <a:moveTo>
                    <a:pt x="4321" y="0"/>
                  </a:moveTo>
                  <a:cubicBezTo>
                    <a:pt x="4281" y="0"/>
                    <a:pt x="4241" y="18"/>
                    <a:pt x="4226" y="66"/>
                  </a:cubicBezTo>
                  <a:cubicBezTo>
                    <a:pt x="3807" y="1886"/>
                    <a:pt x="2719" y="3058"/>
                    <a:pt x="1568" y="4418"/>
                  </a:cubicBezTo>
                  <a:lnTo>
                    <a:pt x="1192" y="4773"/>
                  </a:lnTo>
                  <a:cubicBezTo>
                    <a:pt x="1136" y="4777"/>
                    <a:pt x="1083" y="4779"/>
                    <a:pt x="1033" y="4779"/>
                  </a:cubicBezTo>
                  <a:cubicBezTo>
                    <a:pt x="480" y="4779"/>
                    <a:pt x="267" y="4566"/>
                    <a:pt x="459" y="4125"/>
                  </a:cubicBezTo>
                  <a:cubicBezTo>
                    <a:pt x="522" y="3895"/>
                    <a:pt x="606" y="3623"/>
                    <a:pt x="669" y="3392"/>
                  </a:cubicBezTo>
                  <a:cubicBezTo>
                    <a:pt x="914" y="2713"/>
                    <a:pt x="1040" y="2050"/>
                    <a:pt x="1078" y="1328"/>
                  </a:cubicBezTo>
                  <a:lnTo>
                    <a:pt x="1078" y="1328"/>
                  </a:lnTo>
                  <a:cubicBezTo>
                    <a:pt x="1087" y="1268"/>
                    <a:pt x="1087" y="1209"/>
                    <a:pt x="1087" y="1091"/>
                  </a:cubicBezTo>
                  <a:lnTo>
                    <a:pt x="1087" y="1091"/>
                  </a:lnTo>
                  <a:cubicBezTo>
                    <a:pt x="1087" y="1091"/>
                    <a:pt x="1087" y="1091"/>
                    <a:pt x="1087" y="1091"/>
                  </a:cubicBezTo>
                  <a:lnTo>
                    <a:pt x="1087" y="1091"/>
                  </a:lnTo>
                  <a:cubicBezTo>
                    <a:pt x="1087" y="1084"/>
                    <a:pt x="1087" y="1077"/>
                    <a:pt x="1087" y="1070"/>
                  </a:cubicBezTo>
                  <a:cubicBezTo>
                    <a:pt x="1087" y="929"/>
                    <a:pt x="985" y="860"/>
                    <a:pt x="879" y="860"/>
                  </a:cubicBezTo>
                  <a:cubicBezTo>
                    <a:pt x="765" y="860"/>
                    <a:pt x="648" y="939"/>
                    <a:pt x="648" y="1091"/>
                  </a:cubicBezTo>
                  <a:cubicBezTo>
                    <a:pt x="627" y="2242"/>
                    <a:pt x="104" y="3288"/>
                    <a:pt x="20" y="4418"/>
                  </a:cubicBezTo>
                  <a:cubicBezTo>
                    <a:pt x="0" y="4750"/>
                    <a:pt x="164" y="5284"/>
                    <a:pt x="578" y="5284"/>
                  </a:cubicBezTo>
                  <a:cubicBezTo>
                    <a:pt x="607" y="5284"/>
                    <a:pt x="637" y="5281"/>
                    <a:pt x="669" y="5276"/>
                  </a:cubicBezTo>
                  <a:cubicBezTo>
                    <a:pt x="1464" y="5171"/>
                    <a:pt x="2112" y="4020"/>
                    <a:pt x="2552" y="3434"/>
                  </a:cubicBezTo>
                  <a:cubicBezTo>
                    <a:pt x="3430" y="2367"/>
                    <a:pt x="4100" y="1447"/>
                    <a:pt x="4414" y="87"/>
                  </a:cubicBezTo>
                  <a:cubicBezTo>
                    <a:pt x="4453" y="48"/>
                    <a:pt x="4387" y="0"/>
                    <a:pt x="432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1"/>
            <p:cNvSpPr/>
            <p:nvPr/>
          </p:nvSpPr>
          <p:spPr>
            <a:xfrm>
              <a:off x="2770925" y="1294175"/>
              <a:ext cx="167900" cy="92500"/>
            </a:xfrm>
            <a:custGeom>
              <a:avLst/>
              <a:gdLst/>
              <a:ahLst/>
              <a:cxnLst/>
              <a:rect l="l" t="t" r="r" b="b"/>
              <a:pathLst>
                <a:path w="6716" h="3700" extrusionOk="0">
                  <a:moveTo>
                    <a:pt x="6497" y="0"/>
                  </a:moveTo>
                  <a:cubicBezTo>
                    <a:pt x="6457" y="0"/>
                    <a:pt x="6416" y="14"/>
                    <a:pt x="6380" y="45"/>
                  </a:cubicBezTo>
                  <a:cubicBezTo>
                    <a:pt x="5710" y="735"/>
                    <a:pt x="4957" y="1300"/>
                    <a:pt x="4120" y="1802"/>
                  </a:cubicBezTo>
                  <a:cubicBezTo>
                    <a:pt x="3597" y="2116"/>
                    <a:pt x="3074" y="2430"/>
                    <a:pt x="2509" y="2723"/>
                  </a:cubicBezTo>
                  <a:cubicBezTo>
                    <a:pt x="2267" y="2839"/>
                    <a:pt x="1733" y="3024"/>
                    <a:pt x="1323" y="3024"/>
                  </a:cubicBezTo>
                  <a:cubicBezTo>
                    <a:pt x="920" y="3024"/>
                    <a:pt x="638" y="2844"/>
                    <a:pt x="877" y="2242"/>
                  </a:cubicBezTo>
                  <a:cubicBezTo>
                    <a:pt x="957" y="2042"/>
                    <a:pt x="792" y="1910"/>
                    <a:pt x="623" y="1910"/>
                  </a:cubicBezTo>
                  <a:cubicBezTo>
                    <a:pt x="526" y="1910"/>
                    <a:pt x="428" y="1954"/>
                    <a:pt x="375" y="2053"/>
                  </a:cubicBezTo>
                  <a:cubicBezTo>
                    <a:pt x="0" y="2892"/>
                    <a:pt x="203" y="3699"/>
                    <a:pt x="997" y="3699"/>
                  </a:cubicBezTo>
                  <a:cubicBezTo>
                    <a:pt x="1135" y="3699"/>
                    <a:pt x="1290" y="3675"/>
                    <a:pt x="1463" y="3623"/>
                  </a:cubicBezTo>
                  <a:cubicBezTo>
                    <a:pt x="3388" y="3058"/>
                    <a:pt x="5417" y="1844"/>
                    <a:pt x="6589" y="233"/>
                  </a:cubicBezTo>
                  <a:cubicBezTo>
                    <a:pt x="6715" y="123"/>
                    <a:pt x="6616" y="0"/>
                    <a:pt x="649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1"/>
            <p:cNvSpPr/>
            <p:nvPr/>
          </p:nvSpPr>
          <p:spPr>
            <a:xfrm>
              <a:off x="3008725" y="1263150"/>
              <a:ext cx="166525" cy="88225"/>
            </a:xfrm>
            <a:custGeom>
              <a:avLst/>
              <a:gdLst/>
              <a:ahLst/>
              <a:cxnLst/>
              <a:rect l="l" t="t" r="r" b="b"/>
              <a:pathLst>
                <a:path w="6661" h="3529" extrusionOk="0">
                  <a:moveTo>
                    <a:pt x="233" y="1"/>
                  </a:moveTo>
                  <a:cubicBezTo>
                    <a:pt x="112" y="1"/>
                    <a:pt x="1" y="102"/>
                    <a:pt x="69" y="239"/>
                  </a:cubicBezTo>
                  <a:cubicBezTo>
                    <a:pt x="530" y="1118"/>
                    <a:pt x="1304" y="3357"/>
                    <a:pt x="2455" y="3524"/>
                  </a:cubicBezTo>
                  <a:cubicBezTo>
                    <a:pt x="2475" y="3527"/>
                    <a:pt x="2495" y="3529"/>
                    <a:pt x="2515" y="3529"/>
                  </a:cubicBezTo>
                  <a:cubicBezTo>
                    <a:pt x="3039" y="3529"/>
                    <a:pt x="3182" y="2494"/>
                    <a:pt x="3267" y="1862"/>
                  </a:cubicBezTo>
                  <a:lnTo>
                    <a:pt x="3267" y="1862"/>
                  </a:lnTo>
                  <a:cubicBezTo>
                    <a:pt x="3861" y="2425"/>
                    <a:pt x="4448" y="3380"/>
                    <a:pt x="5241" y="3380"/>
                  </a:cubicBezTo>
                  <a:cubicBezTo>
                    <a:pt x="5373" y="3380"/>
                    <a:pt x="5511" y="3354"/>
                    <a:pt x="5656" y="3294"/>
                  </a:cubicBezTo>
                  <a:cubicBezTo>
                    <a:pt x="6660" y="2897"/>
                    <a:pt x="6535" y="1558"/>
                    <a:pt x="6263" y="721"/>
                  </a:cubicBezTo>
                  <a:cubicBezTo>
                    <a:pt x="6245" y="648"/>
                    <a:pt x="6195" y="619"/>
                    <a:pt x="6140" y="619"/>
                  </a:cubicBezTo>
                  <a:cubicBezTo>
                    <a:pt x="6068" y="619"/>
                    <a:pt x="5984" y="670"/>
                    <a:pt x="5949" y="742"/>
                  </a:cubicBezTo>
                  <a:cubicBezTo>
                    <a:pt x="5841" y="1193"/>
                    <a:pt x="5903" y="2686"/>
                    <a:pt x="5252" y="2686"/>
                  </a:cubicBezTo>
                  <a:cubicBezTo>
                    <a:pt x="5148" y="2686"/>
                    <a:pt x="5026" y="2648"/>
                    <a:pt x="4882" y="2562"/>
                  </a:cubicBezTo>
                  <a:cubicBezTo>
                    <a:pt x="4254" y="2206"/>
                    <a:pt x="3856" y="1516"/>
                    <a:pt x="3208" y="1139"/>
                  </a:cubicBezTo>
                  <a:cubicBezTo>
                    <a:pt x="3153" y="1112"/>
                    <a:pt x="3095" y="1098"/>
                    <a:pt x="3039" y="1098"/>
                  </a:cubicBezTo>
                  <a:cubicBezTo>
                    <a:pt x="2924" y="1098"/>
                    <a:pt x="2824" y="1158"/>
                    <a:pt x="2810" y="1286"/>
                  </a:cubicBezTo>
                  <a:cubicBezTo>
                    <a:pt x="2685" y="1809"/>
                    <a:pt x="2664" y="2353"/>
                    <a:pt x="2496" y="2876"/>
                  </a:cubicBezTo>
                  <a:cubicBezTo>
                    <a:pt x="2488" y="2902"/>
                    <a:pt x="2473" y="2914"/>
                    <a:pt x="2450" y="2914"/>
                  </a:cubicBezTo>
                  <a:cubicBezTo>
                    <a:pt x="2240" y="2914"/>
                    <a:pt x="1459" y="1855"/>
                    <a:pt x="1346" y="1704"/>
                  </a:cubicBezTo>
                  <a:cubicBezTo>
                    <a:pt x="1011" y="1181"/>
                    <a:pt x="718" y="637"/>
                    <a:pt x="404" y="93"/>
                  </a:cubicBezTo>
                  <a:cubicBezTo>
                    <a:pt x="361" y="28"/>
                    <a:pt x="296" y="1"/>
                    <a:pt x="23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1"/>
            <p:cNvSpPr/>
            <p:nvPr/>
          </p:nvSpPr>
          <p:spPr>
            <a:xfrm>
              <a:off x="2957450" y="1095000"/>
              <a:ext cx="95900" cy="55975"/>
            </a:xfrm>
            <a:custGeom>
              <a:avLst/>
              <a:gdLst/>
              <a:ahLst/>
              <a:cxnLst/>
              <a:rect l="l" t="t" r="r" b="b"/>
              <a:pathLst>
                <a:path w="3836" h="2239" extrusionOk="0">
                  <a:moveTo>
                    <a:pt x="2576" y="1"/>
                  </a:moveTo>
                  <a:cubicBezTo>
                    <a:pt x="1547" y="1"/>
                    <a:pt x="779" y="1236"/>
                    <a:pt x="133" y="1902"/>
                  </a:cubicBezTo>
                  <a:cubicBezTo>
                    <a:pt x="0" y="2051"/>
                    <a:pt x="129" y="2239"/>
                    <a:pt x="272" y="2239"/>
                  </a:cubicBezTo>
                  <a:cubicBezTo>
                    <a:pt x="310" y="2239"/>
                    <a:pt x="349" y="2226"/>
                    <a:pt x="384" y="2195"/>
                  </a:cubicBezTo>
                  <a:cubicBezTo>
                    <a:pt x="990" y="1588"/>
                    <a:pt x="1534" y="688"/>
                    <a:pt x="2371" y="437"/>
                  </a:cubicBezTo>
                  <a:cubicBezTo>
                    <a:pt x="2428" y="429"/>
                    <a:pt x="2502" y="418"/>
                    <a:pt x="2575" y="418"/>
                  </a:cubicBezTo>
                  <a:cubicBezTo>
                    <a:pt x="2693" y="418"/>
                    <a:pt x="2806" y="447"/>
                    <a:pt x="2832" y="563"/>
                  </a:cubicBezTo>
                  <a:cubicBezTo>
                    <a:pt x="2832" y="751"/>
                    <a:pt x="2748" y="939"/>
                    <a:pt x="2664" y="1065"/>
                  </a:cubicBezTo>
                  <a:cubicBezTo>
                    <a:pt x="2497" y="1379"/>
                    <a:pt x="2309" y="1672"/>
                    <a:pt x="2141" y="1986"/>
                  </a:cubicBezTo>
                  <a:cubicBezTo>
                    <a:pt x="2104" y="2078"/>
                    <a:pt x="2197" y="2202"/>
                    <a:pt x="2306" y="2202"/>
                  </a:cubicBezTo>
                  <a:cubicBezTo>
                    <a:pt x="2320" y="2202"/>
                    <a:pt x="2335" y="2200"/>
                    <a:pt x="2350" y="2195"/>
                  </a:cubicBezTo>
                  <a:cubicBezTo>
                    <a:pt x="2790" y="1944"/>
                    <a:pt x="3836" y="249"/>
                    <a:pt x="2894" y="40"/>
                  </a:cubicBezTo>
                  <a:cubicBezTo>
                    <a:pt x="2786" y="13"/>
                    <a:pt x="2680" y="1"/>
                    <a:pt x="2576"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1"/>
            <p:cNvSpPr/>
            <p:nvPr/>
          </p:nvSpPr>
          <p:spPr>
            <a:xfrm>
              <a:off x="3015150" y="1131525"/>
              <a:ext cx="158525" cy="71875"/>
            </a:xfrm>
            <a:custGeom>
              <a:avLst/>
              <a:gdLst/>
              <a:ahLst/>
              <a:cxnLst/>
              <a:rect l="l" t="t" r="r" b="b"/>
              <a:pathLst>
                <a:path w="6341" h="2875" extrusionOk="0">
                  <a:moveTo>
                    <a:pt x="1690" y="1"/>
                  </a:moveTo>
                  <a:cubicBezTo>
                    <a:pt x="1173" y="1"/>
                    <a:pt x="747" y="106"/>
                    <a:pt x="147" y="253"/>
                  </a:cubicBezTo>
                  <a:cubicBezTo>
                    <a:pt x="1" y="274"/>
                    <a:pt x="42" y="525"/>
                    <a:pt x="168" y="525"/>
                  </a:cubicBezTo>
                  <a:cubicBezTo>
                    <a:pt x="559" y="492"/>
                    <a:pt x="921" y="454"/>
                    <a:pt x="1285" y="454"/>
                  </a:cubicBezTo>
                  <a:cubicBezTo>
                    <a:pt x="1622" y="454"/>
                    <a:pt x="1961" y="487"/>
                    <a:pt x="2323" y="587"/>
                  </a:cubicBezTo>
                  <a:cubicBezTo>
                    <a:pt x="2762" y="692"/>
                    <a:pt x="3139" y="1006"/>
                    <a:pt x="3579" y="1110"/>
                  </a:cubicBezTo>
                  <a:cubicBezTo>
                    <a:pt x="4646" y="1382"/>
                    <a:pt x="5252" y="1801"/>
                    <a:pt x="5817" y="2743"/>
                  </a:cubicBezTo>
                  <a:cubicBezTo>
                    <a:pt x="5879" y="2831"/>
                    <a:pt x="5979" y="2875"/>
                    <a:pt x="6074" y="2875"/>
                  </a:cubicBezTo>
                  <a:cubicBezTo>
                    <a:pt x="6202" y="2875"/>
                    <a:pt x="6320" y="2795"/>
                    <a:pt x="6320" y="2638"/>
                  </a:cubicBezTo>
                  <a:cubicBezTo>
                    <a:pt x="6340" y="1487"/>
                    <a:pt x="5294" y="901"/>
                    <a:pt x="4311" y="629"/>
                  </a:cubicBezTo>
                  <a:cubicBezTo>
                    <a:pt x="3683" y="441"/>
                    <a:pt x="3055" y="169"/>
                    <a:pt x="2428" y="64"/>
                  </a:cubicBezTo>
                  <a:cubicBezTo>
                    <a:pt x="2151" y="20"/>
                    <a:pt x="1912" y="1"/>
                    <a:pt x="169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1"/>
            <p:cNvSpPr/>
            <p:nvPr/>
          </p:nvSpPr>
          <p:spPr>
            <a:xfrm>
              <a:off x="3145500" y="1187275"/>
              <a:ext cx="67400" cy="131575"/>
            </a:xfrm>
            <a:custGeom>
              <a:avLst/>
              <a:gdLst/>
              <a:ahLst/>
              <a:cxnLst/>
              <a:rect l="l" t="t" r="r" b="b"/>
              <a:pathLst>
                <a:path w="2696" h="5263" extrusionOk="0">
                  <a:moveTo>
                    <a:pt x="228" y="1"/>
                  </a:moveTo>
                  <a:cubicBezTo>
                    <a:pt x="114" y="1"/>
                    <a:pt x="1" y="145"/>
                    <a:pt x="101" y="261"/>
                  </a:cubicBezTo>
                  <a:cubicBezTo>
                    <a:pt x="854" y="1161"/>
                    <a:pt x="1419" y="2207"/>
                    <a:pt x="1670" y="3337"/>
                  </a:cubicBezTo>
                  <a:cubicBezTo>
                    <a:pt x="1817" y="3881"/>
                    <a:pt x="1817" y="4802"/>
                    <a:pt x="2256" y="5178"/>
                  </a:cubicBezTo>
                  <a:cubicBezTo>
                    <a:pt x="2320" y="5234"/>
                    <a:pt x="2399" y="5263"/>
                    <a:pt x="2472" y="5263"/>
                  </a:cubicBezTo>
                  <a:cubicBezTo>
                    <a:pt x="2591" y="5263"/>
                    <a:pt x="2696" y="5187"/>
                    <a:pt x="2696" y="5032"/>
                  </a:cubicBezTo>
                  <a:cubicBezTo>
                    <a:pt x="2696" y="4195"/>
                    <a:pt x="2298" y="3128"/>
                    <a:pt x="1963" y="2354"/>
                  </a:cubicBezTo>
                  <a:cubicBezTo>
                    <a:pt x="1566" y="1454"/>
                    <a:pt x="1043" y="680"/>
                    <a:pt x="310" y="31"/>
                  </a:cubicBezTo>
                  <a:cubicBezTo>
                    <a:pt x="285" y="10"/>
                    <a:pt x="256" y="1"/>
                    <a:pt x="22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1"/>
            <p:cNvSpPr/>
            <p:nvPr/>
          </p:nvSpPr>
          <p:spPr>
            <a:xfrm>
              <a:off x="2732675" y="1135300"/>
              <a:ext cx="233325" cy="238575"/>
            </a:xfrm>
            <a:custGeom>
              <a:avLst/>
              <a:gdLst/>
              <a:ahLst/>
              <a:cxnLst/>
              <a:rect l="l" t="t" r="r" b="b"/>
              <a:pathLst>
                <a:path w="9333" h="9543" extrusionOk="0">
                  <a:moveTo>
                    <a:pt x="8711" y="1"/>
                  </a:moveTo>
                  <a:cubicBezTo>
                    <a:pt x="7350" y="1"/>
                    <a:pt x="6044" y="763"/>
                    <a:pt x="5022" y="1650"/>
                  </a:cubicBezTo>
                  <a:cubicBezTo>
                    <a:pt x="4903" y="1735"/>
                    <a:pt x="4923" y="1890"/>
                    <a:pt x="4991" y="2001"/>
                  </a:cubicBezTo>
                  <a:lnTo>
                    <a:pt x="4991" y="2001"/>
                  </a:lnTo>
                  <a:cubicBezTo>
                    <a:pt x="3332" y="3124"/>
                    <a:pt x="1832" y="4254"/>
                    <a:pt x="984" y="6128"/>
                  </a:cubicBezTo>
                  <a:cubicBezTo>
                    <a:pt x="566" y="7090"/>
                    <a:pt x="1" y="9308"/>
                    <a:pt x="1591" y="9538"/>
                  </a:cubicBezTo>
                  <a:cubicBezTo>
                    <a:pt x="1607" y="9541"/>
                    <a:pt x="1623" y="9542"/>
                    <a:pt x="1638" y="9542"/>
                  </a:cubicBezTo>
                  <a:cubicBezTo>
                    <a:pt x="1835" y="9542"/>
                    <a:pt x="1916" y="9298"/>
                    <a:pt x="1779" y="9162"/>
                  </a:cubicBezTo>
                  <a:cubicBezTo>
                    <a:pt x="566" y="8011"/>
                    <a:pt x="1403" y="6190"/>
                    <a:pt x="2240" y="5081"/>
                  </a:cubicBezTo>
                  <a:cubicBezTo>
                    <a:pt x="3098" y="3910"/>
                    <a:pt x="4437" y="3094"/>
                    <a:pt x="5650" y="2299"/>
                  </a:cubicBezTo>
                  <a:cubicBezTo>
                    <a:pt x="5786" y="2202"/>
                    <a:pt x="5814" y="1997"/>
                    <a:pt x="5717" y="1851"/>
                  </a:cubicBezTo>
                  <a:lnTo>
                    <a:pt x="5717" y="1851"/>
                  </a:lnTo>
                  <a:cubicBezTo>
                    <a:pt x="6711" y="1067"/>
                    <a:pt x="7959" y="532"/>
                    <a:pt x="9207" y="415"/>
                  </a:cubicBezTo>
                  <a:cubicBezTo>
                    <a:pt x="9333" y="395"/>
                    <a:pt x="9249" y="60"/>
                    <a:pt x="9061" y="18"/>
                  </a:cubicBezTo>
                  <a:cubicBezTo>
                    <a:pt x="8944" y="6"/>
                    <a:pt x="8827" y="1"/>
                    <a:pt x="871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1"/>
            <p:cNvSpPr/>
            <p:nvPr/>
          </p:nvSpPr>
          <p:spPr>
            <a:xfrm>
              <a:off x="3074550" y="1120750"/>
              <a:ext cx="115625" cy="65450"/>
            </a:xfrm>
            <a:custGeom>
              <a:avLst/>
              <a:gdLst/>
              <a:ahLst/>
              <a:cxnLst/>
              <a:rect l="l" t="t" r="r" b="b"/>
              <a:pathLst>
                <a:path w="4625" h="2618" extrusionOk="0">
                  <a:moveTo>
                    <a:pt x="1809" y="1"/>
                  </a:moveTo>
                  <a:cubicBezTo>
                    <a:pt x="1194" y="1"/>
                    <a:pt x="614" y="255"/>
                    <a:pt x="135" y="893"/>
                  </a:cubicBezTo>
                  <a:cubicBezTo>
                    <a:pt x="1" y="1042"/>
                    <a:pt x="112" y="1170"/>
                    <a:pt x="240" y="1170"/>
                  </a:cubicBezTo>
                  <a:cubicBezTo>
                    <a:pt x="291" y="1170"/>
                    <a:pt x="345" y="1150"/>
                    <a:pt x="386" y="1102"/>
                  </a:cubicBezTo>
                  <a:cubicBezTo>
                    <a:pt x="781" y="665"/>
                    <a:pt x="1270" y="428"/>
                    <a:pt x="1797" y="428"/>
                  </a:cubicBezTo>
                  <a:cubicBezTo>
                    <a:pt x="2053" y="428"/>
                    <a:pt x="2317" y="484"/>
                    <a:pt x="2583" y="600"/>
                  </a:cubicBezTo>
                  <a:cubicBezTo>
                    <a:pt x="2918" y="767"/>
                    <a:pt x="3232" y="893"/>
                    <a:pt x="3525" y="1123"/>
                  </a:cubicBezTo>
                  <a:cubicBezTo>
                    <a:pt x="3902" y="1395"/>
                    <a:pt x="3860" y="2065"/>
                    <a:pt x="3441" y="2232"/>
                  </a:cubicBezTo>
                  <a:cubicBezTo>
                    <a:pt x="3232" y="2295"/>
                    <a:pt x="3274" y="2588"/>
                    <a:pt x="3504" y="2609"/>
                  </a:cubicBezTo>
                  <a:cubicBezTo>
                    <a:pt x="3550" y="2614"/>
                    <a:pt x="3593" y="2617"/>
                    <a:pt x="3634" y="2617"/>
                  </a:cubicBezTo>
                  <a:cubicBezTo>
                    <a:pt x="4624" y="2617"/>
                    <a:pt x="4252" y="982"/>
                    <a:pt x="3630" y="600"/>
                  </a:cubicBezTo>
                  <a:cubicBezTo>
                    <a:pt x="3032" y="240"/>
                    <a:pt x="2405" y="1"/>
                    <a:pt x="180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1"/>
            <p:cNvSpPr/>
            <p:nvPr/>
          </p:nvSpPr>
          <p:spPr>
            <a:xfrm>
              <a:off x="3110975" y="1019675"/>
              <a:ext cx="156850" cy="144800"/>
            </a:xfrm>
            <a:custGeom>
              <a:avLst/>
              <a:gdLst/>
              <a:ahLst/>
              <a:cxnLst/>
              <a:rect l="l" t="t" r="r" b="b"/>
              <a:pathLst>
                <a:path w="6274" h="5792" extrusionOk="0">
                  <a:moveTo>
                    <a:pt x="2916" y="1"/>
                  </a:moveTo>
                  <a:cubicBezTo>
                    <a:pt x="1817" y="1"/>
                    <a:pt x="191" y="3927"/>
                    <a:pt x="80" y="4204"/>
                  </a:cubicBezTo>
                  <a:cubicBezTo>
                    <a:pt x="1" y="4323"/>
                    <a:pt x="97" y="4417"/>
                    <a:pt x="205" y="4417"/>
                  </a:cubicBezTo>
                  <a:cubicBezTo>
                    <a:pt x="268" y="4417"/>
                    <a:pt x="335" y="4385"/>
                    <a:pt x="373" y="4308"/>
                  </a:cubicBezTo>
                  <a:cubicBezTo>
                    <a:pt x="582" y="3785"/>
                    <a:pt x="834" y="3367"/>
                    <a:pt x="1147" y="2906"/>
                  </a:cubicBezTo>
                  <a:cubicBezTo>
                    <a:pt x="1419" y="2488"/>
                    <a:pt x="1545" y="2090"/>
                    <a:pt x="1754" y="1651"/>
                  </a:cubicBezTo>
                  <a:cubicBezTo>
                    <a:pt x="1940" y="1253"/>
                    <a:pt x="2444" y="738"/>
                    <a:pt x="2699" y="738"/>
                  </a:cubicBezTo>
                  <a:cubicBezTo>
                    <a:pt x="2846" y="738"/>
                    <a:pt x="2910" y="911"/>
                    <a:pt x="2779" y="1379"/>
                  </a:cubicBezTo>
                  <a:cubicBezTo>
                    <a:pt x="2570" y="2132"/>
                    <a:pt x="2068" y="2864"/>
                    <a:pt x="1963" y="3639"/>
                  </a:cubicBezTo>
                  <a:cubicBezTo>
                    <a:pt x="1947" y="3773"/>
                    <a:pt x="2091" y="3920"/>
                    <a:pt x="2245" y="3920"/>
                  </a:cubicBezTo>
                  <a:cubicBezTo>
                    <a:pt x="2284" y="3920"/>
                    <a:pt x="2323" y="3911"/>
                    <a:pt x="2361" y="3890"/>
                  </a:cubicBezTo>
                  <a:cubicBezTo>
                    <a:pt x="3188" y="3393"/>
                    <a:pt x="4371" y="2574"/>
                    <a:pt x="5412" y="2524"/>
                  </a:cubicBezTo>
                  <a:lnTo>
                    <a:pt x="5412" y="2524"/>
                  </a:lnTo>
                  <a:cubicBezTo>
                    <a:pt x="5142" y="2866"/>
                    <a:pt x="4677" y="3092"/>
                    <a:pt x="4579" y="3597"/>
                  </a:cubicBezTo>
                  <a:cubicBezTo>
                    <a:pt x="4558" y="3743"/>
                    <a:pt x="4621" y="3890"/>
                    <a:pt x="4746" y="3952"/>
                  </a:cubicBezTo>
                  <a:cubicBezTo>
                    <a:pt x="4851" y="3994"/>
                    <a:pt x="4955" y="4015"/>
                    <a:pt x="5081" y="4078"/>
                  </a:cubicBezTo>
                  <a:cubicBezTo>
                    <a:pt x="6044" y="4392"/>
                    <a:pt x="4955" y="4789"/>
                    <a:pt x="4767" y="4831"/>
                  </a:cubicBezTo>
                  <a:cubicBezTo>
                    <a:pt x="4119" y="5103"/>
                    <a:pt x="3491" y="5124"/>
                    <a:pt x="2800" y="5229"/>
                  </a:cubicBezTo>
                  <a:cubicBezTo>
                    <a:pt x="2466" y="5271"/>
                    <a:pt x="2570" y="5752"/>
                    <a:pt x="2863" y="5773"/>
                  </a:cubicBezTo>
                  <a:cubicBezTo>
                    <a:pt x="2980" y="5785"/>
                    <a:pt x="3112" y="5792"/>
                    <a:pt x="3254" y="5792"/>
                  </a:cubicBezTo>
                  <a:cubicBezTo>
                    <a:pt x="4327" y="5792"/>
                    <a:pt x="5971" y="5419"/>
                    <a:pt x="6211" y="4329"/>
                  </a:cubicBezTo>
                  <a:cubicBezTo>
                    <a:pt x="6274" y="3890"/>
                    <a:pt x="5813" y="3660"/>
                    <a:pt x="5479" y="3555"/>
                  </a:cubicBezTo>
                  <a:cubicBezTo>
                    <a:pt x="5060" y="3429"/>
                    <a:pt x="5730" y="3074"/>
                    <a:pt x="5939" y="2906"/>
                  </a:cubicBezTo>
                  <a:cubicBezTo>
                    <a:pt x="6127" y="2718"/>
                    <a:pt x="6169" y="2530"/>
                    <a:pt x="6232" y="2299"/>
                  </a:cubicBezTo>
                  <a:cubicBezTo>
                    <a:pt x="6253" y="2132"/>
                    <a:pt x="6127" y="1965"/>
                    <a:pt x="5960" y="1923"/>
                  </a:cubicBezTo>
                  <a:cubicBezTo>
                    <a:pt x="5861" y="1910"/>
                    <a:pt x="5761" y="1904"/>
                    <a:pt x="5662" y="1904"/>
                  </a:cubicBezTo>
                  <a:cubicBezTo>
                    <a:pt x="4662" y="1904"/>
                    <a:pt x="3632" y="2504"/>
                    <a:pt x="2741" y="3060"/>
                  </a:cubicBezTo>
                  <a:lnTo>
                    <a:pt x="2741" y="3060"/>
                  </a:lnTo>
                  <a:cubicBezTo>
                    <a:pt x="3129" y="2140"/>
                    <a:pt x="3895" y="968"/>
                    <a:pt x="3323" y="228"/>
                  </a:cubicBezTo>
                  <a:cubicBezTo>
                    <a:pt x="3200" y="70"/>
                    <a:pt x="3063" y="1"/>
                    <a:pt x="2916"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1"/>
            <p:cNvSpPr/>
            <p:nvPr/>
          </p:nvSpPr>
          <p:spPr>
            <a:xfrm>
              <a:off x="2769825" y="1173800"/>
              <a:ext cx="84875" cy="79425"/>
            </a:xfrm>
            <a:custGeom>
              <a:avLst/>
              <a:gdLst/>
              <a:ahLst/>
              <a:cxnLst/>
              <a:rect l="l" t="t" r="r" b="b"/>
              <a:pathLst>
                <a:path w="3395" h="3177" extrusionOk="0">
                  <a:moveTo>
                    <a:pt x="1599" y="0"/>
                  </a:moveTo>
                  <a:cubicBezTo>
                    <a:pt x="1222" y="0"/>
                    <a:pt x="854" y="139"/>
                    <a:pt x="565" y="466"/>
                  </a:cubicBezTo>
                  <a:cubicBezTo>
                    <a:pt x="0" y="1156"/>
                    <a:pt x="42" y="2830"/>
                    <a:pt x="984" y="3165"/>
                  </a:cubicBezTo>
                  <a:cubicBezTo>
                    <a:pt x="1011" y="3173"/>
                    <a:pt x="1038" y="3176"/>
                    <a:pt x="1063" y="3176"/>
                  </a:cubicBezTo>
                  <a:cubicBezTo>
                    <a:pt x="1308" y="3176"/>
                    <a:pt x="1438" y="2839"/>
                    <a:pt x="1172" y="2725"/>
                  </a:cubicBezTo>
                  <a:cubicBezTo>
                    <a:pt x="523" y="2412"/>
                    <a:pt x="628" y="1135"/>
                    <a:pt x="1026" y="654"/>
                  </a:cubicBezTo>
                  <a:cubicBezTo>
                    <a:pt x="1180" y="456"/>
                    <a:pt x="1357" y="378"/>
                    <a:pt x="1543" y="378"/>
                  </a:cubicBezTo>
                  <a:cubicBezTo>
                    <a:pt x="2063" y="378"/>
                    <a:pt x="2648" y="989"/>
                    <a:pt x="2972" y="1282"/>
                  </a:cubicBezTo>
                  <a:cubicBezTo>
                    <a:pt x="3020" y="1324"/>
                    <a:pt x="3073" y="1343"/>
                    <a:pt x="3123" y="1343"/>
                  </a:cubicBezTo>
                  <a:cubicBezTo>
                    <a:pt x="3271" y="1343"/>
                    <a:pt x="3395" y="1187"/>
                    <a:pt x="3285" y="1031"/>
                  </a:cubicBezTo>
                  <a:cubicBezTo>
                    <a:pt x="2952" y="430"/>
                    <a:pt x="2261" y="0"/>
                    <a:pt x="159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1"/>
            <p:cNvSpPr/>
            <p:nvPr/>
          </p:nvSpPr>
          <p:spPr>
            <a:xfrm>
              <a:off x="2694500" y="1081800"/>
              <a:ext cx="121900" cy="102875"/>
            </a:xfrm>
            <a:custGeom>
              <a:avLst/>
              <a:gdLst/>
              <a:ahLst/>
              <a:cxnLst/>
              <a:rect l="l" t="t" r="r" b="b"/>
              <a:pathLst>
                <a:path w="4876" h="4115" extrusionOk="0">
                  <a:moveTo>
                    <a:pt x="599" y="0"/>
                  </a:moveTo>
                  <a:cubicBezTo>
                    <a:pt x="428" y="0"/>
                    <a:pt x="267" y="44"/>
                    <a:pt x="126" y="149"/>
                  </a:cubicBezTo>
                  <a:cubicBezTo>
                    <a:pt x="21" y="233"/>
                    <a:pt x="0" y="379"/>
                    <a:pt x="84" y="484"/>
                  </a:cubicBezTo>
                  <a:cubicBezTo>
                    <a:pt x="544" y="1154"/>
                    <a:pt x="1172" y="1677"/>
                    <a:pt x="1653" y="2325"/>
                  </a:cubicBezTo>
                  <a:cubicBezTo>
                    <a:pt x="1946" y="2744"/>
                    <a:pt x="2051" y="3141"/>
                    <a:pt x="2511" y="3413"/>
                  </a:cubicBezTo>
                  <a:cubicBezTo>
                    <a:pt x="2570" y="3450"/>
                    <a:pt x="2632" y="3466"/>
                    <a:pt x="2690" y="3466"/>
                  </a:cubicBezTo>
                  <a:cubicBezTo>
                    <a:pt x="2964" y="3466"/>
                    <a:pt x="3184" y="3118"/>
                    <a:pt x="2909" y="2911"/>
                  </a:cubicBezTo>
                  <a:cubicBezTo>
                    <a:pt x="2407" y="2576"/>
                    <a:pt x="2176" y="2011"/>
                    <a:pt x="1779" y="1530"/>
                  </a:cubicBezTo>
                  <a:cubicBezTo>
                    <a:pt x="1438" y="1155"/>
                    <a:pt x="1042" y="836"/>
                    <a:pt x="703" y="447"/>
                  </a:cubicBezTo>
                  <a:lnTo>
                    <a:pt x="703" y="447"/>
                  </a:lnTo>
                  <a:cubicBezTo>
                    <a:pt x="1352" y="481"/>
                    <a:pt x="2485" y="1507"/>
                    <a:pt x="2825" y="1739"/>
                  </a:cubicBezTo>
                  <a:cubicBezTo>
                    <a:pt x="3578" y="2325"/>
                    <a:pt x="4478" y="2974"/>
                    <a:pt x="4583" y="3957"/>
                  </a:cubicBezTo>
                  <a:cubicBezTo>
                    <a:pt x="4583" y="4067"/>
                    <a:pt x="4649" y="4115"/>
                    <a:pt x="4718" y="4115"/>
                  </a:cubicBezTo>
                  <a:cubicBezTo>
                    <a:pt x="4795" y="4115"/>
                    <a:pt x="4876" y="4056"/>
                    <a:pt x="4876" y="3957"/>
                  </a:cubicBezTo>
                  <a:cubicBezTo>
                    <a:pt x="4792" y="2660"/>
                    <a:pt x="3620" y="1844"/>
                    <a:pt x="2679" y="1112"/>
                  </a:cubicBezTo>
                  <a:cubicBezTo>
                    <a:pt x="2223" y="774"/>
                    <a:pt x="1317" y="0"/>
                    <a:pt x="59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1"/>
            <p:cNvSpPr/>
            <p:nvPr/>
          </p:nvSpPr>
          <p:spPr>
            <a:xfrm>
              <a:off x="2634875" y="1128400"/>
              <a:ext cx="129550" cy="59825"/>
            </a:xfrm>
            <a:custGeom>
              <a:avLst/>
              <a:gdLst/>
              <a:ahLst/>
              <a:cxnLst/>
              <a:rect l="l" t="t" r="r" b="b"/>
              <a:pathLst>
                <a:path w="5182" h="2393" extrusionOk="0">
                  <a:moveTo>
                    <a:pt x="1828" y="0"/>
                  </a:moveTo>
                  <a:cubicBezTo>
                    <a:pt x="1798" y="0"/>
                    <a:pt x="1767" y="0"/>
                    <a:pt x="1737" y="1"/>
                  </a:cubicBezTo>
                  <a:cubicBezTo>
                    <a:pt x="1193" y="1"/>
                    <a:pt x="0" y="273"/>
                    <a:pt x="356" y="1089"/>
                  </a:cubicBezTo>
                  <a:cubicBezTo>
                    <a:pt x="607" y="1717"/>
                    <a:pt x="1611" y="1863"/>
                    <a:pt x="2176" y="1989"/>
                  </a:cubicBezTo>
                  <a:cubicBezTo>
                    <a:pt x="2779" y="2131"/>
                    <a:pt x="3608" y="2393"/>
                    <a:pt x="4293" y="2393"/>
                  </a:cubicBezTo>
                  <a:cubicBezTo>
                    <a:pt x="4416" y="2393"/>
                    <a:pt x="4534" y="2384"/>
                    <a:pt x="4645" y="2365"/>
                  </a:cubicBezTo>
                  <a:cubicBezTo>
                    <a:pt x="4854" y="2324"/>
                    <a:pt x="4917" y="2052"/>
                    <a:pt x="4750" y="1926"/>
                  </a:cubicBezTo>
                  <a:cubicBezTo>
                    <a:pt x="4373" y="1654"/>
                    <a:pt x="3745" y="1696"/>
                    <a:pt x="3306" y="1612"/>
                  </a:cubicBezTo>
                  <a:cubicBezTo>
                    <a:pt x="2678" y="1528"/>
                    <a:pt x="2030" y="1424"/>
                    <a:pt x="1423" y="1215"/>
                  </a:cubicBezTo>
                  <a:cubicBezTo>
                    <a:pt x="1297" y="1173"/>
                    <a:pt x="628" y="922"/>
                    <a:pt x="984" y="712"/>
                  </a:cubicBezTo>
                  <a:cubicBezTo>
                    <a:pt x="1145" y="613"/>
                    <a:pt x="1388" y="587"/>
                    <a:pt x="1624" y="587"/>
                  </a:cubicBezTo>
                  <a:cubicBezTo>
                    <a:pt x="1786" y="587"/>
                    <a:pt x="1944" y="599"/>
                    <a:pt x="2072" y="608"/>
                  </a:cubicBezTo>
                  <a:cubicBezTo>
                    <a:pt x="2992" y="671"/>
                    <a:pt x="3913" y="1005"/>
                    <a:pt x="4771" y="1319"/>
                  </a:cubicBezTo>
                  <a:cubicBezTo>
                    <a:pt x="4804" y="1331"/>
                    <a:pt x="4836" y="1337"/>
                    <a:pt x="4865" y="1337"/>
                  </a:cubicBezTo>
                  <a:cubicBezTo>
                    <a:pt x="5092" y="1337"/>
                    <a:pt x="5181" y="1012"/>
                    <a:pt x="4959" y="901"/>
                  </a:cubicBezTo>
                  <a:cubicBezTo>
                    <a:pt x="3961" y="371"/>
                    <a:pt x="2943" y="0"/>
                    <a:pt x="1828"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1"/>
            <p:cNvSpPr/>
            <p:nvPr/>
          </p:nvSpPr>
          <p:spPr>
            <a:xfrm>
              <a:off x="2673575" y="1183400"/>
              <a:ext cx="127650" cy="52275"/>
            </a:xfrm>
            <a:custGeom>
              <a:avLst/>
              <a:gdLst/>
              <a:ahLst/>
              <a:cxnLst/>
              <a:rect l="l" t="t" r="r" b="b"/>
              <a:pathLst>
                <a:path w="5106" h="2091" extrusionOk="0">
                  <a:moveTo>
                    <a:pt x="2125" y="1"/>
                  </a:moveTo>
                  <a:cubicBezTo>
                    <a:pt x="2109" y="1"/>
                    <a:pt x="2091" y="6"/>
                    <a:pt x="2072" y="19"/>
                  </a:cubicBezTo>
                  <a:cubicBezTo>
                    <a:pt x="1423" y="291"/>
                    <a:pt x="0" y="877"/>
                    <a:pt x="586" y="1818"/>
                  </a:cubicBezTo>
                  <a:cubicBezTo>
                    <a:pt x="712" y="2028"/>
                    <a:pt x="952" y="2090"/>
                    <a:pt x="1211" y="2090"/>
                  </a:cubicBezTo>
                  <a:cubicBezTo>
                    <a:pt x="1470" y="2090"/>
                    <a:pt x="1748" y="2028"/>
                    <a:pt x="1946" y="1986"/>
                  </a:cubicBezTo>
                  <a:cubicBezTo>
                    <a:pt x="2909" y="1839"/>
                    <a:pt x="3892" y="1735"/>
                    <a:pt x="4813" y="1421"/>
                  </a:cubicBezTo>
                  <a:cubicBezTo>
                    <a:pt x="5106" y="1337"/>
                    <a:pt x="5085" y="919"/>
                    <a:pt x="4792" y="856"/>
                  </a:cubicBezTo>
                  <a:cubicBezTo>
                    <a:pt x="4663" y="829"/>
                    <a:pt x="4536" y="817"/>
                    <a:pt x="4411" y="817"/>
                  </a:cubicBezTo>
                  <a:cubicBezTo>
                    <a:pt x="4051" y="817"/>
                    <a:pt x="3706" y="914"/>
                    <a:pt x="3348" y="1023"/>
                  </a:cubicBezTo>
                  <a:cubicBezTo>
                    <a:pt x="2846" y="1191"/>
                    <a:pt x="2323" y="1295"/>
                    <a:pt x="1842" y="1421"/>
                  </a:cubicBezTo>
                  <a:cubicBezTo>
                    <a:pt x="1612" y="1463"/>
                    <a:pt x="1381" y="1525"/>
                    <a:pt x="1172" y="1546"/>
                  </a:cubicBezTo>
                  <a:cubicBezTo>
                    <a:pt x="1005" y="1295"/>
                    <a:pt x="1005" y="1086"/>
                    <a:pt x="1172" y="940"/>
                  </a:cubicBezTo>
                  <a:cubicBezTo>
                    <a:pt x="1256" y="877"/>
                    <a:pt x="1340" y="814"/>
                    <a:pt x="1423" y="730"/>
                  </a:cubicBezTo>
                  <a:cubicBezTo>
                    <a:pt x="1653" y="563"/>
                    <a:pt x="1905" y="396"/>
                    <a:pt x="2177" y="249"/>
                  </a:cubicBezTo>
                  <a:cubicBezTo>
                    <a:pt x="2265" y="178"/>
                    <a:pt x="2218" y="1"/>
                    <a:pt x="212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1"/>
            <p:cNvSpPr/>
            <p:nvPr/>
          </p:nvSpPr>
          <p:spPr>
            <a:xfrm>
              <a:off x="2860325" y="1413625"/>
              <a:ext cx="25275" cy="62925"/>
            </a:xfrm>
            <a:custGeom>
              <a:avLst/>
              <a:gdLst/>
              <a:ahLst/>
              <a:cxnLst/>
              <a:rect l="l" t="t" r="r" b="b"/>
              <a:pathLst>
                <a:path w="1011" h="2517" extrusionOk="0">
                  <a:moveTo>
                    <a:pt x="487" y="0"/>
                  </a:moveTo>
                  <a:cubicBezTo>
                    <a:pt x="384" y="0"/>
                    <a:pt x="282" y="63"/>
                    <a:pt x="272" y="184"/>
                  </a:cubicBezTo>
                  <a:cubicBezTo>
                    <a:pt x="188" y="958"/>
                    <a:pt x="0" y="1753"/>
                    <a:pt x="502" y="2423"/>
                  </a:cubicBezTo>
                  <a:cubicBezTo>
                    <a:pt x="557" y="2489"/>
                    <a:pt x="625" y="2517"/>
                    <a:pt x="691" y="2517"/>
                  </a:cubicBezTo>
                  <a:cubicBezTo>
                    <a:pt x="855" y="2517"/>
                    <a:pt x="1010" y="2344"/>
                    <a:pt x="921" y="2150"/>
                  </a:cubicBezTo>
                  <a:cubicBezTo>
                    <a:pt x="628" y="1523"/>
                    <a:pt x="774" y="874"/>
                    <a:pt x="712" y="226"/>
                  </a:cubicBezTo>
                  <a:cubicBezTo>
                    <a:pt x="712" y="73"/>
                    <a:pt x="599" y="0"/>
                    <a:pt x="48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1"/>
            <p:cNvSpPr/>
            <p:nvPr/>
          </p:nvSpPr>
          <p:spPr>
            <a:xfrm>
              <a:off x="3081575" y="1369700"/>
              <a:ext cx="20225" cy="76100"/>
            </a:xfrm>
            <a:custGeom>
              <a:avLst/>
              <a:gdLst/>
              <a:ahLst/>
              <a:cxnLst/>
              <a:rect l="l" t="t" r="r" b="b"/>
              <a:pathLst>
                <a:path w="809" h="3044" extrusionOk="0">
                  <a:moveTo>
                    <a:pt x="354" y="0"/>
                  </a:moveTo>
                  <a:cubicBezTo>
                    <a:pt x="278" y="0"/>
                    <a:pt x="200" y="47"/>
                    <a:pt x="189" y="141"/>
                  </a:cubicBezTo>
                  <a:cubicBezTo>
                    <a:pt x="126" y="1041"/>
                    <a:pt x="1" y="2024"/>
                    <a:pt x="315" y="2882"/>
                  </a:cubicBezTo>
                  <a:cubicBezTo>
                    <a:pt x="355" y="2996"/>
                    <a:pt x="439" y="3043"/>
                    <a:pt x="526" y="3043"/>
                  </a:cubicBezTo>
                  <a:cubicBezTo>
                    <a:pt x="664" y="3043"/>
                    <a:pt x="809" y="2924"/>
                    <a:pt x="796" y="2757"/>
                  </a:cubicBezTo>
                  <a:cubicBezTo>
                    <a:pt x="712" y="1899"/>
                    <a:pt x="545" y="1041"/>
                    <a:pt x="503" y="141"/>
                  </a:cubicBezTo>
                  <a:cubicBezTo>
                    <a:pt x="503" y="47"/>
                    <a:pt x="430" y="0"/>
                    <a:pt x="35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41"/>
            <p:cNvSpPr/>
            <p:nvPr/>
          </p:nvSpPr>
          <p:spPr>
            <a:xfrm>
              <a:off x="2879575" y="1495650"/>
              <a:ext cx="206675" cy="90275"/>
            </a:xfrm>
            <a:custGeom>
              <a:avLst/>
              <a:gdLst/>
              <a:ahLst/>
              <a:cxnLst/>
              <a:rect l="l" t="t" r="r" b="b"/>
              <a:pathLst>
                <a:path w="8267" h="3611" extrusionOk="0">
                  <a:moveTo>
                    <a:pt x="8039" y="1"/>
                  </a:moveTo>
                  <a:cubicBezTo>
                    <a:pt x="8004" y="1"/>
                    <a:pt x="7967" y="13"/>
                    <a:pt x="7934" y="41"/>
                  </a:cubicBezTo>
                  <a:cubicBezTo>
                    <a:pt x="7432" y="460"/>
                    <a:pt x="7223" y="941"/>
                    <a:pt x="6951" y="1506"/>
                  </a:cubicBezTo>
                  <a:cubicBezTo>
                    <a:pt x="6470" y="2615"/>
                    <a:pt x="5696" y="3012"/>
                    <a:pt x="4545" y="3159"/>
                  </a:cubicBezTo>
                  <a:cubicBezTo>
                    <a:pt x="4370" y="3185"/>
                    <a:pt x="4201" y="3197"/>
                    <a:pt x="4035" y="3197"/>
                  </a:cubicBezTo>
                  <a:cubicBezTo>
                    <a:pt x="2452" y="3197"/>
                    <a:pt x="1257" y="2077"/>
                    <a:pt x="235" y="941"/>
                  </a:cubicBezTo>
                  <a:cubicBezTo>
                    <a:pt x="206" y="913"/>
                    <a:pt x="175" y="901"/>
                    <a:pt x="145" y="901"/>
                  </a:cubicBezTo>
                  <a:cubicBezTo>
                    <a:pt x="66" y="901"/>
                    <a:pt x="0" y="984"/>
                    <a:pt x="46" y="1046"/>
                  </a:cubicBezTo>
                  <a:cubicBezTo>
                    <a:pt x="1193" y="2449"/>
                    <a:pt x="2414" y="3610"/>
                    <a:pt x="4258" y="3610"/>
                  </a:cubicBezTo>
                  <a:cubicBezTo>
                    <a:pt x="4365" y="3610"/>
                    <a:pt x="4475" y="3606"/>
                    <a:pt x="4587" y="3598"/>
                  </a:cubicBezTo>
                  <a:cubicBezTo>
                    <a:pt x="5361" y="3556"/>
                    <a:pt x="6051" y="3263"/>
                    <a:pt x="6700" y="2845"/>
                  </a:cubicBezTo>
                  <a:cubicBezTo>
                    <a:pt x="7432" y="2322"/>
                    <a:pt x="7746" y="1025"/>
                    <a:pt x="8185" y="292"/>
                  </a:cubicBezTo>
                  <a:cubicBezTo>
                    <a:pt x="8267" y="146"/>
                    <a:pt x="8159" y="1"/>
                    <a:pt x="803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1"/>
            <p:cNvSpPr/>
            <p:nvPr/>
          </p:nvSpPr>
          <p:spPr>
            <a:xfrm>
              <a:off x="3111925" y="1462675"/>
              <a:ext cx="17275" cy="13100"/>
            </a:xfrm>
            <a:custGeom>
              <a:avLst/>
              <a:gdLst/>
              <a:ahLst/>
              <a:cxnLst/>
              <a:rect l="l" t="t" r="r" b="b"/>
              <a:pathLst>
                <a:path w="691" h="524" extrusionOk="0">
                  <a:moveTo>
                    <a:pt x="377" y="0"/>
                  </a:moveTo>
                  <a:cubicBezTo>
                    <a:pt x="42" y="42"/>
                    <a:pt x="0" y="523"/>
                    <a:pt x="335" y="523"/>
                  </a:cubicBezTo>
                  <a:cubicBezTo>
                    <a:pt x="670" y="523"/>
                    <a:pt x="691" y="0"/>
                    <a:pt x="37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1"/>
            <p:cNvSpPr/>
            <p:nvPr/>
          </p:nvSpPr>
          <p:spPr>
            <a:xfrm>
              <a:off x="3117150" y="1504000"/>
              <a:ext cx="17300" cy="13100"/>
            </a:xfrm>
            <a:custGeom>
              <a:avLst/>
              <a:gdLst/>
              <a:ahLst/>
              <a:cxnLst/>
              <a:rect l="l" t="t" r="r" b="b"/>
              <a:pathLst>
                <a:path w="692" h="524" extrusionOk="0">
                  <a:moveTo>
                    <a:pt x="356" y="0"/>
                  </a:moveTo>
                  <a:cubicBezTo>
                    <a:pt x="43" y="0"/>
                    <a:pt x="1" y="523"/>
                    <a:pt x="335" y="523"/>
                  </a:cubicBezTo>
                  <a:cubicBezTo>
                    <a:pt x="670" y="523"/>
                    <a:pt x="691" y="0"/>
                    <a:pt x="356"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1"/>
            <p:cNvSpPr/>
            <p:nvPr/>
          </p:nvSpPr>
          <p:spPr>
            <a:xfrm>
              <a:off x="3160050" y="1470000"/>
              <a:ext cx="12575" cy="9950"/>
            </a:xfrm>
            <a:custGeom>
              <a:avLst/>
              <a:gdLst/>
              <a:ahLst/>
              <a:cxnLst/>
              <a:rect l="l" t="t" r="r" b="b"/>
              <a:pathLst>
                <a:path w="503" h="398" extrusionOk="0">
                  <a:moveTo>
                    <a:pt x="272" y="0"/>
                  </a:moveTo>
                  <a:cubicBezTo>
                    <a:pt x="0" y="0"/>
                    <a:pt x="0" y="398"/>
                    <a:pt x="231" y="398"/>
                  </a:cubicBezTo>
                  <a:cubicBezTo>
                    <a:pt x="482" y="398"/>
                    <a:pt x="503" y="0"/>
                    <a:pt x="2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1"/>
            <p:cNvSpPr/>
            <p:nvPr/>
          </p:nvSpPr>
          <p:spPr>
            <a:xfrm>
              <a:off x="2820125" y="1499075"/>
              <a:ext cx="17725" cy="13125"/>
            </a:xfrm>
            <a:custGeom>
              <a:avLst/>
              <a:gdLst/>
              <a:ahLst/>
              <a:cxnLst/>
              <a:rect l="l" t="t" r="r" b="b"/>
              <a:pathLst>
                <a:path w="709" h="525" extrusionOk="0">
                  <a:moveTo>
                    <a:pt x="308" y="1"/>
                  </a:moveTo>
                  <a:cubicBezTo>
                    <a:pt x="160" y="1"/>
                    <a:pt x="18" y="117"/>
                    <a:pt x="18" y="281"/>
                  </a:cubicBezTo>
                  <a:cubicBezTo>
                    <a:pt x="0" y="388"/>
                    <a:pt x="134" y="525"/>
                    <a:pt x="264" y="525"/>
                  </a:cubicBezTo>
                  <a:cubicBezTo>
                    <a:pt x="287" y="525"/>
                    <a:pt x="310" y="520"/>
                    <a:pt x="332" y="511"/>
                  </a:cubicBezTo>
                  <a:lnTo>
                    <a:pt x="583" y="427"/>
                  </a:lnTo>
                  <a:cubicBezTo>
                    <a:pt x="708" y="365"/>
                    <a:pt x="708" y="176"/>
                    <a:pt x="583" y="93"/>
                  </a:cubicBezTo>
                  <a:cubicBezTo>
                    <a:pt x="499" y="51"/>
                    <a:pt x="416" y="51"/>
                    <a:pt x="374" y="9"/>
                  </a:cubicBezTo>
                  <a:cubicBezTo>
                    <a:pt x="352" y="3"/>
                    <a:pt x="330" y="1"/>
                    <a:pt x="30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1"/>
            <p:cNvSpPr/>
            <p:nvPr/>
          </p:nvSpPr>
          <p:spPr>
            <a:xfrm>
              <a:off x="2833125" y="1532200"/>
              <a:ext cx="26225" cy="25325"/>
            </a:xfrm>
            <a:custGeom>
              <a:avLst/>
              <a:gdLst/>
              <a:ahLst/>
              <a:cxnLst/>
              <a:rect l="l" t="t" r="r" b="b"/>
              <a:pathLst>
                <a:path w="1049" h="1013" extrusionOk="0">
                  <a:moveTo>
                    <a:pt x="567" y="0"/>
                  </a:moveTo>
                  <a:cubicBezTo>
                    <a:pt x="499" y="0"/>
                    <a:pt x="432" y="25"/>
                    <a:pt x="377" y="86"/>
                  </a:cubicBezTo>
                  <a:cubicBezTo>
                    <a:pt x="168" y="253"/>
                    <a:pt x="0" y="441"/>
                    <a:pt x="63" y="734"/>
                  </a:cubicBezTo>
                  <a:cubicBezTo>
                    <a:pt x="85" y="912"/>
                    <a:pt x="236" y="1013"/>
                    <a:pt x="386" y="1013"/>
                  </a:cubicBezTo>
                  <a:cubicBezTo>
                    <a:pt x="519" y="1013"/>
                    <a:pt x="651" y="933"/>
                    <a:pt x="691" y="755"/>
                  </a:cubicBezTo>
                  <a:cubicBezTo>
                    <a:pt x="691" y="726"/>
                    <a:pt x="711" y="678"/>
                    <a:pt x="709" y="678"/>
                  </a:cubicBezTo>
                  <a:lnTo>
                    <a:pt x="709" y="678"/>
                  </a:lnTo>
                  <a:cubicBezTo>
                    <a:pt x="709" y="678"/>
                    <a:pt x="704" y="687"/>
                    <a:pt x="691" y="713"/>
                  </a:cubicBezTo>
                  <a:cubicBezTo>
                    <a:pt x="712" y="651"/>
                    <a:pt x="795" y="567"/>
                    <a:pt x="837" y="525"/>
                  </a:cubicBezTo>
                  <a:cubicBezTo>
                    <a:pt x="1049" y="313"/>
                    <a:pt x="804" y="0"/>
                    <a:pt x="56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0" name="Google Shape;810;p41"/>
          <p:cNvGrpSpPr/>
          <p:nvPr/>
        </p:nvGrpSpPr>
        <p:grpSpPr>
          <a:xfrm>
            <a:off x="3323875" y="1648388"/>
            <a:ext cx="1040450" cy="1098425"/>
            <a:chOff x="4831925" y="1968275"/>
            <a:chExt cx="1040450" cy="1098425"/>
          </a:xfrm>
        </p:grpSpPr>
        <p:sp>
          <p:nvSpPr>
            <p:cNvPr id="811" name="Google Shape;811;p41"/>
            <p:cNvSpPr/>
            <p:nvPr/>
          </p:nvSpPr>
          <p:spPr>
            <a:xfrm>
              <a:off x="4985725" y="2009500"/>
              <a:ext cx="719950" cy="754800"/>
            </a:xfrm>
            <a:custGeom>
              <a:avLst/>
              <a:gdLst/>
              <a:ahLst/>
              <a:cxnLst/>
              <a:rect l="l" t="t" r="r" b="b"/>
              <a:pathLst>
                <a:path w="28798" h="30192" extrusionOk="0">
                  <a:moveTo>
                    <a:pt x="14697" y="1"/>
                  </a:moveTo>
                  <a:cubicBezTo>
                    <a:pt x="12890" y="1"/>
                    <a:pt x="11010" y="394"/>
                    <a:pt x="9434" y="966"/>
                  </a:cubicBezTo>
                  <a:cubicBezTo>
                    <a:pt x="8274" y="1365"/>
                    <a:pt x="6962" y="1879"/>
                    <a:pt x="5973" y="2602"/>
                  </a:cubicBezTo>
                  <a:cubicBezTo>
                    <a:pt x="5459" y="2963"/>
                    <a:pt x="5060" y="3420"/>
                    <a:pt x="4584" y="3800"/>
                  </a:cubicBezTo>
                  <a:cubicBezTo>
                    <a:pt x="4032" y="4219"/>
                    <a:pt x="3500" y="4542"/>
                    <a:pt x="3024" y="5036"/>
                  </a:cubicBezTo>
                  <a:cubicBezTo>
                    <a:pt x="2168" y="5930"/>
                    <a:pt x="1541" y="6862"/>
                    <a:pt x="875" y="7928"/>
                  </a:cubicBezTo>
                  <a:cubicBezTo>
                    <a:pt x="133" y="9126"/>
                    <a:pt x="0" y="10381"/>
                    <a:pt x="0" y="11751"/>
                  </a:cubicBezTo>
                  <a:cubicBezTo>
                    <a:pt x="0" y="14813"/>
                    <a:pt x="2111" y="17875"/>
                    <a:pt x="3994" y="20139"/>
                  </a:cubicBezTo>
                  <a:cubicBezTo>
                    <a:pt x="4489" y="20748"/>
                    <a:pt x="5041" y="21337"/>
                    <a:pt x="5649" y="21832"/>
                  </a:cubicBezTo>
                  <a:cubicBezTo>
                    <a:pt x="6201" y="22288"/>
                    <a:pt x="6505" y="22745"/>
                    <a:pt x="6962" y="23258"/>
                  </a:cubicBezTo>
                  <a:cubicBezTo>
                    <a:pt x="7551" y="24000"/>
                    <a:pt x="8122" y="24495"/>
                    <a:pt x="8350" y="25503"/>
                  </a:cubicBezTo>
                  <a:cubicBezTo>
                    <a:pt x="8540" y="26340"/>
                    <a:pt x="8540" y="27405"/>
                    <a:pt x="8407" y="28261"/>
                  </a:cubicBezTo>
                  <a:cubicBezTo>
                    <a:pt x="8406" y="28275"/>
                    <a:pt x="8407" y="28287"/>
                    <a:pt x="8410" y="28299"/>
                  </a:cubicBezTo>
                  <a:lnTo>
                    <a:pt x="8410" y="28299"/>
                  </a:lnTo>
                  <a:cubicBezTo>
                    <a:pt x="8409" y="28305"/>
                    <a:pt x="8408" y="28311"/>
                    <a:pt x="8407" y="28318"/>
                  </a:cubicBezTo>
                  <a:cubicBezTo>
                    <a:pt x="8411" y="28317"/>
                    <a:pt x="8414" y="28316"/>
                    <a:pt x="8418" y="28316"/>
                  </a:cubicBezTo>
                  <a:lnTo>
                    <a:pt x="8418" y="28316"/>
                  </a:lnTo>
                  <a:cubicBezTo>
                    <a:pt x="8442" y="28360"/>
                    <a:pt x="8505" y="28379"/>
                    <a:pt x="8580" y="28379"/>
                  </a:cubicBezTo>
                  <a:cubicBezTo>
                    <a:pt x="8703" y="28379"/>
                    <a:pt x="8857" y="28326"/>
                    <a:pt x="8916" y="28244"/>
                  </a:cubicBezTo>
                  <a:lnTo>
                    <a:pt x="8916" y="28244"/>
                  </a:lnTo>
                  <a:cubicBezTo>
                    <a:pt x="8924" y="28244"/>
                    <a:pt x="8932" y="28243"/>
                    <a:pt x="8940" y="28242"/>
                  </a:cubicBezTo>
                  <a:cubicBezTo>
                    <a:pt x="8950" y="28154"/>
                    <a:pt x="8960" y="28065"/>
                    <a:pt x="8969" y="27976"/>
                  </a:cubicBezTo>
                  <a:lnTo>
                    <a:pt x="8969" y="27976"/>
                  </a:lnTo>
                  <a:cubicBezTo>
                    <a:pt x="8993" y="27835"/>
                    <a:pt x="9022" y="27691"/>
                    <a:pt x="9035" y="27538"/>
                  </a:cubicBezTo>
                  <a:cubicBezTo>
                    <a:pt x="9042" y="27510"/>
                    <a:pt x="9029" y="27490"/>
                    <a:pt x="9004" y="27478"/>
                  </a:cubicBezTo>
                  <a:lnTo>
                    <a:pt x="9004" y="27478"/>
                  </a:lnTo>
                  <a:cubicBezTo>
                    <a:pt x="9046" y="26573"/>
                    <a:pt x="8969" y="25615"/>
                    <a:pt x="8674" y="24818"/>
                  </a:cubicBezTo>
                  <a:cubicBezTo>
                    <a:pt x="8483" y="24285"/>
                    <a:pt x="8217" y="23962"/>
                    <a:pt x="7837" y="23563"/>
                  </a:cubicBezTo>
                  <a:cubicBezTo>
                    <a:pt x="7418" y="23106"/>
                    <a:pt x="7133" y="22555"/>
                    <a:pt x="6695" y="22136"/>
                  </a:cubicBezTo>
                  <a:cubicBezTo>
                    <a:pt x="5801" y="21223"/>
                    <a:pt x="4850" y="20462"/>
                    <a:pt x="4070" y="19435"/>
                  </a:cubicBezTo>
                  <a:cubicBezTo>
                    <a:pt x="3157" y="18275"/>
                    <a:pt x="2302" y="17020"/>
                    <a:pt x="1655" y="15707"/>
                  </a:cubicBezTo>
                  <a:cubicBezTo>
                    <a:pt x="1084" y="14528"/>
                    <a:pt x="571" y="13349"/>
                    <a:pt x="514" y="12017"/>
                  </a:cubicBezTo>
                  <a:cubicBezTo>
                    <a:pt x="495" y="11237"/>
                    <a:pt x="552" y="10457"/>
                    <a:pt x="685" y="9678"/>
                  </a:cubicBezTo>
                  <a:cubicBezTo>
                    <a:pt x="837" y="8879"/>
                    <a:pt x="1179" y="8289"/>
                    <a:pt x="1598" y="7623"/>
                  </a:cubicBezTo>
                  <a:cubicBezTo>
                    <a:pt x="2206" y="6634"/>
                    <a:pt x="2796" y="5740"/>
                    <a:pt x="3652" y="4922"/>
                  </a:cubicBezTo>
                  <a:cubicBezTo>
                    <a:pt x="4070" y="4504"/>
                    <a:pt x="4565" y="4276"/>
                    <a:pt x="5022" y="3914"/>
                  </a:cubicBezTo>
                  <a:cubicBezTo>
                    <a:pt x="5630" y="3439"/>
                    <a:pt x="6125" y="2849"/>
                    <a:pt x="6829" y="2450"/>
                  </a:cubicBezTo>
                  <a:cubicBezTo>
                    <a:pt x="9100" y="1137"/>
                    <a:pt x="11909" y="375"/>
                    <a:pt x="14567" y="375"/>
                  </a:cubicBezTo>
                  <a:cubicBezTo>
                    <a:pt x="14914" y="375"/>
                    <a:pt x="15257" y="388"/>
                    <a:pt x="15597" y="414"/>
                  </a:cubicBezTo>
                  <a:cubicBezTo>
                    <a:pt x="17062" y="548"/>
                    <a:pt x="18374" y="1118"/>
                    <a:pt x="19668" y="1784"/>
                  </a:cubicBezTo>
                  <a:cubicBezTo>
                    <a:pt x="20904" y="2412"/>
                    <a:pt x="22159" y="3020"/>
                    <a:pt x="23186" y="3933"/>
                  </a:cubicBezTo>
                  <a:cubicBezTo>
                    <a:pt x="24042" y="4732"/>
                    <a:pt x="24727" y="5683"/>
                    <a:pt x="25412" y="6596"/>
                  </a:cubicBezTo>
                  <a:cubicBezTo>
                    <a:pt x="26173" y="7623"/>
                    <a:pt x="26991" y="8650"/>
                    <a:pt x="27409" y="9830"/>
                  </a:cubicBezTo>
                  <a:cubicBezTo>
                    <a:pt x="28341" y="12359"/>
                    <a:pt x="27885" y="15308"/>
                    <a:pt x="27048" y="17780"/>
                  </a:cubicBezTo>
                  <a:cubicBezTo>
                    <a:pt x="26553" y="19245"/>
                    <a:pt x="25887" y="20672"/>
                    <a:pt x="25089" y="22003"/>
                  </a:cubicBezTo>
                  <a:cubicBezTo>
                    <a:pt x="24137" y="23563"/>
                    <a:pt x="22901" y="24381"/>
                    <a:pt x="21246" y="25084"/>
                  </a:cubicBezTo>
                  <a:cubicBezTo>
                    <a:pt x="20105" y="25560"/>
                    <a:pt x="19021" y="26188"/>
                    <a:pt x="18089" y="27082"/>
                  </a:cubicBezTo>
                  <a:cubicBezTo>
                    <a:pt x="17689" y="27481"/>
                    <a:pt x="17328" y="27899"/>
                    <a:pt x="17043" y="28432"/>
                  </a:cubicBezTo>
                  <a:cubicBezTo>
                    <a:pt x="16757" y="28946"/>
                    <a:pt x="16757" y="29554"/>
                    <a:pt x="16491" y="30049"/>
                  </a:cubicBezTo>
                  <a:cubicBezTo>
                    <a:pt x="16437" y="30148"/>
                    <a:pt x="16529" y="30192"/>
                    <a:pt x="16650" y="30192"/>
                  </a:cubicBezTo>
                  <a:cubicBezTo>
                    <a:pt x="16784" y="30192"/>
                    <a:pt x="16955" y="30139"/>
                    <a:pt x="17005" y="30049"/>
                  </a:cubicBezTo>
                  <a:cubicBezTo>
                    <a:pt x="17233" y="29592"/>
                    <a:pt x="17252" y="29098"/>
                    <a:pt x="17442" y="28641"/>
                  </a:cubicBezTo>
                  <a:cubicBezTo>
                    <a:pt x="17765" y="27937"/>
                    <a:pt x="18260" y="27367"/>
                    <a:pt x="18850" y="26853"/>
                  </a:cubicBezTo>
                  <a:cubicBezTo>
                    <a:pt x="20048" y="25864"/>
                    <a:pt x="21417" y="25427"/>
                    <a:pt x="22749" y="24723"/>
                  </a:cubicBezTo>
                  <a:cubicBezTo>
                    <a:pt x="25050" y="23487"/>
                    <a:pt x="26268" y="21109"/>
                    <a:pt x="27200" y="18750"/>
                  </a:cubicBezTo>
                  <a:cubicBezTo>
                    <a:pt x="28227" y="16183"/>
                    <a:pt x="28798" y="13291"/>
                    <a:pt x="28170" y="10552"/>
                  </a:cubicBezTo>
                  <a:cubicBezTo>
                    <a:pt x="27885" y="9316"/>
                    <a:pt x="27238" y="8251"/>
                    <a:pt x="26515" y="7224"/>
                  </a:cubicBezTo>
                  <a:cubicBezTo>
                    <a:pt x="25754" y="6159"/>
                    <a:pt x="24993" y="5055"/>
                    <a:pt x="24061" y="4123"/>
                  </a:cubicBezTo>
                  <a:cubicBezTo>
                    <a:pt x="23129" y="3172"/>
                    <a:pt x="22064" y="2564"/>
                    <a:pt x="20904" y="1936"/>
                  </a:cubicBezTo>
                  <a:cubicBezTo>
                    <a:pt x="19725" y="1327"/>
                    <a:pt x="18564" y="681"/>
                    <a:pt x="17290" y="319"/>
                  </a:cubicBezTo>
                  <a:cubicBezTo>
                    <a:pt x="16475" y="98"/>
                    <a:pt x="15595" y="1"/>
                    <a:pt x="1469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1"/>
            <p:cNvSpPr/>
            <p:nvPr/>
          </p:nvSpPr>
          <p:spPr>
            <a:xfrm>
              <a:off x="5192100" y="2692550"/>
              <a:ext cx="248225" cy="363100"/>
            </a:xfrm>
            <a:custGeom>
              <a:avLst/>
              <a:gdLst/>
              <a:ahLst/>
              <a:cxnLst/>
              <a:rect l="l" t="t" r="r" b="b"/>
              <a:pathLst>
                <a:path w="9929" h="14524" extrusionOk="0">
                  <a:moveTo>
                    <a:pt x="842" y="0"/>
                  </a:moveTo>
                  <a:cubicBezTo>
                    <a:pt x="819" y="0"/>
                    <a:pt x="792" y="2"/>
                    <a:pt x="761" y="7"/>
                  </a:cubicBezTo>
                  <a:cubicBezTo>
                    <a:pt x="0" y="159"/>
                    <a:pt x="152" y="1091"/>
                    <a:pt x="476" y="1624"/>
                  </a:cubicBezTo>
                  <a:cubicBezTo>
                    <a:pt x="780" y="2156"/>
                    <a:pt x="1446" y="2270"/>
                    <a:pt x="1997" y="2422"/>
                  </a:cubicBezTo>
                  <a:cubicBezTo>
                    <a:pt x="2967" y="2670"/>
                    <a:pt x="4032" y="2841"/>
                    <a:pt x="5060" y="2917"/>
                  </a:cubicBezTo>
                  <a:cubicBezTo>
                    <a:pt x="5897" y="2993"/>
                    <a:pt x="6676" y="2993"/>
                    <a:pt x="7494" y="3088"/>
                  </a:cubicBezTo>
                  <a:cubicBezTo>
                    <a:pt x="7932" y="3126"/>
                    <a:pt x="8617" y="3126"/>
                    <a:pt x="8902" y="3488"/>
                  </a:cubicBezTo>
                  <a:cubicBezTo>
                    <a:pt x="9149" y="3792"/>
                    <a:pt x="9111" y="4344"/>
                    <a:pt x="8959" y="4724"/>
                  </a:cubicBezTo>
                  <a:cubicBezTo>
                    <a:pt x="8688" y="5369"/>
                    <a:pt x="7926" y="5564"/>
                    <a:pt x="7039" y="5564"/>
                  </a:cubicBezTo>
                  <a:cubicBezTo>
                    <a:pt x="5808" y="5564"/>
                    <a:pt x="4335" y="5190"/>
                    <a:pt x="3595" y="5123"/>
                  </a:cubicBezTo>
                  <a:cubicBezTo>
                    <a:pt x="3346" y="5098"/>
                    <a:pt x="3077" y="5080"/>
                    <a:pt x="2803" y="5080"/>
                  </a:cubicBezTo>
                  <a:cubicBezTo>
                    <a:pt x="2242" y="5080"/>
                    <a:pt x="1665" y="5159"/>
                    <a:pt x="1217" y="5428"/>
                  </a:cubicBezTo>
                  <a:cubicBezTo>
                    <a:pt x="514" y="5865"/>
                    <a:pt x="609" y="6664"/>
                    <a:pt x="1217" y="7140"/>
                  </a:cubicBezTo>
                  <a:cubicBezTo>
                    <a:pt x="2168" y="7862"/>
                    <a:pt x="3690" y="8034"/>
                    <a:pt x="4850" y="8034"/>
                  </a:cubicBezTo>
                  <a:cubicBezTo>
                    <a:pt x="5050" y="8034"/>
                    <a:pt x="5302" y="8015"/>
                    <a:pt x="5561" y="8015"/>
                  </a:cubicBezTo>
                  <a:cubicBezTo>
                    <a:pt x="6094" y="8015"/>
                    <a:pt x="6656" y="8093"/>
                    <a:pt x="6848" y="8566"/>
                  </a:cubicBezTo>
                  <a:cubicBezTo>
                    <a:pt x="6981" y="8909"/>
                    <a:pt x="6924" y="9327"/>
                    <a:pt x="6810" y="9669"/>
                  </a:cubicBezTo>
                  <a:cubicBezTo>
                    <a:pt x="6486" y="10620"/>
                    <a:pt x="5364" y="10544"/>
                    <a:pt x="4527" y="10601"/>
                  </a:cubicBezTo>
                  <a:cubicBezTo>
                    <a:pt x="3576" y="10639"/>
                    <a:pt x="2302" y="10677"/>
                    <a:pt x="1845" y="11705"/>
                  </a:cubicBezTo>
                  <a:cubicBezTo>
                    <a:pt x="1484" y="12503"/>
                    <a:pt x="1769" y="14234"/>
                    <a:pt x="2720" y="14520"/>
                  </a:cubicBezTo>
                  <a:cubicBezTo>
                    <a:pt x="2733" y="14523"/>
                    <a:pt x="2748" y="14524"/>
                    <a:pt x="2763" y="14524"/>
                  </a:cubicBezTo>
                  <a:cubicBezTo>
                    <a:pt x="2956" y="14524"/>
                    <a:pt x="3326" y="14322"/>
                    <a:pt x="3062" y="14234"/>
                  </a:cubicBezTo>
                  <a:cubicBezTo>
                    <a:pt x="2530" y="14063"/>
                    <a:pt x="2321" y="13093"/>
                    <a:pt x="2283" y="12599"/>
                  </a:cubicBezTo>
                  <a:cubicBezTo>
                    <a:pt x="2149" y="11514"/>
                    <a:pt x="2853" y="10982"/>
                    <a:pt x="3861" y="10906"/>
                  </a:cubicBezTo>
                  <a:cubicBezTo>
                    <a:pt x="4774" y="10830"/>
                    <a:pt x="5820" y="10944"/>
                    <a:pt x="6657" y="10468"/>
                  </a:cubicBezTo>
                  <a:cubicBezTo>
                    <a:pt x="7361" y="10069"/>
                    <a:pt x="7799" y="8985"/>
                    <a:pt x="7323" y="8243"/>
                  </a:cubicBezTo>
                  <a:cubicBezTo>
                    <a:pt x="6978" y="7720"/>
                    <a:pt x="6220" y="7634"/>
                    <a:pt x="5459" y="7634"/>
                  </a:cubicBezTo>
                  <a:cubicBezTo>
                    <a:pt x="5084" y="7634"/>
                    <a:pt x="4707" y="7655"/>
                    <a:pt x="4379" y="7655"/>
                  </a:cubicBezTo>
                  <a:cubicBezTo>
                    <a:pt x="4162" y="7655"/>
                    <a:pt x="3965" y="7646"/>
                    <a:pt x="3804" y="7615"/>
                  </a:cubicBezTo>
                  <a:cubicBezTo>
                    <a:pt x="3158" y="7501"/>
                    <a:pt x="2435" y="7349"/>
                    <a:pt x="1902" y="7006"/>
                  </a:cubicBezTo>
                  <a:cubicBezTo>
                    <a:pt x="1141" y="6531"/>
                    <a:pt x="1065" y="5675"/>
                    <a:pt x="2016" y="5447"/>
                  </a:cubicBezTo>
                  <a:cubicBezTo>
                    <a:pt x="2300" y="5384"/>
                    <a:pt x="2592" y="5359"/>
                    <a:pt x="2886" y="5359"/>
                  </a:cubicBezTo>
                  <a:cubicBezTo>
                    <a:pt x="3754" y="5359"/>
                    <a:pt x="4649" y="5576"/>
                    <a:pt x="5459" y="5675"/>
                  </a:cubicBezTo>
                  <a:cubicBezTo>
                    <a:pt x="5938" y="5722"/>
                    <a:pt x="6440" y="5773"/>
                    <a:pt x="6940" y="5773"/>
                  </a:cubicBezTo>
                  <a:cubicBezTo>
                    <a:pt x="7649" y="5773"/>
                    <a:pt x="8353" y="5671"/>
                    <a:pt x="8978" y="5314"/>
                  </a:cubicBezTo>
                  <a:cubicBezTo>
                    <a:pt x="9568" y="4971"/>
                    <a:pt x="9929" y="3906"/>
                    <a:pt x="9549" y="3316"/>
                  </a:cubicBezTo>
                  <a:cubicBezTo>
                    <a:pt x="9225" y="2803"/>
                    <a:pt x="8236" y="2822"/>
                    <a:pt x="7723" y="2746"/>
                  </a:cubicBezTo>
                  <a:cubicBezTo>
                    <a:pt x="7323" y="2708"/>
                    <a:pt x="6886" y="2575"/>
                    <a:pt x="6486" y="2556"/>
                  </a:cubicBezTo>
                  <a:cubicBezTo>
                    <a:pt x="6367" y="2546"/>
                    <a:pt x="6247" y="2542"/>
                    <a:pt x="6128" y="2542"/>
                  </a:cubicBezTo>
                  <a:cubicBezTo>
                    <a:pt x="5858" y="2542"/>
                    <a:pt x="5588" y="2560"/>
                    <a:pt x="5311" y="2560"/>
                  </a:cubicBezTo>
                  <a:cubicBezTo>
                    <a:pt x="5240" y="2560"/>
                    <a:pt x="5169" y="2558"/>
                    <a:pt x="5098" y="2556"/>
                  </a:cubicBezTo>
                  <a:cubicBezTo>
                    <a:pt x="4052" y="2480"/>
                    <a:pt x="2948" y="2289"/>
                    <a:pt x="1940" y="1966"/>
                  </a:cubicBezTo>
                  <a:cubicBezTo>
                    <a:pt x="1446" y="1795"/>
                    <a:pt x="1084" y="1624"/>
                    <a:pt x="913" y="1110"/>
                  </a:cubicBezTo>
                  <a:cubicBezTo>
                    <a:pt x="875" y="977"/>
                    <a:pt x="799" y="292"/>
                    <a:pt x="723" y="292"/>
                  </a:cubicBezTo>
                  <a:cubicBezTo>
                    <a:pt x="933" y="275"/>
                    <a:pt x="1110" y="0"/>
                    <a:pt x="84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1"/>
            <p:cNvSpPr/>
            <p:nvPr/>
          </p:nvSpPr>
          <p:spPr>
            <a:xfrm>
              <a:off x="5225850" y="2381300"/>
              <a:ext cx="248250" cy="685400"/>
            </a:xfrm>
            <a:custGeom>
              <a:avLst/>
              <a:gdLst/>
              <a:ahLst/>
              <a:cxnLst/>
              <a:rect l="l" t="t" r="r" b="b"/>
              <a:pathLst>
                <a:path w="9930" h="27416" extrusionOk="0">
                  <a:moveTo>
                    <a:pt x="5164" y="490"/>
                  </a:moveTo>
                  <a:cubicBezTo>
                    <a:pt x="5750" y="490"/>
                    <a:pt x="5456" y="1911"/>
                    <a:pt x="5421" y="2167"/>
                  </a:cubicBezTo>
                  <a:cubicBezTo>
                    <a:pt x="5281" y="2895"/>
                    <a:pt x="5059" y="3583"/>
                    <a:pt x="4746" y="4236"/>
                  </a:cubicBezTo>
                  <a:lnTo>
                    <a:pt x="4746" y="4236"/>
                  </a:lnTo>
                  <a:cubicBezTo>
                    <a:pt x="4414" y="3556"/>
                    <a:pt x="4269" y="2772"/>
                    <a:pt x="4375" y="2052"/>
                  </a:cubicBezTo>
                  <a:cubicBezTo>
                    <a:pt x="4413" y="1729"/>
                    <a:pt x="4585" y="683"/>
                    <a:pt x="4927" y="550"/>
                  </a:cubicBezTo>
                  <a:cubicBezTo>
                    <a:pt x="5019" y="509"/>
                    <a:pt x="5097" y="490"/>
                    <a:pt x="5164" y="490"/>
                  </a:cubicBezTo>
                  <a:close/>
                  <a:moveTo>
                    <a:pt x="8851" y="2915"/>
                  </a:moveTo>
                  <a:cubicBezTo>
                    <a:pt x="8927" y="2915"/>
                    <a:pt x="9009" y="2969"/>
                    <a:pt x="9112" y="3099"/>
                  </a:cubicBezTo>
                  <a:cubicBezTo>
                    <a:pt x="9587" y="3688"/>
                    <a:pt x="9207" y="4487"/>
                    <a:pt x="8788" y="5020"/>
                  </a:cubicBezTo>
                  <a:cubicBezTo>
                    <a:pt x="8445" y="5493"/>
                    <a:pt x="7914" y="5753"/>
                    <a:pt x="7347" y="5814"/>
                  </a:cubicBezTo>
                  <a:lnTo>
                    <a:pt x="7347" y="5814"/>
                  </a:lnTo>
                  <a:cubicBezTo>
                    <a:pt x="7568" y="4892"/>
                    <a:pt x="7893" y="4016"/>
                    <a:pt x="8446" y="3308"/>
                  </a:cubicBezTo>
                  <a:cubicBezTo>
                    <a:pt x="8604" y="3088"/>
                    <a:pt x="8716" y="2915"/>
                    <a:pt x="8851" y="2915"/>
                  </a:cubicBezTo>
                  <a:close/>
                  <a:moveTo>
                    <a:pt x="914" y="2424"/>
                  </a:moveTo>
                  <a:cubicBezTo>
                    <a:pt x="992" y="2424"/>
                    <a:pt x="1080" y="2636"/>
                    <a:pt x="1161" y="2889"/>
                  </a:cubicBezTo>
                  <a:cubicBezTo>
                    <a:pt x="1510" y="3879"/>
                    <a:pt x="1795" y="4911"/>
                    <a:pt x="2038" y="5947"/>
                  </a:cubicBezTo>
                  <a:lnTo>
                    <a:pt x="2038" y="5947"/>
                  </a:lnTo>
                  <a:cubicBezTo>
                    <a:pt x="1402" y="5439"/>
                    <a:pt x="940" y="4739"/>
                    <a:pt x="761" y="3955"/>
                  </a:cubicBezTo>
                  <a:cubicBezTo>
                    <a:pt x="666" y="3555"/>
                    <a:pt x="704" y="3118"/>
                    <a:pt x="780" y="2737"/>
                  </a:cubicBezTo>
                  <a:cubicBezTo>
                    <a:pt x="818" y="2513"/>
                    <a:pt x="864" y="2424"/>
                    <a:pt x="914" y="2424"/>
                  </a:cubicBezTo>
                  <a:close/>
                  <a:moveTo>
                    <a:pt x="5335" y="1"/>
                  </a:moveTo>
                  <a:cubicBezTo>
                    <a:pt x="5009" y="1"/>
                    <a:pt x="4666" y="225"/>
                    <a:pt x="4451" y="531"/>
                  </a:cubicBezTo>
                  <a:cubicBezTo>
                    <a:pt x="3615" y="1634"/>
                    <a:pt x="3710" y="3251"/>
                    <a:pt x="4299" y="4449"/>
                  </a:cubicBezTo>
                  <a:cubicBezTo>
                    <a:pt x="4355" y="4557"/>
                    <a:pt x="4413" y="4659"/>
                    <a:pt x="4474" y="4756"/>
                  </a:cubicBezTo>
                  <a:lnTo>
                    <a:pt x="4474" y="4756"/>
                  </a:lnTo>
                  <a:cubicBezTo>
                    <a:pt x="4442" y="4813"/>
                    <a:pt x="4409" y="4869"/>
                    <a:pt x="4375" y="4925"/>
                  </a:cubicBezTo>
                  <a:cubicBezTo>
                    <a:pt x="4128" y="5305"/>
                    <a:pt x="3843" y="5857"/>
                    <a:pt x="3519" y="6161"/>
                  </a:cubicBezTo>
                  <a:cubicBezTo>
                    <a:pt x="3297" y="6353"/>
                    <a:pt x="3114" y="6430"/>
                    <a:pt x="2943" y="6430"/>
                  </a:cubicBezTo>
                  <a:cubicBezTo>
                    <a:pt x="2858" y="6430"/>
                    <a:pt x="2777" y="6411"/>
                    <a:pt x="2694" y="6378"/>
                  </a:cubicBezTo>
                  <a:lnTo>
                    <a:pt x="2694" y="6378"/>
                  </a:lnTo>
                  <a:cubicBezTo>
                    <a:pt x="2552" y="5722"/>
                    <a:pt x="2387" y="5071"/>
                    <a:pt x="2188" y="4430"/>
                  </a:cubicBezTo>
                  <a:cubicBezTo>
                    <a:pt x="1998" y="3840"/>
                    <a:pt x="1846" y="2357"/>
                    <a:pt x="1256" y="2052"/>
                  </a:cubicBezTo>
                  <a:cubicBezTo>
                    <a:pt x="1144" y="1992"/>
                    <a:pt x="1040" y="1966"/>
                    <a:pt x="945" y="1966"/>
                  </a:cubicBezTo>
                  <a:cubicBezTo>
                    <a:pt x="588" y="1966"/>
                    <a:pt x="353" y="2335"/>
                    <a:pt x="248" y="2680"/>
                  </a:cubicBezTo>
                  <a:cubicBezTo>
                    <a:pt x="1" y="3783"/>
                    <a:pt x="343" y="4982"/>
                    <a:pt x="1104" y="5781"/>
                  </a:cubicBezTo>
                  <a:cubicBezTo>
                    <a:pt x="1375" y="6073"/>
                    <a:pt x="1770" y="6465"/>
                    <a:pt x="2207" y="6698"/>
                  </a:cubicBezTo>
                  <a:lnTo>
                    <a:pt x="2207" y="6698"/>
                  </a:lnTo>
                  <a:cubicBezTo>
                    <a:pt x="2295" y="7104"/>
                    <a:pt x="2377" y="7509"/>
                    <a:pt x="2454" y="7911"/>
                  </a:cubicBezTo>
                  <a:cubicBezTo>
                    <a:pt x="2644" y="8957"/>
                    <a:pt x="2778" y="10022"/>
                    <a:pt x="2930" y="11049"/>
                  </a:cubicBezTo>
                  <a:cubicBezTo>
                    <a:pt x="3063" y="12133"/>
                    <a:pt x="3405" y="13180"/>
                    <a:pt x="3538" y="14264"/>
                  </a:cubicBezTo>
                  <a:cubicBezTo>
                    <a:pt x="3710" y="15481"/>
                    <a:pt x="3557" y="16717"/>
                    <a:pt x="3653" y="17935"/>
                  </a:cubicBezTo>
                  <a:cubicBezTo>
                    <a:pt x="3729" y="18601"/>
                    <a:pt x="3824" y="19228"/>
                    <a:pt x="3729" y="19875"/>
                  </a:cubicBezTo>
                  <a:cubicBezTo>
                    <a:pt x="3653" y="20446"/>
                    <a:pt x="3538" y="20978"/>
                    <a:pt x="3519" y="21549"/>
                  </a:cubicBezTo>
                  <a:cubicBezTo>
                    <a:pt x="3462" y="22709"/>
                    <a:pt x="3310" y="23850"/>
                    <a:pt x="3120" y="24991"/>
                  </a:cubicBezTo>
                  <a:cubicBezTo>
                    <a:pt x="3044" y="25448"/>
                    <a:pt x="2930" y="25943"/>
                    <a:pt x="2702" y="26342"/>
                  </a:cubicBezTo>
                  <a:cubicBezTo>
                    <a:pt x="2547" y="26620"/>
                    <a:pt x="2393" y="26998"/>
                    <a:pt x="2085" y="26998"/>
                  </a:cubicBezTo>
                  <a:cubicBezTo>
                    <a:pt x="2014" y="26998"/>
                    <a:pt x="1935" y="26978"/>
                    <a:pt x="1846" y="26932"/>
                  </a:cubicBezTo>
                  <a:cubicBezTo>
                    <a:pt x="1560" y="26798"/>
                    <a:pt x="1408" y="26494"/>
                    <a:pt x="1332" y="26171"/>
                  </a:cubicBezTo>
                  <a:cubicBezTo>
                    <a:pt x="1332" y="26113"/>
                    <a:pt x="1271" y="26088"/>
                    <a:pt x="1192" y="26088"/>
                  </a:cubicBezTo>
                  <a:cubicBezTo>
                    <a:pt x="1037" y="26088"/>
                    <a:pt x="812" y="26184"/>
                    <a:pt x="837" y="26323"/>
                  </a:cubicBezTo>
                  <a:cubicBezTo>
                    <a:pt x="951" y="26938"/>
                    <a:pt x="1518" y="27415"/>
                    <a:pt x="2130" y="27415"/>
                  </a:cubicBezTo>
                  <a:cubicBezTo>
                    <a:pt x="2238" y="27415"/>
                    <a:pt x="2346" y="27400"/>
                    <a:pt x="2454" y="27369"/>
                  </a:cubicBezTo>
                  <a:cubicBezTo>
                    <a:pt x="2759" y="27274"/>
                    <a:pt x="2968" y="27065"/>
                    <a:pt x="3120" y="26779"/>
                  </a:cubicBezTo>
                  <a:cubicBezTo>
                    <a:pt x="3424" y="26114"/>
                    <a:pt x="3634" y="25315"/>
                    <a:pt x="3710" y="24592"/>
                  </a:cubicBezTo>
                  <a:cubicBezTo>
                    <a:pt x="3900" y="22994"/>
                    <a:pt x="4071" y="21378"/>
                    <a:pt x="4280" y="19780"/>
                  </a:cubicBezTo>
                  <a:cubicBezTo>
                    <a:pt x="4375" y="19019"/>
                    <a:pt x="4242" y="18315"/>
                    <a:pt x="4185" y="17573"/>
                  </a:cubicBezTo>
                  <a:cubicBezTo>
                    <a:pt x="4109" y="16641"/>
                    <a:pt x="4147" y="15690"/>
                    <a:pt x="4128" y="14777"/>
                  </a:cubicBezTo>
                  <a:cubicBezTo>
                    <a:pt x="4109" y="13959"/>
                    <a:pt x="3900" y="13199"/>
                    <a:pt x="3729" y="12419"/>
                  </a:cubicBezTo>
                  <a:cubicBezTo>
                    <a:pt x="3519" y="11506"/>
                    <a:pt x="3424" y="10593"/>
                    <a:pt x="3272" y="9680"/>
                  </a:cubicBezTo>
                  <a:cubicBezTo>
                    <a:pt x="3131" y="8756"/>
                    <a:pt x="2986" y="7821"/>
                    <a:pt x="2801" y="6892"/>
                  </a:cubicBezTo>
                  <a:lnTo>
                    <a:pt x="2801" y="6892"/>
                  </a:lnTo>
                  <a:cubicBezTo>
                    <a:pt x="2837" y="6896"/>
                    <a:pt x="2874" y="6898"/>
                    <a:pt x="2910" y="6898"/>
                  </a:cubicBezTo>
                  <a:cubicBezTo>
                    <a:pt x="3018" y="6898"/>
                    <a:pt x="3127" y="6881"/>
                    <a:pt x="3234" y="6846"/>
                  </a:cubicBezTo>
                  <a:cubicBezTo>
                    <a:pt x="3634" y="6732"/>
                    <a:pt x="3862" y="6351"/>
                    <a:pt x="4109" y="6047"/>
                  </a:cubicBezTo>
                  <a:cubicBezTo>
                    <a:pt x="4340" y="5760"/>
                    <a:pt x="4554" y="5459"/>
                    <a:pt x="4751" y="5145"/>
                  </a:cubicBezTo>
                  <a:lnTo>
                    <a:pt x="4751" y="5145"/>
                  </a:lnTo>
                  <a:cubicBezTo>
                    <a:pt x="5238" y="5734"/>
                    <a:pt x="5870" y="6061"/>
                    <a:pt x="6734" y="6104"/>
                  </a:cubicBezTo>
                  <a:cubicBezTo>
                    <a:pt x="6753" y="6105"/>
                    <a:pt x="6772" y="6106"/>
                    <a:pt x="6791" y="6107"/>
                  </a:cubicBezTo>
                  <a:lnTo>
                    <a:pt x="6791" y="6107"/>
                  </a:lnTo>
                  <a:cubicBezTo>
                    <a:pt x="6504" y="7298"/>
                    <a:pt x="6355" y="8538"/>
                    <a:pt x="6182" y="9737"/>
                  </a:cubicBezTo>
                  <a:cubicBezTo>
                    <a:pt x="6068" y="10536"/>
                    <a:pt x="6087" y="11373"/>
                    <a:pt x="6220" y="12171"/>
                  </a:cubicBezTo>
                  <a:cubicBezTo>
                    <a:pt x="6392" y="13027"/>
                    <a:pt x="6924" y="13940"/>
                    <a:pt x="6791" y="14834"/>
                  </a:cubicBezTo>
                  <a:cubicBezTo>
                    <a:pt x="6783" y="14922"/>
                    <a:pt x="6872" y="14960"/>
                    <a:pt x="6980" y="14960"/>
                  </a:cubicBezTo>
                  <a:cubicBezTo>
                    <a:pt x="7128" y="14960"/>
                    <a:pt x="7313" y="14888"/>
                    <a:pt x="7324" y="14777"/>
                  </a:cubicBezTo>
                  <a:cubicBezTo>
                    <a:pt x="7343" y="14682"/>
                    <a:pt x="7343" y="14568"/>
                    <a:pt x="7362" y="14492"/>
                  </a:cubicBezTo>
                  <a:cubicBezTo>
                    <a:pt x="7367" y="14460"/>
                    <a:pt x="7361" y="14434"/>
                    <a:pt x="7347" y="14414"/>
                  </a:cubicBezTo>
                  <a:lnTo>
                    <a:pt x="7347" y="14414"/>
                  </a:lnTo>
                  <a:cubicBezTo>
                    <a:pt x="7335" y="13799"/>
                    <a:pt x="7083" y="13198"/>
                    <a:pt x="6924" y="12609"/>
                  </a:cubicBezTo>
                  <a:cubicBezTo>
                    <a:pt x="6582" y="11449"/>
                    <a:pt x="6601" y="10288"/>
                    <a:pt x="6791" y="9128"/>
                  </a:cubicBezTo>
                  <a:cubicBezTo>
                    <a:pt x="6952" y="8189"/>
                    <a:pt x="7062" y="7126"/>
                    <a:pt x="7282" y="6104"/>
                  </a:cubicBezTo>
                  <a:lnTo>
                    <a:pt x="7282" y="6104"/>
                  </a:lnTo>
                  <a:cubicBezTo>
                    <a:pt x="7996" y="6056"/>
                    <a:pt x="8664" y="5806"/>
                    <a:pt x="9150" y="5229"/>
                  </a:cubicBezTo>
                  <a:cubicBezTo>
                    <a:pt x="9530" y="4810"/>
                    <a:pt x="9929" y="4107"/>
                    <a:pt x="9872" y="3517"/>
                  </a:cubicBezTo>
                  <a:cubicBezTo>
                    <a:pt x="9815" y="3118"/>
                    <a:pt x="9530" y="2566"/>
                    <a:pt x="9073" y="2490"/>
                  </a:cubicBezTo>
                  <a:cubicBezTo>
                    <a:pt x="9051" y="2488"/>
                    <a:pt x="9029" y="2487"/>
                    <a:pt x="9006" y="2487"/>
                  </a:cubicBezTo>
                  <a:cubicBezTo>
                    <a:pt x="8256" y="2487"/>
                    <a:pt x="7621" y="3704"/>
                    <a:pt x="7400" y="4240"/>
                  </a:cubicBezTo>
                  <a:cubicBezTo>
                    <a:pt x="7179" y="4749"/>
                    <a:pt x="7006" y="5278"/>
                    <a:pt x="6864" y="5819"/>
                  </a:cubicBezTo>
                  <a:lnTo>
                    <a:pt x="6864" y="5819"/>
                  </a:lnTo>
                  <a:cubicBezTo>
                    <a:pt x="6263" y="5767"/>
                    <a:pt x="5672" y="5501"/>
                    <a:pt x="5269" y="5039"/>
                  </a:cubicBezTo>
                  <a:cubicBezTo>
                    <a:pt x="5179" y="4933"/>
                    <a:pt x="5093" y="4821"/>
                    <a:pt x="5014" y="4703"/>
                  </a:cubicBezTo>
                  <a:lnTo>
                    <a:pt x="5014" y="4703"/>
                  </a:lnTo>
                  <a:cubicBezTo>
                    <a:pt x="5124" y="4509"/>
                    <a:pt x="5227" y="4310"/>
                    <a:pt x="5326" y="4107"/>
                  </a:cubicBezTo>
                  <a:cubicBezTo>
                    <a:pt x="5631" y="3479"/>
                    <a:pt x="5840" y="2813"/>
                    <a:pt x="5973" y="2090"/>
                  </a:cubicBezTo>
                  <a:cubicBezTo>
                    <a:pt x="6049" y="1577"/>
                    <a:pt x="6258" y="854"/>
                    <a:pt x="5935" y="360"/>
                  </a:cubicBezTo>
                  <a:cubicBezTo>
                    <a:pt x="5773" y="105"/>
                    <a:pt x="5558" y="1"/>
                    <a:pt x="533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1"/>
            <p:cNvSpPr/>
            <p:nvPr/>
          </p:nvSpPr>
          <p:spPr>
            <a:xfrm>
              <a:off x="4831925" y="1968275"/>
              <a:ext cx="160175" cy="236675"/>
            </a:xfrm>
            <a:custGeom>
              <a:avLst/>
              <a:gdLst/>
              <a:ahLst/>
              <a:cxnLst/>
              <a:rect l="l" t="t" r="r" b="b"/>
              <a:pathLst>
                <a:path w="6407" h="9467" extrusionOk="0">
                  <a:moveTo>
                    <a:pt x="6084" y="1"/>
                  </a:moveTo>
                  <a:cubicBezTo>
                    <a:pt x="6038" y="1"/>
                    <a:pt x="5989" y="9"/>
                    <a:pt x="5943" y="28"/>
                  </a:cubicBezTo>
                  <a:cubicBezTo>
                    <a:pt x="2158" y="1664"/>
                    <a:pt x="636" y="5525"/>
                    <a:pt x="8" y="9348"/>
                  </a:cubicBezTo>
                  <a:cubicBezTo>
                    <a:pt x="1" y="9432"/>
                    <a:pt x="81" y="9467"/>
                    <a:pt x="181" y="9467"/>
                  </a:cubicBezTo>
                  <a:cubicBezTo>
                    <a:pt x="332" y="9467"/>
                    <a:pt x="529" y="9387"/>
                    <a:pt x="541" y="9272"/>
                  </a:cubicBezTo>
                  <a:cubicBezTo>
                    <a:pt x="1112" y="5639"/>
                    <a:pt x="2519" y="1816"/>
                    <a:pt x="6133" y="237"/>
                  </a:cubicBezTo>
                  <a:cubicBezTo>
                    <a:pt x="6406" y="131"/>
                    <a:pt x="6268" y="1"/>
                    <a:pt x="608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1"/>
            <p:cNvSpPr/>
            <p:nvPr/>
          </p:nvSpPr>
          <p:spPr>
            <a:xfrm>
              <a:off x="4892975" y="2115300"/>
              <a:ext cx="62800" cy="196950"/>
            </a:xfrm>
            <a:custGeom>
              <a:avLst/>
              <a:gdLst/>
              <a:ahLst/>
              <a:cxnLst/>
              <a:rect l="l" t="t" r="r" b="b"/>
              <a:pathLst>
                <a:path w="2512" h="7878" extrusionOk="0">
                  <a:moveTo>
                    <a:pt x="2281" y="1"/>
                  </a:moveTo>
                  <a:cubicBezTo>
                    <a:pt x="2150" y="1"/>
                    <a:pt x="1989" y="44"/>
                    <a:pt x="1941" y="120"/>
                  </a:cubicBezTo>
                  <a:cubicBezTo>
                    <a:pt x="1066" y="1204"/>
                    <a:pt x="800" y="2573"/>
                    <a:pt x="419" y="3886"/>
                  </a:cubicBezTo>
                  <a:cubicBezTo>
                    <a:pt x="229" y="4514"/>
                    <a:pt x="1" y="5217"/>
                    <a:pt x="39" y="5883"/>
                  </a:cubicBezTo>
                  <a:cubicBezTo>
                    <a:pt x="96" y="6549"/>
                    <a:pt x="457" y="7138"/>
                    <a:pt x="591" y="7785"/>
                  </a:cubicBezTo>
                  <a:cubicBezTo>
                    <a:pt x="610" y="7850"/>
                    <a:pt x="683" y="7877"/>
                    <a:pt x="769" y="7877"/>
                  </a:cubicBezTo>
                  <a:cubicBezTo>
                    <a:pt x="935" y="7877"/>
                    <a:pt x="1148" y="7777"/>
                    <a:pt x="1123" y="7652"/>
                  </a:cubicBezTo>
                  <a:cubicBezTo>
                    <a:pt x="971" y="7100"/>
                    <a:pt x="705" y="6568"/>
                    <a:pt x="591" y="6035"/>
                  </a:cubicBezTo>
                  <a:cubicBezTo>
                    <a:pt x="438" y="5293"/>
                    <a:pt x="743" y="4533"/>
                    <a:pt x="952" y="3848"/>
                  </a:cubicBezTo>
                  <a:cubicBezTo>
                    <a:pt x="1332" y="2554"/>
                    <a:pt x="1599" y="1204"/>
                    <a:pt x="2436" y="139"/>
                  </a:cubicBezTo>
                  <a:cubicBezTo>
                    <a:pt x="2512" y="44"/>
                    <a:pt x="2412" y="1"/>
                    <a:pt x="228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41"/>
            <p:cNvSpPr/>
            <p:nvPr/>
          </p:nvSpPr>
          <p:spPr>
            <a:xfrm>
              <a:off x="5743600" y="2301975"/>
              <a:ext cx="128775" cy="347200"/>
            </a:xfrm>
            <a:custGeom>
              <a:avLst/>
              <a:gdLst/>
              <a:ahLst/>
              <a:cxnLst/>
              <a:rect l="l" t="t" r="r" b="b"/>
              <a:pathLst>
                <a:path w="5151" h="13888" extrusionOk="0">
                  <a:moveTo>
                    <a:pt x="4612" y="0"/>
                  </a:moveTo>
                  <a:cubicBezTo>
                    <a:pt x="4476" y="0"/>
                    <a:pt x="4304" y="53"/>
                    <a:pt x="4246" y="185"/>
                  </a:cubicBezTo>
                  <a:cubicBezTo>
                    <a:pt x="3846" y="1155"/>
                    <a:pt x="4227" y="2201"/>
                    <a:pt x="4246" y="3228"/>
                  </a:cubicBezTo>
                  <a:cubicBezTo>
                    <a:pt x="4284" y="4484"/>
                    <a:pt x="4094" y="5777"/>
                    <a:pt x="3751" y="6975"/>
                  </a:cubicBezTo>
                  <a:cubicBezTo>
                    <a:pt x="3428" y="8212"/>
                    <a:pt x="2914" y="9429"/>
                    <a:pt x="2325" y="10570"/>
                  </a:cubicBezTo>
                  <a:cubicBezTo>
                    <a:pt x="1716" y="11769"/>
                    <a:pt x="860" y="12682"/>
                    <a:pt x="61" y="13766"/>
                  </a:cubicBezTo>
                  <a:cubicBezTo>
                    <a:pt x="0" y="13853"/>
                    <a:pt x="75" y="13888"/>
                    <a:pt x="186" y="13888"/>
                  </a:cubicBezTo>
                  <a:cubicBezTo>
                    <a:pt x="318" y="13888"/>
                    <a:pt x="503" y="13838"/>
                    <a:pt x="575" y="13766"/>
                  </a:cubicBezTo>
                  <a:cubicBezTo>
                    <a:pt x="1355" y="12682"/>
                    <a:pt x="2211" y="11769"/>
                    <a:pt x="2819" y="10570"/>
                  </a:cubicBezTo>
                  <a:cubicBezTo>
                    <a:pt x="3390" y="9505"/>
                    <a:pt x="3846" y="8383"/>
                    <a:pt x="4189" y="7223"/>
                  </a:cubicBezTo>
                  <a:cubicBezTo>
                    <a:pt x="4531" y="5986"/>
                    <a:pt x="4721" y="4731"/>
                    <a:pt x="4778" y="3437"/>
                  </a:cubicBezTo>
                  <a:cubicBezTo>
                    <a:pt x="4795" y="2489"/>
                    <a:pt x="4448" y="1467"/>
                    <a:pt x="4654" y="525"/>
                  </a:cubicBezTo>
                  <a:lnTo>
                    <a:pt x="4654" y="525"/>
                  </a:lnTo>
                  <a:cubicBezTo>
                    <a:pt x="4669" y="528"/>
                    <a:pt x="4685" y="529"/>
                    <a:pt x="4703" y="529"/>
                  </a:cubicBezTo>
                  <a:cubicBezTo>
                    <a:pt x="4885" y="529"/>
                    <a:pt x="5151" y="406"/>
                    <a:pt x="5064" y="261"/>
                  </a:cubicBezTo>
                  <a:cubicBezTo>
                    <a:pt x="4912" y="52"/>
                    <a:pt x="4969" y="90"/>
                    <a:pt x="4721" y="14"/>
                  </a:cubicBezTo>
                  <a:cubicBezTo>
                    <a:pt x="4691" y="5"/>
                    <a:pt x="4653" y="0"/>
                    <a:pt x="461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41"/>
            <p:cNvSpPr/>
            <p:nvPr/>
          </p:nvSpPr>
          <p:spPr>
            <a:xfrm>
              <a:off x="5582875" y="2572225"/>
              <a:ext cx="147975" cy="165200"/>
            </a:xfrm>
            <a:custGeom>
              <a:avLst/>
              <a:gdLst/>
              <a:ahLst/>
              <a:cxnLst/>
              <a:rect l="l" t="t" r="r" b="b"/>
              <a:pathLst>
                <a:path w="5919" h="6608" extrusionOk="0">
                  <a:moveTo>
                    <a:pt x="5698" y="0"/>
                  </a:moveTo>
                  <a:cubicBezTo>
                    <a:pt x="5570" y="0"/>
                    <a:pt x="5416" y="53"/>
                    <a:pt x="5387" y="141"/>
                  </a:cubicBezTo>
                  <a:cubicBezTo>
                    <a:pt x="4740" y="1453"/>
                    <a:pt x="4246" y="2804"/>
                    <a:pt x="3257" y="3926"/>
                  </a:cubicBezTo>
                  <a:cubicBezTo>
                    <a:pt x="2686" y="4592"/>
                    <a:pt x="2058" y="5200"/>
                    <a:pt x="1298" y="5676"/>
                  </a:cubicBezTo>
                  <a:cubicBezTo>
                    <a:pt x="1012" y="5847"/>
                    <a:pt x="480" y="6246"/>
                    <a:pt x="270" y="6322"/>
                  </a:cubicBezTo>
                  <a:cubicBezTo>
                    <a:pt x="9" y="6388"/>
                    <a:pt x="0" y="6608"/>
                    <a:pt x="221" y="6608"/>
                  </a:cubicBezTo>
                  <a:cubicBezTo>
                    <a:pt x="257" y="6608"/>
                    <a:pt x="299" y="6602"/>
                    <a:pt x="347" y="6589"/>
                  </a:cubicBezTo>
                  <a:cubicBezTo>
                    <a:pt x="822" y="6456"/>
                    <a:pt x="1203" y="6075"/>
                    <a:pt x="1621" y="5847"/>
                  </a:cubicBezTo>
                  <a:cubicBezTo>
                    <a:pt x="2287" y="5447"/>
                    <a:pt x="2857" y="4915"/>
                    <a:pt x="3390" y="4344"/>
                  </a:cubicBezTo>
                  <a:cubicBezTo>
                    <a:pt x="4550" y="3089"/>
                    <a:pt x="5121" y="1662"/>
                    <a:pt x="5863" y="160"/>
                  </a:cubicBezTo>
                  <a:cubicBezTo>
                    <a:pt x="5918" y="48"/>
                    <a:pt x="5820" y="0"/>
                    <a:pt x="5698"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8" name="Google Shape;818;p41"/>
          <p:cNvGrpSpPr/>
          <p:nvPr/>
        </p:nvGrpSpPr>
        <p:grpSpPr>
          <a:xfrm>
            <a:off x="1922050" y="3709663"/>
            <a:ext cx="1232575" cy="1175875"/>
            <a:chOff x="1654675" y="1217850"/>
            <a:chExt cx="1232575" cy="1175875"/>
          </a:xfrm>
        </p:grpSpPr>
        <p:sp>
          <p:nvSpPr>
            <p:cNvPr id="819" name="Google Shape;819;p41"/>
            <p:cNvSpPr/>
            <p:nvPr/>
          </p:nvSpPr>
          <p:spPr>
            <a:xfrm>
              <a:off x="1811400" y="1321400"/>
              <a:ext cx="69900" cy="63475"/>
            </a:xfrm>
            <a:custGeom>
              <a:avLst/>
              <a:gdLst/>
              <a:ahLst/>
              <a:cxnLst/>
              <a:rect l="l" t="t" r="r" b="b"/>
              <a:pathLst>
                <a:path w="2796" h="2539" extrusionOk="0">
                  <a:moveTo>
                    <a:pt x="1527" y="0"/>
                  </a:moveTo>
                  <a:cubicBezTo>
                    <a:pt x="1466" y="0"/>
                    <a:pt x="1403" y="11"/>
                    <a:pt x="1337" y="33"/>
                  </a:cubicBezTo>
                  <a:cubicBezTo>
                    <a:pt x="1" y="490"/>
                    <a:pt x="1531" y="2539"/>
                    <a:pt x="2100" y="2539"/>
                  </a:cubicBezTo>
                  <a:cubicBezTo>
                    <a:pt x="2113" y="2539"/>
                    <a:pt x="2126" y="2537"/>
                    <a:pt x="2138" y="2535"/>
                  </a:cubicBezTo>
                  <a:cubicBezTo>
                    <a:pt x="2795" y="2473"/>
                    <a:pt x="2454" y="0"/>
                    <a:pt x="1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1"/>
            <p:cNvSpPr/>
            <p:nvPr/>
          </p:nvSpPr>
          <p:spPr>
            <a:xfrm>
              <a:off x="1789200" y="1384200"/>
              <a:ext cx="62125" cy="33300"/>
            </a:xfrm>
            <a:custGeom>
              <a:avLst/>
              <a:gdLst/>
              <a:ahLst/>
              <a:cxnLst/>
              <a:rect l="l" t="t" r="r" b="b"/>
              <a:pathLst>
                <a:path w="2485" h="1332" extrusionOk="0">
                  <a:moveTo>
                    <a:pt x="979" y="0"/>
                  </a:moveTo>
                  <a:cubicBezTo>
                    <a:pt x="675" y="0"/>
                    <a:pt x="402" y="126"/>
                    <a:pt x="257" y="457"/>
                  </a:cubicBezTo>
                  <a:cubicBezTo>
                    <a:pt x="0" y="1070"/>
                    <a:pt x="751" y="1331"/>
                    <a:pt x="1433" y="1331"/>
                  </a:cubicBezTo>
                  <a:cubicBezTo>
                    <a:pt x="1902" y="1331"/>
                    <a:pt x="2338" y="1208"/>
                    <a:pt x="2392" y="991"/>
                  </a:cubicBezTo>
                  <a:cubicBezTo>
                    <a:pt x="2484" y="622"/>
                    <a:pt x="1655" y="0"/>
                    <a:pt x="9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1"/>
            <p:cNvSpPr/>
            <p:nvPr/>
          </p:nvSpPr>
          <p:spPr>
            <a:xfrm>
              <a:off x="1789775" y="1409775"/>
              <a:ext cx="899850" cy="789625"/>
            </a:xfrm>
            <a:custGeom>
              <a:avLst/>
              <a:gdLst/>
              <a:ahLst/>
              <a:cxnLst/>
              <a:rect l="l" t="t" r="r" b="b"/>
              <a:pathLst>
                <a:path w="35994" h="31585" extrusionOk="0">
                  <a:moveTo>
                    <a:pt x="24418" y="1"/>
                  </a:moveTo>
                  <a:cubicBezTo>
                    <a:pt x="24418" y="1"/>
                    <a:pt x="27487" y="6272"/>
                    <a:pt x="27354" y="6806"/>
                  </a:cubicBezTo>
                  <a:cubicBezTo>
                    <a:pt x="27234" y="7285"/>
                    <a:pt x="23181" y="8385"/>
                    <a:pt x="21513" y="8385"/>
                  </a:cubicBezTo>
                  <a:cubicBezTo>
                    <a:pt x="21325" y="8385"/>
                    <a:pt x="21167" y="8371"/>
                    <a:pt x="21049" y="8340"/>
                  </a:cubicBezTo>
                  <a:cubicBezTo>
                    <a:pt x="20682" y="8240"/>
                    <a:pt x="20882" y="6172"/>
                    <a:pt x="17680" y="1135"/>
                  </a:cubicBezTo>
                  <a:lnTo>
                    <a:pt x="17680" y="1135"/>
                  </a:lnTo>
                  <a:cubicBezTo>
                    <a:pt x="17680" y="1136"/>
                    <a:pt x="20015" y="7506"/>
                    <a:pt x="19815" y="8607"/>
                  </a:cubicBezTo>
                  <a:cubicBezTo>
                    <a:pt x="19738" y="8966"/>
                    <a:pt x="17044" y="9659"/>
                    <a:pt x="15557" y="9659"/>
                  </a:cubicBezTo>
                  <a:cubicBezTo>
                    <a:pt x="15108" y="9659"/>
                    <a:pt x="14768" y="9596"/>
                    <a:pt x="14645" y="9441"/>
                  </a:cubicBezTo>
                  <a:cubicBezTo>
                    <a:pt x="14078" y="8707"/>
                    <a:pt x="13177" y="4871"/>
                    <a:pt x="12176" y="3170"/>
                  </a:cubicBezTo>
                  <a:lnTo>
                    <a:pt x="12176" y="3170"/>
                  </a:lnTo>
                  <a:cubicBezTo>
                    <a:pt x="14244" y="14144"/>
                    <a:pt x="6672" y="19548"/>
                    <a:pt x="6672" y="19548"/>
                  </a:cubicBezTo>
                  <a:cubicBezTo>
                    <a:pt x="6174" y="19050"/>
                    <a:pt x="5117" y="18216"/>
                    <a:pt x="3876" y="18216"/>
                  </a:cubicBezTo>
                  <a:cubicBezTo>
                    <a:pt x="3457" y="18216"/>
                    <a:pt x="3016" y="18311"/>
                    <a:pt x="2569" y="18547"/>
                  </a:cubicBezTo>
                  <a:cubicBezTo>
                    <a:pt x="1" y="20049"/>
                    <a:pt x="635" y="25219"/>
                    <a:pt x="3904" y="26220"/>
                  </a:cubicBezTo>
                  <a:cubicBezTo>
                    <a:pt x="4355" y="26368"/>
                    <a:pt x="4791" y="26428"/>
                    <a:pt x="5202" y="26428"/>
                  </a:cubicBezTo>
                  <a:cubicBezTo>
                    <a:pt x="6914" y="26428"/>
                    <a:pt x="8173" y="25386"/>
                    <a:pt x="8173" y="25386"/>
                  </a:cubicBezTo>
                  <a:cubicBezTo>
                    <a:pt x="8173" y="25386"/>
                    <a:pt x="11075" y="30790"/>
                    <a:pt x="17914" y="31490"/>
                  </a:cubicBezTo>
                  <a:cubicBezTo>
                    <a:pt x="18385" y="31537"/>
                    <a:pt x="18890" y="31584"/>
                    <a:pt x="19405" y="31584"/>
                  </a:cubicBezTo>
                  <a:cubicBezTo>
                    <a:pt x="19619" y="31584"/>
                    <a:pt x="19834" y="31576"/>
                    <a:pt x="20048" y="31557"/>
                  </a:cubicBezTo>
                  <a:cubicBezTo>
                    <a:pt x="23184" y="31457"/>
                    <a:pt x="25919" y="30790"/>
                    <a:pt x="28188" y="29789"/>
                  </a:cubicBezTo>
                  <a:cubicBezTo>
                    <a:pt x="33325" y="27521"/>
                    <a:pt x="35993" y="23484"/>
                    <a:pt x="35593" y="19848"/>
                  </a:cubicBezTo>
                  <a:cubicBezTo>
                    <a:pt x="35193" y="15946"/>
                    <a:pt x="32424" y="14144"/>
                    <a:pt x="31924" y="13210"/>
                  </a:cubicBezTo>
                  <a:cubicBezTo>
                    <a:pt x="31190" y="11843"/>
                    <a:pt x="29188" y="6506"/>
                    <a:pt x="29188" y="6506"/>
                  </a:cubicBezTo>
                  <a:cubicBezTo>
                    <a:pt x="28981" y="6519"/>
                    <a:pt x="28797" y="6527"/>
                    <a:pt x="28642" y="6527"/>
                  </a:cubicBezTo>
                  <a:cubicBezTo>
                    <a:pt x="28424" y="6527"/>
                    <a:pt x="28266" y="6511"/>
                    <a:pt x="28188" y="6472"/>
                  </a:cubicBezTo>
                  <a:cubicBezTo>
                    <a:pt x="27654" y="6105"/>
                    <a:pt x="27354" y="2970"/>
                    <a:pt x="244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1"/>
            <p:cNvSpPr/>
            <p:nvPr/>
          </p:nvSpPr>
          <p:spPr>
            <a:xfrm>
              <a:off x="2493625" y="1556550"/>
              <a:ext cx="393625" cy="697425"/>
            </a:xfrm>
            <a:custGeom>
              <a:avLst/>
              <a:gdLst/>
              <a:ahLst/>
              <a:cxnLst/>
              <a:rect l="l" t="t" r="r" b="b"/>
              <a:pathLst>
                <a:path w="15745" h="27897" extrusionOk="0">
                  <a:moveTo>
                    <a:pt x="4170" y="1"/>
                  </a:moveTo>
                  <a:cubicBezTo>
                    <a:pt x="3069" y="334"/>
                    <a:pt x="1835" y="635"/>
                    <a:pt x="1001" y="701"/>
                  </a:cubicBezTo>
                  <a:cubicBezTo>
                    <a:pt x="1001" y="701"/>
                    <a:pt x="2969" y="6038"/>
                    <a:pt x="3736" y="7439"/>
                  </a:cubicBezTo>
                  <a:cubicBezTo>
                    <a:pt x="4237" y="8340"/>
                    <a:pt x="7005" y="10141"/>
                    <a:pt x="7406" y="14044"/>
                  </a:cubicBezTo>
                  <a:cubicBezTo>
                    <a:pt x="7772" y="17647"/>
                    <a:pt x="5104" y="21683"/>
                    <a:pt x="0" y="23985"/>
                  </a:cubicBezTo>
                  <a:cubicBezTo>
                    <a:pt x="0" y="23985"/>
                    <a:pt x="1568" y="27587"/>
                    <a:pt x="3036" y="27821"/>
                  </a:cubicBezTo>
                  <a:cubicBezTo>
                    <a:pt x="3336" y="27873"/>
                    <a:pt x="3628" y="27896"/>
                    <a:pt x="3910" y="27896"/>
                  </a:cubicBezTo>
                  <a:cubicBezTo>
                    <a:pt x="6892" y="27896"/>
                    <a:pt x="8840" y="25252"/>
                    <a:pt x="8840" y="25252"/>
                  </a:cubicBezTo>
                  <a:cubicBezTo>
                    <a:pt x="7706" y="24118"/>
                    <a:pt x="7239" y="21850"/>
                    <a:pt x="7239" y="21850"/>
                  </a:cubicBezTo>
                  <a:lnTo>
                    <a:pt x="7239" y="21850"/>
                  </a:lnTo>
                  <a:cubicBezTo>
                    <a:pt x="7239" y="21850"/>
                    <a:pt x="9022" y="24432"/>
                    <a:pt x="9991" y="24432"/>
                  </a:cubicBezTo>
                  <a:cubicBezTo>
                    <a:pt x="10031" y="24432"/>
                    <a:pt x="10070" y="24428"/>
                    <a:pt x="10107" y="24418"/>
                  </a:cubicBezTo>
                  <a:cubicBezTo>
                    <a:pt x="13443" y="23584"/>
                    <a:pt x="15745" y="19148"/>
                    <a:pt x="15745" y="18281"/>
                  </a:cubicBezTo>
                  <a:cubicBezTo>
                    <a:pt x="15745" y="17413"/>
                    <a:pt x="13944" y="17347"/>
                    <a:pt x="10574" y="12109"/>
                  </a:cubicBezTo>
                  <a:cubicBezTo>
                    <a:pt x="8173" y="8307"/>
                    <a:pt x="4770" y="1168"/>
                    <a:pt x="41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1"/>
            <p:cNvSpPr/>
            <p:nvPr/>
          </p:nvSpPr>
          <p:spPr>
            <a:xfrm>
              <a:off x="1654675" y="1217850"/>
              <a:ext cx="1015750" cy="1175875"/>
            </a:xfrm>
            <a:custGeom>
              <a:avLst/>
              <a:gdLst/>
              <a:ahLst/>
              <a:cxnLst/>
              <a:rect l="l" t="t" r="r" b="b"/>
              <a:pathLst>
                <a:path w="40630" h="47035" extrusionOk="0">
                  <a:moveTo>
                    <a:pt x="25795" y="0"/>
                  </a:moveTo>
                  <a:cubicBezTo>
                    <a:pt x="20191" y="0"/>
                    <a:pt x="13860" y="1905"/>
                    <a:pt x="12110" y="3608"/>
                  </a:cubicBezTo>
                  <a:cubicBezTo>
                    <a:pt x="9641" y="5977"/>
                    <a:pt x="10842" y="8712"/>
                    <a:pt x="10842" y="8712"/>
                  </a:cubicBezTo>
                  <a:cubicBezTo>
                    <a:pt x="10842" y="8712"/>
                    <a:pt x="10828" y="8711"/>
                    <a:pt x="10802" y="8711"/>
                  </a:cubicBezTo>
                  <a:cubicBezTo>
                    <a:pt x="10358" y="8711"/>
                    <a:pt x="6356" y="8860"/>
                    <a:pt x="4404" y="14149"/>
                  </a:cubicBezTo>
                  <a:cubicBezTo>
                    <a:pt x="2303" y="19720"/>
                    <a:pt x="4171" y="28226"/>
                    <a:pt x="3937" y="33196"/>
                  </a:cubicBezTo>
                  <a:cubicBezTo>
                    <a:pt x="3670" y="38166"/>
                    <a:pt x="1" y="43003"/>
                    <a:pt x="635" y="43737"/>
                  </a:cubicBezTo>
                  <a:cubicBezTo>
                    <a:pt x="1221" y="44447"/>
                    <a:pt x="5519" y="46413"/>
                    <a:pt x="6951" y="46413"/>
                  </a:cubicBezTo>
                  <a:cubicBezTo>
                    <a:pt x="7067" y="46413"/>
                    <a:pt x="7164" y="46400"/>
                    <a:pt x="7239" y="46372"/>
                  </a:cubicBezTo>
                  <a:cubicBezTo>
                    <a:pt x="8140" y="46039"/>
                    <a:pt x="8941" y="43237"/>
                    <a:pt x="9074" y="41836"/>
                  </a:cubicBezTo>
                  <a:lnTo>
                    <a:pt x="9074" y="41836"/>
                  </a:lnTo>
                  <a:cubicBezTo>
                    <a:pt x="9041" y="42970"/>
                    <a:pt x="8974" y="46072"/>
                    <a:pt x="9174" y="46506"/>
                  </a:cubicBezTo>
                  <a:cubicBezTo>
                    <a:pt x="9344" y="46733"/>
                    <a:pt x="11585" y="47035"/>
                    <a:pt x="13609" y="47035"/>
                  </a:cubicBezTo>
                  <a:cubicBezTo>
                    <a:pt x="15154" y="47035"/>
                    <a:pt x="16572" y="46859"/>
                    <a:pt x="16846" y="46339"/>
                  </a:cubicBezTo>
                  <a:cubicBezTo>
                    <a:pt x="17547" y="45138"/>
                    <a:pt x="17580" y="41802"/>
                    <a:pt x="17447" y="41335"/>
                  </a:cubicBezTo>
                  <a:lnTo>
                    <a:pt x="17447" y="41335"/>
                  </a:lnTo>
                  <a:cubicBezTo>
                    <a:pt x="17447" y="41336"/>
                    <a:pt x="18081" y="42837"/>
                    <a:pt x="18447" y="45738"/>
                  </a:cubicBezTo>
                  <a:cubicBezTo>
                    <a:pt x="18454" y="45809"/>
                    <a:pt x="18649" y="45842"/>
                    <a:pt x="18958" y="45842"/>
                  </a:cubicBezTo>
                  <a:cubicBezTo>
                    <a:pt x="20112" y="45842"/>
                    <a:pt x="22856" y="45375"/>
                    <a:pt x="23251" y="44638"/>
                  </a:cubicBezTo>
                  <a:cubicBezTo>
                    <a:pt x="23751" y="43670"/>
                    <a:pt x="23584" y="40301"/>
                    <a:pt x="23318" y="39234"/>
                  </a:cubicBezTo>
                  <a:cubicBezTo>
                    <a:pt x="16479" y="38533"/>
                    <a:pt x="13577" y="33163"/>
                    <a:pt x="13577" y="33163"/>
                  </a:cubicBezTo>
                  <a:cubicBezTo>
                    <a:pt x="13577" y="33163"/>
                    <a:pt x="12295" y="34180"/>
                    <a:pt x="10558" y="34180"/>
                  </a:cubicBezTo>
                  <a:cubicBezTo>
                    <a:pt x="10162" y="34180"/>
                    <a:pt x="9742" y="34127"/>
                    <a:pt x="9308" y="33997"/>
                  </a:cubicBezTo>
                  <a:cubicBezTo>
                    <a:pt x="6005" y="32996"/>
                    <a:pt x="5405" y="27826"/>
                    <a:pt x="7973" y="26325"/>
                  </a:cubicBezTo>
                  <a:cubicBezTo>
                    <a:pt x="8440" y="26052"/>
                    <a:pt x="8900" y="25944"/>
                    <a:pt x="9336" y="25944"/>
                  </a:cubicBezTo>
                  <a:cubicBezTo>
                    <a:pt x="10552" y="25944"/>
                    <a:pt x="11585" y="26783"/>
                    <a:pt x="12076" y="27225"/>
                  </a:cubicBezTo>
                  <a:cubicBezTo>
                    <a:pt x="12076" y="27225"/>
                    <a:pt x="19648" y="21821"/>
                    <a:pt x="17580" y="10847"/>
                  </a:cubicBezTo>
                  <a:lnTo>
                    <a:pt x="17580" y="10847"/>
                  </a:lnTo>
                  <a:cubicBezTo>
                    <a:pt x="18581" y="12615"/>
                    <a:pt x="19482" y="16451"/>
                    <a:pt x="20049" y="17118"/>
                  </a:cubicBezTo>
                  <a:cubicBezTo>
                    <a:pt x="20174" y="17283"/>
                    <a:pt x="20521" y="17350"/>
                    <a:pt x="20979" y="17350"/>
                  </a:cubicBezTo>
                  <a:cubicBezTo>
                    <a:pt x="22471" y="17350"/>
                    <a:pt x="25142" y="16641"/>
                    <a:pt x="25219" y="16284"/>
                  </a:cubicBezTo>
                  <a:cubicBezTo>
                    <a:pt x="25419" y="15183"/>
                    <a:pt x="23084" y="8813"/>
                    <a:pt x="23084" y="8812"/>
                  </a:cubicBezTo>
                  <a:lnTo>
                    <a:pt x="23084" y="8812"/>
                  </a:lnTo>
                  <a:cubicBezTo>
                    <a:pt x="26253" y="13816"/>
                    <a:pt x="26086" y="15950"/>
                    <a:pt x="26453" y="16017"/>
                  </a:cubicBezTo>
                  <a:cubicBezTo>
                    <a:pt x="26562" y="16042"/>
                    <a:pt x="26705" y="16054"/>
                    <a:pt x="26874" y="16054"/>
                  </a:cubicBezTo>
                  <a:cubicBezTo>
                    <a:pt x="28513" y="16054"/>
                    <a:pt x="32637" y="14967"/>
                    <a:pt x="32758" y="14483"/>
                  </a:cubicBezTo>
                  <a:cubicBezTo>
                    <a:pt x="32891" y="13949"/>
                    <a:pt x="29822" y="7678"/>
                    <a:pt x="29822" y="7678"/>
                  </a:cubicBezTo>
                  <a:lnTo>
                    <a:pt x="29822" y="7678"/>
                  </a:lnTo>
                  <a:cubicBezTo>
                    <a:pt x="32758" y="10647"/>
                    <a:pt x="33058" y="13716"/>
                    <a:pt x="33592" y="14149"/>
                  </a:cubicBezTo>
                  <a:cubicBezTo>
                    <a:pt x="33670" y="14188"/>
                    <a:pt x="33828" y="14204"/>
                    <a:pt x="34046" y="14204"/>
                  </a:cubicBezTo>
                  <a:cubicBezTo>
                    <a:pt x="34201" y="14204"/>
                    <a:pt x="34385" y="14196"/>
                    <a:pt x="34592" y="14183"/>
                  </a:cubicBezTo>
                  <a:cubicBezTo>
                    <a:pt x="35426" y="14116"/>
                    <a:pt x="36660" y="13849"/>
                    <a:pt x="37761" y="13482"/>
                  </a:cubicBezTo>
                  <a:cubicBezTo>
                    <a:pt x="38995" y="13048"/>
                    <a:pt x="40063" y="12548"/>
                    <a:pt x="40230" y="12114"/>
                  </a:cubicBezTo>
                  <a:cubicBezTo>
                    <a:pt x="40630" y="10947"/>
                    <a:pt x="37761" y="3775"/>
                    <a:pt x="31957" y="1107"/>
                  </a:cubicBezTo>
                  <a:cubicBezTo>
                    <a:pt x="30269" y="321"/>
                    <a:pt x="28093" y="0"/>
                    <a:pt x="257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1"/>
            <p:cNvSpPr/>
            <p:nvPr/>
          </p:nvSpPr>
          <p:spPr>
            <a:xfrm>
              <a:off x="2090825" y="1867950"/>
              <a:ext cx="186825" cy="177100"/>
            </a:xfrm>
            <a:custGeom>
              <a:avLst/>
              <a:gdLst/>
              <a:ahLst/>
              <a:cxnLst/>
              <a:rect l="l" t="t" r="r" b="b"/>
              <a:pathLst>
                <a:path w="7473" h="7084" extrusionOk="0">
                  <a:moveTo>
                    <a:pt x="3718" y="1"/>
                  </a:moveTo>
                  <a:cubicBezTo>
                    <a:pt x="3592" y="1"/>
                    <a:pt x="3465" y="7"/>
                    <a:pt x="3336" y="20"/>
                  </a:cubicBezTo>
                  <a:cubicBezTo>
                    <a:pt x="1368" y="220"/>
                    <a:pt x="1" y="1988"/>
                    <a:pt x="201" y="3957"/>
                  </a:cubicBezTo>
                  <a:cubicBezTo>
                    <a:pt x="449" y="5721"/>
                    <a:pt x="1961" y="7084"/>
                    <a:pt x="3724" y="7084"/>
                  </a:cubicBezTo>
                  <a:cubicBezTo>
                    <a:pt x="3860" y="7084"/>
                    <a:pt x="3998" y="7076"/>
                    <a:pt x="4137" y="7059"/>
                  </a:cubicBezTo>
                  <a:cubicBezTo>
                    <a:pt x="6105" y="6859"/>
                    <a:pt x="7473" y="5124"/>
                    <a:pt x="7273" y="3156"/>
                  </a:cubicBezTo>
                  <a:cubicBezTo>
                    <a:pt x="7054" y="1316"/>
                    <a:pt x="5524" y="1"/>
                    <a:pt x="37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1"/>
            <p:cNvSpPr/>
            <p:nvPr/>
          </p:nvSpPr>
          <p:spPr>
            <a:xfrm>
              <a:off x="2476950" y="1809575"/>
              <a:ext cx="185975" cy="177125"/>
            </a:xfrm>
            <a:custGeom>
              <a:avLst/>
              <a:gdLst/>
              <a:ahLst/>
              <a:cxnLst/>
              <a:rect l="l" t="t" r="r" b="b"/>
              <a:pathLst>
                <a:path w="7439" h="7085" extrusionOk="0">
                  <a:moveTo>
                    <a:pt x="3711" y="1"/>
                  </a:moveTo>
                  <a:cubicBezTo>
                    <a:pt x="3587" y="1"/>
                    <a:pt x="3462" y="7"/>
                    <a:pt x="3336" y="20"/>
                  </a:cubicBezTo>
                  <a:cubicBezTo>
                    <a:pt x="1368" y="220"/>
                    <a:pt x="0" y="1988"/>
                    <a:pt x="200" y="3923"/>
                  </a:cubicBezTo>
                  <a:cubicBezTo>
                    <a:pt x="386" y="5747"/>
                    <a:pt x="1918" y="7084"/>
                    <a:pt x="3682" y="7084"/>
                  </a:cubicBezTo>
                  <a:cubicBezTo>
                    <a:pt x="3821" y="7084"/>
                    <a:pt x="3961" y="7076"/>
                    <a:pt x="4103" y="7059"/>
                  </a:cubicBezTo>
                  <a:cubicBezTo>
                    <a:pt x="6071" y="6859"/>
                    <a:pt x="7439" y="5091"/>
                    <a:pt x="7239" y="3156"/>
                  </a:cubicBezTo>
                  <a:cubicBezTo>
                    <a:pt x="7051" y="1316"/>
                    <a:pt x="5494" y="1"/>
                    <a:pt x="37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1"/>
            <p:cNvSpPr/>
            <p:nvPr/>
          </p:nvSpPr>
          <p:spPr>
            <a:xfrm>
              <a:off x="2101975" y="1694075"/>
              <a:ext cx="108125" cy="80325"/>
            </a:xfrm>
            <a:custGeom>
              <a:avLst/>
              <a:gdLst/>
              <a:ahLst/>
              <a:cxnLst/>
              <a:rect l="l" t="t" r="r" b="b"/>
              <a:pathLst>
                <a:path w="4325" h="3213" extrusionOk="0">
                  <a:moveTo>
                    <a:pt x="3205" y="0"/>
                  </a:moveTo>
                  <a:cubicBezTo>
                    <a:pt x="1425" y="0"/>
                    <a:pt x="0" y="2157"/>
                    <a:pt x="522" y="3006"/>
                  </a:cubicBezTo>
                  <a:cubicBezTo>
                    <a:pt x="620" y="3149"/>
                    <a:pt x="714" y="3213"/>
                    <a:pt x="823" y="3213"/>
                  </a:cubicBezTo>
                  <a:cubicBezTo>
                    <a:pt x="1123" y="3213"/>
                    <a:pt x="1546" y="2732"/>
                    <a:pt x="2524" y="2072"/>
                  </a:cubicBezTo>
                  <a:cubicBezTo>
                    <a:pt x="3257" y="1538"/>
                    <a:pt x="3591" y="1538"/>
                    <a:pt x="4025" y="1104"/>
                  </a:cubicBezTo>
                  <a:cubicBezTo>
                    <a:pt x="4325" y="771"/>
                    <a:pt x="4225" y="37"/>
                    <a:pt x="3324" y="4"/>
                  </a:cubicBezTo>
                  <a:cubicBezTo>
                    <a:pt x="3284" y="2"/>
                    <a:pt x="3244" y="0"/>
                    <a:pt x="32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1"/>
            <p:cNvSpPr/>
            <p:nvPr/>
          </p:nvSpPr>
          <p:spPr>
            <a:xfrm>
              <a:off x="2381050" y="1632000"/>
              <a:ext cx="117550" cy="49250"/>
            </a:xfrm>
            <a:custGeom>
              <a:avLst/>
              <a:gdLst/>
              <a:ahLst/>
              <a:cxnLst/>
              <a:rect l="l" t="t" r="r" b="b"/>
              <a:pathLst>
                <a:path w="4702" h="1970" extrusionOk="0">
                  <a:moveTo>
                    <a:pt x="2076" y="0"/>
                  </a:moveTo>
                  <a:cubicBezTo>
                    <a:pt x="1607" y="0"/>
                    <a:pt x="1138" y="113"/>
                    <a:pt x="734" y="385"/>
                  </a:cubicBezTo>
                  <a:cubicBezTo>
                    <a:pt x="0" y="852"/>
                    <a:pt x="234" y="1553"/>
                    <a:pt x="667" y="1653"/>
                  </a:cubicBezTo>
                  <a:cubicBezTo>
                    <a:pt x="877" y="1727"/>
                    <a:pt x="1050" y="1746"/>
                    <a:pt x="1228" y="1746"/>
                  </a:cubicBezTo>
                  <a:cubicBezTo>
                    <a:pt x="1424" y="1746"/>
                    <a:pt x="1626" y="1723"/>
                    <a:pt x="1890" y="1723"/>
                  </a:cubicBezTo>
                  <a:cubicBezTo>
                    <a:pt x="2038" y="1723"/>
                    <a:pt x="2205" y="1730"/>
                    <a:pt x="2402" y="1753"/>
                  </a:cubicBezTo>
                  <a:cubicBezTo>
                    <a:pt x="3349" y="1811"/>
                    <a:pt x="3926" y="1970"/>
                    <a:pt x="4251" y="1970"/>
                  </a:cubicBezTo>
                  <a:cubicBezTo>
                    <a:pt x="4487" y="1970"/>
                    <a:pt x="4589" y="1886"/>
                    <a:pt x="4603" y="1619"/>
                  </a:cubicBezTo>
                  <a:cubicBezTo>
                    <a:pt x="4702" y="882"/>
                    <a:pt x="3388" y="0"/>
                    <a:pt x="20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1"/>
            <p:cNvSpPr/>
            <p:nvPr/>
          </p:nvSpPr>
          <p:spPr>
            <a:xfrm>
              <a:off x="1849000" y="1909325"/>
              <a:ext cx="95075" cy="42875"/>
            </a:xfrm>
            <a:custGeom>
              <a:avLst/>
              <a:gdLst/>
              <a:ahLst/>
              <a:cxnLst/>
              <a:rect l="l" t="t" r="r" b="b"/>
              <a:pathLst>
                <a:path w="3803" h="1715" extrusionOk="0">
                  <a:moveTo>
                    <a:pt x="1701" y="1"/>
                  </a:moveTo>
                  <a:cubicBezTo>
                    <a:pt x="1421" y="1"/>
                    <a:pt x="1162" y="53"/>
                    <a:pt x="934" y="167"/>
                  </a:cubicBezTo>
                  <a:cubicBezTo>
                    <a:pt x="701" y="233"/>
                    <a:pt x="601" y="367"/>
                    <a:pt x="434" y="467"/>
                  </a:cubicBezTo>
                  <a:lnTo>
                    <a:pt x="34" y="834"/>
                  </a:lnTo>
                  <a:cubicBezTo>
                    <a:pt x="0" y="900"/>
                    <a:pt x="0" y="967"/>
                    <a:pt x="0" y="1034"/>
                  </a:cubicBezTo>
                  <a:cubicBezTo>
                    <a:pt x="28" y="1116"/>
                    <a:pt x="100" y="1176"/>
                    <a:pt x="199" y="1176"/>
                  </a:cubicBezTo>
                  <a:cubicBezTo>
                    <a:pt x="221" y="1176"/>
                    <a:pt x="243" y="1173"/>
                    <a:pt x="267" y="1167"/>
                  </a:cubicBezTo>
                  <a:lnTo>
                    <a:pt x="300" y="1167"/>
                  </a:lnTo>
                  <a:cubicBezTo>
                    <a:pt x="467" y="1134"/>
                    <a:pt x="634" y="1034"/>
                    <a:pt x="767" y="1001"/>
                  </a:cubicBezTo>
                  <a:cubicBezTo>
                    <a:pt x="867" y="967"/>
                    <a:pt x="1034" y="867"/>
                    <a:pt x="1168" y="867"/>
                  </a:cubicBezTo>
                  <a:cubicBezTo>
                    <a:pt x="1318" y="850"/>
                    <a:pt x="1451" y="842"/>
                    <a:pt x="1580" y="842"/>
                  </a:cubicBezTo>
                  <a:cubicBezTo>
                    <a:pt x="1710" y="842"/>
                    <a:pt x="1835" y="850"/>
                    <a:pt x="1968" y="867"/>
                  </a:cubicBezTo>
                  <a:cubicBezTo>
                    <a:pt x="2202" y="900"/>
                    <a:pt x="2469" y="1034"/>
                    <a:pt x="2702" y="1167"/>
                  </a:cubicBezTo>
                  <a:cubicBezTo>
                    <a:pt x="2969" y="1301"/>
                    <a:pt x="3202" y="1501"/>
                    <a:pt x="3469" y="1668"/>
                  </a:cubicBezTo>
                  <a:cubicBezTo>
                    <a:pt x="3516" y="1691"/>
                    <a:pt x="3580" y="1715"/>
                    <a:pt x="3614" y="1715"/>
                  </a:cubicBezTo>
                  <a:cubicBezTo>
                    <a:pt x="3628" y="1715"/>
                    <a:pt x="3636" y="1711"/>
                    <a:pt x="3636" y="1701"/>
                  </a:cubicBezTo>
                  <a:cubicBezTo>
                    <a:pt x="3770" y="1668"/>
                    <a:pt x="3803" y="1568"/>
                    <a:pt x="3770" y="1468"/>
                  </a:cubicBezTo>
                  <a:cubicBezTo>
                    <a:pt x="3636" y="1067"/>
                    <a:pt x="3436" y="800"/>
                    <a:pt x="3136" y="534"/>
                  </a:cubicBezTo>
                  <a:cubicBezTo>
                    <a:pt x="2836" y="300"/>
                    <a:pt x="2469" y="133"/>
                    <a:pt x="2102" y="33"/>
                  </a:cubicBezTo>
                  <a:cubicBezTo>
                    <a:pt x="1964" y="12"/>
                    <a:pt x="1830" y="1"/>
                    <a:pt x="17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1"/>
            <p:cNvSpPr/>
            <p:nvPr/>
          </p:nvSpPr>
          <p:spPr>
            <a:xfrm>
              <a:off x="2322675" y="1806100"/>
              <a:ext cx="81750" cy="65500"/>
            </a:xfrm>
            <a:custGeom>
              <a:avLst/>
              <a:gdLst/>
              <a:ahLst/>
              <a:cxnLst/>
              <a:rect l="l" t="t" r="r" b="b"/>
              <a:pathLst>
                <a:path w="3270" h="2620" extrusionOk="0">
                  <a:moveTo>
                    <a:pt x="1790" y="1"/>
                  </a:moveTo>
                  <a:cubicBezTo>
                    <a:pt x="1610" y="1"/>
                    <a:pt x="1422" y="30"/>
                    <a:pt x="1234" y="93"/>
                  </a:cubicBezTo>
                  <a:cubicBezTo>
                    <a:pt x="434" y="326"/>
                    <a:pt x="0" y="1093"/>
                    <a:pt x="234" y="1794"/>
                  </a:cubicBezTo>
                  <a:cubicBezTo>
                    <a:pt x="438" y="2305"/>
                    <a:pt x="935" y="2620"/>
                    <a:pt x="1517" y="2620"/>
                  </a:cubicBezTo>
                  <a:cubicBezTo>
                    <a:pt x="1695" y="2620"/>
                    <a:pt x="1880" y="2590"/>
                    <a:pt x="2068" y="2528"/>
                  </a:cubicBezTo>
                  <a:cubicBezTo>
                    <a:pt x="2869" y="2294"/>
                    <a:pt x="3269" y="1494"/>
                    <a:pt x="3069" y="826"/>
                  </a:cubicBezTo>
                  <a:cubicBezTo>
                    <a:pt x="2890" y="316"/>
                    <a:pt x="2379" y="1"/>
                    <a:pt x="17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1"/>
            <p:cNvSpPr/>
            <p:nvPr/>
          </p:nvSpPr>
          <p:spPr>
            <a:xfrm>
              <a:off x="2215075" y="1900650"/>
              <a:ext cx="241875" cy="83850"/>
            </a:xfrm>
            <a:custGeom>
              <a:avLst/>
              <a:gdLst/>
              <a:ahLst/>
              <a:cxnLst/>
              <a:rect l="l" t="t" r="r" b="b"/>
              <a:pathLst>
                <a:path w="9675" h="3354" extrusionOk="0">
                  <a:moveTo>
                    <a:pt x="9441" y="0"/>
                  </a:moveTo>
                  <a:cubicBezTo>
                    <a:pt x="9356" y="0"/>
                    <a:pt x="9290" y="31"/>
                    <a:pt x="9241" y="80"/>
                  </a:cubicBezTo>
                  <a:lnTo>
                    <a:pt x="9241" y="147"/>
                  </a:lnTo>
                  <a:cubicBezTo>
                    <a:pt x="9041" y="480"/>
                    <a:pt x="8807" y="814"/>
                    <a:pt x="8474" y="1081"/>
                  </a:cubicBezTo>
                  <a:cubicBezTo>
                    <a:pt x="8173" y="1381"/>
                    <a:pt x="7840" y="1648"/>
                    <a:pt x="7440" y="1848"/>
                  </a:cubicBezTo>
                  <a:cubicBezTo>
                    <a:pt x="6739" y="2215"/>
                    <a:pt x="5905" y="2482"/>
                    <a:pt x="5071" y="2515"/>
                  </a:cubicBezTo>
                  <a:cubicBezTo>
                    <a:pt x="4945" y="2520"/>
                    <a:pt x="4818" y="2523"/>
                    <a:pt x="4691" y="2523"/>
                  </a:cubicBezTo>
                  <a:cubicBezTo>
                    <a:pt x="3976" y="2523"/>
                    <a:pt x="3249" y="2436"/>
                    <a:pt x="2569" y="2182"/>
                  </a:cubicBezTo>
                  <a:cubicBezTo>
                    <a:pt x="2169" y="2015"/>
                    <a:pt x="1802" y="1848"/>
                    <a:pt x="1402" y="1648"/>
                  </a:cubicBezTo>
                  <a:cubicBezTo>
                    <a:pt x="1035" y="1414"/>
                    <a:pt x="668" y="1181"/>
                    <a:pt x="368" y="881"/>
                  </a:cubicBezTo>
                  <a:cubicBezTo>
                    <a:pt x="335" y="864"/>
                    <a:pt x="293" y="856"/>
                    <a:pt x="251" y="856"/>
                  </a:cubicBezTo>
                  <a:cubicBezTo>
                    <a:pt x="209" y="856"/>
                    <a:pt x="168" y="864"/>
                    <a:pt x="134" y="881"/>
                  </a:cubicBezTo>
                  <a:cubicBezTo>
                    <a:pt x="34" y="981"/>
                    <a:pt x="1" y="1081"/>
                    <a:pt x="68" y="1181"/>
                  </a:cubicBezTo>
                  <a:cubicBezTo>
                    <a:pt x="668" y="1981"/>
                    <a:pt x="1469" y="2515"/>
                    <a:pt x="2336" y="2882"/>
                  </a:cubicBezTo>
                  <a:cubicBezTo>
                    <a:pt x="3118" y="3213"/>
                    <a:pt x="3982" y="3354"/>
                    <a:pt x="4853" y="3354"/>
                  </a:cubicBezTo>
                  <a:cubicBezTo>
                    <a:pt x="4948" y="3354"/>
                    <a:pt x="5043" y="3352"/>
                    <a:pt x="5138" y="3349"/>
                  </a:cubicBezTo>
                  <a:cubicBezTo>
                    <a:pt x="6039" y="3316"/>
                    <a:pt x="7039" y="3015"/>
                    <a:pt x="7840" y="2482"/>
                  </a:cubicBezTo>
                  <a:cubicBezTo>
                    <a:pt x="8640" y="1915"/>
                    <a:pt x="9308" y="1181"/>
                    <a:pt x="9641" y="247"/>
                  </a:cubicBezTo>
                  <a:cubicBezTo>
                    <a:pt x="9675" y="180"/>
                    <a:pt x="9641" y="47"/>
                    <a:pt x="9541" y="13"/>
                  </a:cubicBezTo>
                  <a:cubicBezTo>
                    <a:pt x="9505" y="4"/>
                    <a:pt x="9472" y="0"/>
                    <a:pt x="94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1"/>
            <p:cNvSpPr/>
            <p:nvPr/>
          </p:nvSpPr>
          <p:spPr>
            <a:xfrm>
              <a:off x="2150050" y="1777550"/>
              <a:ext cx="98425" cy="97550"/>
            </a:xfrm>
            <a:custGeom>
              <a:avLst/>
              <a:gdLst/>
              <a:ahLst/>
              <a:cxnLst/>
              <a:rect l="l" t="t" r="r" b="b"/>
              <a:pathLst>
                <a:path w="3937" h="3902" extrusionOk="0">
                  <a:moveTo>
                    <a:pt x="601" y="0"/>
                  </a:moveTo>
                  <a:cubicBezTo>
                    <a:pt x="500" y="0"/>
                    <a:pt x="467" y="100"/>
                    <a:pt x="467" y="167"/>
                  </a:cubicBezTo>
                  <a:cubicBezTo>
                    <a:pt x="500" y="434"/>
                    <a:pt x="634" y="668"/>
                    <a:pt x="834" y="834"/>
                  </a:cubicBezTo>
                  <a:cubicBezTo>
                    <a:pt x="967" y="934"/>
                    <a:pt x="1101" y="1001"/>
                    <a:pt x="1234" y="1068"/>
                  </a:cubicBezTo>
                  <a:lnTo>
                    <a:pt x="1268" y="1068"/>
                  </a:lnTo>
                  <a:cubicBezTo>
                    <a:pt x="1268" y="1101"/>
                    <a:pt x="1234" y="1101"/>
                    <a:pt x="1234" y="1135"/>
                  </a:cubicBezTo>
                  <a:cubicBezTo>
                    <a:pt x="1134" y="1135"/>
                    <a:pt x="1101" y="1168"/>
                    <a:pt x="1001" y="1168"/>
                  </a:cubicBezTo>
                  <a:lnTo>
                    <a:pt x="767" y="1168"/>
                  </a:lnTo>
                  <a:cubicBezTo>
                    <a:pt x="667" y="1168"/>
                    <a:pt x="601" y="1135"/>
                    <a:pt x="500" y="1101"/>
                  </a:cubicBezTo>
                  <a:cubicBezTo>
                    <a:pt x="434" y="1068"/>
                    <a:pt x="300" y="1001"/>
                    <a:pt x="234" y="968"/>
                  </a:cubicBezTo>
                  <a:lnTo>
                    <a:pt x="100" y="968"/>
                  </a:lnTo>
                  <a:cubicBezTo>
                    <a:pt x="0" y="1001"/>
                    <a:pt x="0" y="1101"/>
                    <a:pt x="67" y="1135"/>
                  </a:cubicBezTo>
                  <a:cubicBezTo>
                    <a:pt x="167" y="1401"/>
                    <a:pt x="400" y="1568"/>
                    <a:pt x="634" y="1635"/>
                  </a:cubicBezTo>
                  <a:cubicBezTo>
                    <a:pt x="728" y="1659"/>
                    <a:pt x="839" y="1682"/>
                    <a:pt x="943" y="1682"/>
                  </a:cubicBezTo>
                  <a:cubicBezTo>
                    <a:pt x="986" y="1682"/>
                    <a:pt x="1028" y="1678"/>
                    <a:pt x="1068" y="1668"/>
                  </a:cubicBezTo>
                  <a:lnTo>
                    <a:pt x="1101" y="1668"/>
                  </a:lnTo>
                  <a:cubicBezTo>
                    <a:pt x="1101" y="1802"/>
                    <a:pt x="1101" y="2169"/>
                    <a:pt x="1268" y="2769"/>
                  </a:cubicBezTo>
                  <a:cubicBezTo>
                    <a:pt x="1471" y="3436"/>
                    <a:pt x="2053" y="3902"/>
                    <a:pt x="2640" y="3902"/>
                  </a:cubicBezTo>
                  <a:cubicBezTo>
                    <a:pt x="2727" y="3902"/>
                    <a:pt x="2815" y="3892"/>
                    <a:pt x="2902" y="3870"/>
                  </a:cubicBezTo>
                  <a:cubicBezTo>
                    <a:pt x="3569" y="3703"/>
                    <a:pt x="3936" y="2869"/>
                    <a:pt x="3736" y="2102"/>
                  </a:cubicBezTo>
                  <a:cubicBezTo>
                    <a:pt x="3528" y="1418"/>
                    <a:pt x="2975" y="946"/>
                    <a:pt x="2385" y="946"/>
                  </a:cubicBezTo>
                  <a:cubicBezTo>
                    <a:pt x="2313" y="946"/>
                    <a:pt x="2241" y="953"/>
                    <a:pt x="2168" y="968"/>
                  </a:cubicBezTo>
                  <a:cubicBezTo>
                    <a:pt x="2235" y="934"/>
                    <a:pt x="2235" y="934"/>
                    <a:pt x="2268" y="934"/>
                  </a:cubicBezTo>
                  <a:cubicBezTo>
                    <a:pt x="2302" y="868"/>
                    <a:pt x="2402" y="834"/>
                    <a:pt x="2469" y="801"/>
                  </a:cubicBezTo>
                  <a:cubicBezTo>
                    <a:pt x="2569" y="768"/>
                    <a:pt x="2635" y="701"/>
                    <a:pt x="2735" y="701"/>
                  </a:cubicBezTo>
                  <a:cubicBezTo>
                    <a:pt x="2802" y="668"/>
                    <a:pt x="2902" y="668"/>
                    <a:pt x="2936" y="634"/>
                  </a:cubicBezTo>
                  <a:cubicBezTo>
                    <a:pt x="3069" y="601"/>
                    <a:pt x="3236" y="601"/>
                    <a:pt x="3302" y="601"/>
                  </a:cubicBezTo>
                  <a:lnTo>
                    <a:pt x="3436" y="601"/>
                  </a:lnTo>
                  <a:cubicBezTo>
                    <a:pt x="3569" y="601"/>
                    <a:pt x="3636" y="567"/>
                    <a:pt x="3636" y="434"/>
                  </a:cubicBezTo>
                  <a:cubicBezTo>
                    <a:pt x="3736" y="301"/>
                    <a:pt x="3669" y="201"/>
                    <a:pt x="3569" y="167"/>
                  </a:cubicBezTo>
                  <a:cubicBezTo>
                    <a:pt x="3569" y="167"/>
                    <a:pt x="3503" y="134"/>
                    <a:pt x="3369" y="134"/>
                  </a:cubicBezTo>
                  <a:cubicBezTo>
                    <a:pt x="3269" y="100"/>
                    <a:pt x="3136" y="67"/>
                    <a:pt x="2936" y="67"/>
                  </a:cubicBezTo>
                  <a:lnTo>
                    <a:pt x="2602" y="67"/>
                  </a:lnTo>
                  <a:cubicBezTo>
                    <a:pt x="2469" y="67"/>
                    <a:pt x="2335" y="100"/>
                    <a:pt x="2235" y="134"/>
                  </a:cubicBezTo>
                  <a:cubicBezTo>
                    <a:pt x="2102" y="167"/>
                    <a:pt x="1968" y="201"/>
                    <a:pt x="1835" y="301"/>
                  </a:cubicBezTo>
                  <a:cubicBezTo>
                    <a:pt x="1701" y="334"/>
                    <a:pt x="1635" y="467"/>
                    <a:pt x="1535" y="567"/>
                  </a:cubicBezTo>
                  <a:cubicBezTo>
                    <a:pt x="1468" y="567"/>
                    <a:pt x="1368" y="567"/>
                    <a:pt x="1334" y="501"/>
                  </a:cubicBezTo>
                  <a:cubicBezTo>
                    <a:pt x="1268" y="467"/>
                    <a:pt x="1168" y="467"/>
                    <a:pt x="1134" y="434"/>
                  </a:cubicBezTo>
                  <a:cubicBezTo>
                    <a:pt x="1034" y="401"/>
                    <a:pt x="967" y="334"/>
                    <a:pt x="934" y="267"/>
                  </a:cubicBezTo>
                  <a:cubicBezTo>
                    <a:pt x="834" y="167"/>
                    <a:pt x="767" y="134"/>
                    <a:pt x="701" y="67"/>
                  </a:cubicBezTo>
                  <a:cubicBezTo>
                    <a:pt x="667" y="0"/>
                    <a:pt x="634" y="0"/>
                    <a:pt x="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1"/>
            <p:cNvSpPr/>
            <p:nvPr/>
          </p:nvSpPr>
          <p:spPr>
            <a:xfrm>
              <a:off x="2429400" y="1684975"/>
              <a:ext cx="82600" cy="126750"/>
            </a:xfrm>
            <a:custGeom>
              <a:avLst/>
              <a:gdLst/>
              <a:ahLst/>
              <a:cxnLst/>
              <a:rect l="l" t="t" r="r" b="b"/>
              <a:pathLst>
                <a:path w="3304" h="5070" extrusionOk="0">
                  <a:moveTo>
                    <a:pt x="2002" y="1"/>
                  </a:moveTo>
                  <a:cubicBezTo>
                    <a:pt x="1935" y="1"/>
                    <a:pt x="1902" y="67"/>
                    <a:pt x="1902" y="134"/>
                  </a:cubicBezTo>
                  <a:lnTo>
                    <a:pt x="1902" y="401"/>
                  </a:lnTo>
                  <a:lnTo>
                    <a:pt x="1902" y="701"/>
                  </a:lnTo>
                  <a:cubicBezTo>
                    <a:pt x="1902" y="801"/>
                    <a:pt x="1835" y="868"/>
                    <a:pt x="1802" y="968"/>
                  </a:cubicBezTo>
                  <a:cubicBezTo>
                    <a:pt x="1769" y="1035"/>
                    <a:pt x="1635" y="1202"/>
                    <a:pt x="1635" y="1202"/>
                  </a:cubicBezTo>
                  <a:lnTo>
                    <a:pt x="1535" y="1202"/>
                  </a:lnTo>
                  <a:cubicBezTo>
                    <a:pt x="1435" y="1202"/>
                    <a:pt x="1302" y="1235"/>
                    <a:pt x="1168" y="1302"/>
                  </a:cubicBezTo>
                  <a:cubicBezTo>
                    <a:pt x="1035" y="1335"/>
                    <a:pt x="935" y="1368"/>
                    <a:pt x="801" y="1468"/>
                  </a:cubicBezTo>
                  <a:cubicBezTo>
                    <a:pt x="668" y="1535"/>
                    <a:pt x="601" y="1635"/>
                    <a:pt x="468" y="1735"/>
                  </a:cubicBezTo>
                  <a:cubicBezTo>
                    <a:pt x="368" y="1869"/>
                    <a:pt x="301" y="2002"/>
                    <a:pt x="201" y="2069"/>
                  </a:cubicBezTo>
                  <a:cubicBezTo>
                    <a:pt x="168" y="2202"/>
                    <a:pt x="101" y="2336"/>
                    <a:pt x="101" y="2469"/>
                  </a:cubicBezTo>
                  <a:cubicBezTo>
                    <a:pt x="34" y="2569"/>
                    <a:pt x="34" y="2703"/>
                    <a:pt x="34" y="2803"/>
                  </a:cubicBezTo>
                  <a:cubicBezTo>
                    <a:pt x="34" y="2903"/>
                    <a:pt x="1" y="3303"/>
                    <a:pt x="234" y="3904"/>
                  </a:cubicBezTo>
                  <a:cubicBezTo>
                    <a:pt x="437" y="4600"/>
                    <a:pt x="994" y="5070"/>
                    <a:pt x="1575" y="5070"/>
                  </a:cubicBezTo>
                  <a:cubicBezTo>
                    <a:pt x="1662" y="5070"/>
                    <a:pt x="1749" y="5059"/>
                    <a:pt x="1835" y="5038"/>
                  </a:cubicBezTo>
                  <a:cubicBezTo>
                    <a:pt x="2503" y="4871"/>
                    <a:pt x="2903" y="4037"/>
                    <a:pt x="2669" y="3236"/>
                  </a:cubicBezTo>
                  <a:cubicBezTo>
                    <a:pt x="2491" y="2583"/>
                    <a:pt x="1942" y="2114"/>
                    <a:pt x="1352" y="2114"/>
                  </a:cubicBezTo>
                  <a:cubicBezTo>
                    <a:pt x="1280" y="2114"/>
                    <a:pt x="1208" y="2121"/>
                    <a:pt x="1135" y="2136"/>
                  </a:cubicBezTo>
                  <a:cubicBezTo>
                    <a:pt x="1168" y="2069"/>
                    <a:pt x="1168" y="2069"/>
                    <a:pt x="1235" y="2069"/>
                  </a:cubicBezTo>
                  <a:cubicBezTo>
                    <a:pt x="1268" y="2036"/>
                    <a:pt x="1335" y="2002"/>
                    <a:pt x="1435" y="1969"/>
                  </a:cubicBezTo>
                  <a:cubicBezTo>
                    <a:pt x="1502" y="1902"/>
                    <a:pt x="1602" y="1869"/>
                    <a:pt x="1669" y="1869"/>
                  </a:cubicBezTo>
                  <a:cubicBezTo>
                    <a:pt x="1769" y="1835"/>
                    <a:pt x="1835" y="1835"/>
                    <a:pt x="1902" y="1802"/>
                  </a:cubicBezTo>
                  <a:cubicBezTo>
                    <a:pt x="2002" y="1735"/>
                    <a:pt x="2436" y="1735"/>
                    <a:pt x="2469" y="1702"/>
                  </a:cubicBezTo>
                  <a:cubicBezTo>
                    <a:pt x="2603" y="1669"/>
                    <a:pt x="2769" y="1569"/>
                    <a:pt x="2836" y="1468"/>
                  </a:cubicBezTo>
                  <a:cubicBezTo>
                    <a:pt x="2970" y="1335"/>
                    <a:pt x="3003" y="1202"/>
                    <a:pt x="3103" y="1068"/>
                  </a:cubicBezTo>
                  <a:cubicBezTo>
                    <a:pt x="3303" y="935"/>
                    <a:pt x="3303" y="635"/>
                    <a:pt x="3170" y="368"/>
                  </a:cubicBezTo>
                  <a:cubicBezTo>
                    <a:pt x="3170" y="334"/>
                    <a:pt x="3136" y="301"/>
                    <a:pt x="3103" y="301"/>
                  </a:cubicBezTo>
                  <a:cubicBezTo>
                    <a:pt x="3003" y="301"/>
                    <a:pt x="2970" y="334"/>
                    <a:pt x="2936" y="368"/>
                  </a:cubicBezTo>
                  <a:cubicBezTo>
                    <a:pt x="2903" y="468"/>
                    <a:pt x="2903" y="568"/>
                    <a:pt x="2836" y="668"/>
                  </a:cubicBezTo>
                  <a:lnTo>
                    <a:pt x="2736" y="901"/>
                  </a:lnTo>
                  <a:cubicBezTo>
                    <a:pt x="2669" y="1001"/>
                    <a:pt x="2636" y="1035"/>
                    <a:pt x="2536" y="1135"/>
                  </a:cubicBezTo>
                  <a:cubicBezTo>
                    <a:pt x="2503" y="1168"/>
                    <a:pt x="2436" y="1202"/>
                    <a:pt x="2336" y="1302"/>
                  </a:cubicBezTo>
                  <a:lnTo>
                    <a:pt x="2302" y="1302"/>
                  </a:lnTo>
                  <a:cubicBezTo>
                    <a:pt x="2302" y="1235"/>
                    <a:pt x="2336" y="1235"/>
                    <a:pt x="2336" y="1202"/>
                  </a:cubicBezTo>
                  <a:cubicBezTo>
                    <a:pt x="2436" y="1068"/>
                    <a:pt x="2436" y="935"/>
                    <a:pt x="2436" y="801"/>
                  </a:cubicBezTo>
                  <a:cubicBezTo>
                    <a:pt x="2436" y="501"/>
                    <a:pt x="2336" y="234"/>
                    <a:pt x="2136" y="34"/>
                  </a:cubicBezTo>
                  <a:cubicBezTo>
                    <a:pt x="2102" y="1"/>
                    <a:pt x="2036" y="1"/>
                    <a:pt x="20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1"/>
            <p:cNvSpPr/>
            <p:nvPr/>
          </p:nvSpPr>
          <p:spPr>
            <a:xfrm>
              <a:off x="1913600" y="1425100"/>
              <a:ext cx="159750" cy="380100"/>
            </a:xfrm>
            <a:custGeom>
              <a:avLst/>
              <a:gdLst/>
              <a:ahLst/>
              <a:cxnLst/>
              <a:rect l="l" t="t" r="r" b="b"/>
              <a:pathLst>
                <a:path w="6390" h="15204" extrusionOk="0">
                  <a:moveTo>
                    <a:pt x="5596" y="1"/>
                  </a:moveTo>
                  <a:cubicBezTo>
                    <a:pt x="5501" y="1"/>
                    <a:pt x="5389" y="72"/>
                    <a:pt x="5389" y="188"/>
                  </a:cubicBezTo>
                  <a:cubicBezTo>
                    <a:pt x="5555" y="2857"/>
                    <a:pt x="5188" y="5559"/>
                    <a:pt x="4254" y="8061"/>
                  </a:cubicBezTo>
                  <a:cubicBezTo>
                    <a:pt x="3320" y="10563"/>
                    <a:pt x="1886" y="12697"/>
                    <a:pt x="185" y="14732"/>
                  </a:cubicBezTo>
                  <a:cubicBezTo>
                    <a:pt x="1" y="14916"/>
                    <a:pt x="210" y="15203"/>
                    <a:pt x="421" y="15203"/>
                  </a:cubicBezTo>
                  <a:cubicBezTo>
                    <a:pt x="478" y="15203"/>
                    <a:pt x="535" y="15182"/>
                    <a:pt x="585" y="15132"/>
                  </a:cubicBezTo>
                  <a:cubicBezTo>
                    <a:pt x="4588" y="11530"/>
                    <a:pt x="6389" y="5392"/>
                    <a:pt x="5722" y="122"/>
                  </a:cubicBezTo>
                  <a:cubicBezTo>
                    <a:pt x="5722" y="38"/>
                    <a:pt x="5664" y="1"/>
                    <a:pt x="55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1"/>
            <p:cNvSpPr/>
            <p:nvPr/>
          </p:nvSpPr>
          <p:spPr>
            <a:xfrm>
              <a:off x="1732475" y="2073950"/>
              <a:ext cx="84925" cy="248000"/>
            </a:xfrm>
            <a:custGeom>
              <a:avLst/>
              <a:gdLst/>
              <a:ahLst/>
              <a:cxnLst/>
              <a:rect l="l" t="t" r="r" b="b"/>
              <a:pathLst>
                <a:path w="3397" h="9920" extrusionOk="0">
                  <a:moveTo>
                    <a:pt x="3123" y="0"/>
                  </a:moveTo>
                  <a:cubicBezTo>
                    <a:pt x="3008" y="0"/>
                    <a:pt x="2890" y="69"/>
                    <a:pt x="2860" y="220"/>
                  </a:cubicBezTo>
                  <a:cubicBezTo>
                    <a:pt x="2626" y="1821"/>
                    <a:pt x="2193" y="3455"/>
                    <a:pt x="1792" y="5057"/>
                  </a:cubicBezTo>
                  <a:cubicBezTo>
                    <a:pt x="1592" y="5890"/>
                    <a:pt x="1325" y="6658"/>
                    <a:pt x="1025" y="7458"/>
                  </a:cubicBezTo>
                  <a:cubicBezTo>
                    <a:pt x="758" y="8259"/>
                    <a:pt x="325" y="8993"/>
                    <a:pt x="25" y="9760"/>
                  </a:cubicBezTo>
                  <a:cubicBezTo>
                    <a:pt x="0" y="9858"/>
                    <a:pt x="83" y="9919"/>
                    <a:pt x="168" y="9919"/>
                  </a:cubicBezTo>
                  <a:cubicBezTo>
                    <a:pt x="200" y="9919"/>
                    <a:pt x="231" y="9911"/>
                    <a:pt x="258" y="9893"/>
                  </a:cubicBezTo>
                  <a:cubicBezTo>
                    <a:pt x="692" y="9226"/>
                    <a:pt x="1025" y="8426"/>
                    <a:pt x="1325" y="7658"/>
                  </a:cubicBezTo>
                  <a:cubicBezTo>
                    <a:pt x="1659" y="6891"/>
                    <a:pt x="1993" y="6091"/>
                    <a:pt x="2293" y="5257"/>
                  </a:cubicBezTo>
                  <a:cubicBezTo>
                    <a:pt x="2860" y="3622"/>
                    <a:pt x="3193" y="1954"/>
                    <a:pt x="3360" y="286"/>
                  </a:cubicBezTo>
                  <a:cubicBezTo>
                    <a:pt x="3397" y="103"/>
                    <a:pt x="3262" y="0"/>
                    <a:pt x="31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41"/>
            <p:cNvSpPr/>
            <p:nvPr/>
          </p:nvSpPr>
          <p:spPr>
            <a:xfrm>
              <a:off x="1820100" y="2094800"/>
              <a:ext cx="44000" cy="179775"/>
            </a:xfrm>
            <a:custGeom>
              <a:avLst/>
              <a:gdLst/>
              <a:ahLst/>
              <a:cxnLst/>
              <a:rect l="l" t="t" r="r" b="b"/>
              <a:pathLst>
                <a:path w="1760" h="7191" extrusionOk="0">
                  <a:moveTo>
                    <a:pt x="1510" y="0"/>
                  </a:moveTo>
                  <a:cubicBezTo>
                    <a:pt x="1408" y="0"/>
                    <a:pt x="1305" y="69"/>
                    <a:pt x="1290" y="220"/>
                  </a:cubicBezTo>
                  <a:cubicBezTo>
                    <a:pt x="1123" y="2488"/>
                    <a:pt x="489" y="4723"/>
                    <a:pt x="22" y="6958"/>
                  </a:cubicBezTo>
                  <a:cubicBezTo>
                    <a:pt x="0" y="7088"/>
                    <a:pt x="134" y="7190"/>
                    <a:pt x="258" y="7190"/>
                  </a:cubicBezTo>
                  <a:cubicBezTo>
                    <a:pt x="324" y="7190"/>
                    <a:pt x="387" y="7161"/>
                    <a:pt x="422" y="7091"/>
                  </a:cubicBezTo>
                  <a:cubicBezTo>
                    <a:pt x="1156" y="4890"/>
                    <a:pt x="1657" y="2621"/>
                    <a:pt x="1723" y="286"/>
                  </a:cubicBezTo>
                  <a:cubicBezTo>
                    <a:pt x="1760" y="103"/>
                    <a:pt x="1635" y="0"/>
                    <a:pt x="15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1"/>
            <p:cNvSpPr/>
            <p:nvPr/>
          </p:nvSpPr>
          <p:spPr>
            <a:xfrm>
              <a:off x="1926550" y="2146100"/>
              <a:ext cx="20875" cy="202625"/>
            </a:xfrm>
            <a:custGeom>
              <a:avLst/>
              <a:gdLst/>
              <a:ahLst/>
              <a:cxnLst/>
              <a:rect l="l" t="t" r="r" b="b"/>
              <a:pathLst>
                <a:path w="835" h="8105" extrusionOk="0">
                  <a:moveTo>
                    <a:pt x="597" y="1"/>
                  </a:moveTo>
                  <a:cubicBezTo>
                    <a:pt x="546" y="1"/>
                    <a:pt x="501" y="29"/>
                    <a:pt x="501" y="102"/>
                  </a:cubicBezTo>
                  <a:cubicBezTo>
                    <a:pt x="401" y="1437"/>
                    <a:pt x="267" y="2771"/>
                    <a:pt x="234" y="4072"/>
                  </a:cubicBezTo>
                  <a:cubicBezTo>
                    <a:pt x="201" y="4739"/>
                    <a:pt x="167" y="5373"/>
                    <a:pt x="100" y="6040"/>
                  </a:cubicBezTo>
                  <a:cubicBezTo>
                    <a:pt x="67" y="6674"/>
                    <a:pt x="0" y="7341"/>
                    <a:pt x="34" y="7941"/>
                  </a:cubicBezTo>
                  <a:cubicBezTo>
                    <a:pt x="34" y="8041"/>
                    <a:pt x="117" y="8105"/>
                    <a:pt x="198" y="8105"/>
                  </a:cubicBezTo>
                  <a:cubicBezTo>
                    <a:pt x="253" y="8105"/>
                    <a:pt x="307" y="8075"/>
                    <a:pt x="334" y="8008"/>
                  </a:cubicBezTo>
                  <a:cubicBezTo>
                    <a:pt x="501" y="7374"/>
                    <a:pt x="534" y="6674"/>
                    <a:pt x="567" y="6040"/>
                  </a:cubicBezTo>
                  <a:cubicBezTo>
                    <a:pt x="601" y="5373"/>
                    <a:pt x="701" y="4739"/>
                    <a:pt x="734" y="4072"/>
                  </a:cubicBezTo>
                  <a:cubicBezTo>
                    <a:pt x="834" y="2738"/>
                    <a:pt x="768" y="1437"/>
                    <a:pt x="734" y="102"/>
                  </a:cubicBezTo>
                  <a:cubicBezTo>
                    <a:pt x="734" y="46"/>
                    <a:pt x="661" y="1"/>
                    <a:pt x="5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1"/>
            <p:cNvSpPr/>
            <p:nvPr/>
          </p:nvSpPr>
          <p:spPr>
            <a:xfrm>
              <a:off x="1989100" y="2125775"/>
              <a:ext cx="19200" cy="209500"/>
            </a:xfrm>
            <a:custGeom>
              <a:avLst/>
              <a:gdLst/>
              <a:ahLst/>
              <a:cxnLst/>
              <a:rect l="l" t="t" r="r" b="b"/>
              <a:pathLst>
                <a:path w="768" h="8380" extrusionOk="0">
                  <a:moveTo>
                    <a:pt x="168" y="0"/>
                  </a:moveTo>
                  <a:cubicBezTo>
                    <a:pt x="83" y="0"/>
                    <a:pt x="0" y="70"/>
                    <a:pt x="0" y="182"/>
                  </a:cubicBezTo>
                  <a:cubicBezTo>
                    <a:pt x="67" y="2883"/>
                    <a:pt x="167" y="5552"/>
                    <a:pt x="234" y="8254"/>
                  </a:cubicBezTo>
                  <a:cubicBezTo>
                    <a:pt x="234" y="8337"/>
                    <a:pt x="300" y="8379"/>
                    <a:pt x="367" y="8379"/>
                  </a:cubicBezTo>
                  <a:cubicBezTo>
                    <a:pt x="434" y="8379"/>
                    <a:pt x="501" y="8337"/>
                    <a:pt x="501" y="8254"/>
                  </a:cubicBezTo>
                  <a:cubicBezTo>
                    <a:pt x="667" y="6920"/>
                    <a:pt x="734" y="5585"/>
                    <a:pt x="734" y="4218"/>
                  </a:cubicBezTo>
                  <a:cubicBezTo>
                    <a:pt x="767" y="2850"/>
                    <a:pt x="567" y="1516"/>
                    <a:pt x="334" y="148"/>
                  </a:cubicBezTo>
                  <a:cubicBezTo>
                    <a:pt x="304" y="45"/>
                    <a:pt x="235" y="0"/>
                    <a:pt x="1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1"/>
            <p:cNvSpPr/>
            <p:nvPr/>
          </p:nvSpPr>
          <p:spPr>
            <a:xfrm>
              <a:off x="2033300" y="2163650"/>
              <a:ext cx="20025" cy="81650"/>
            </a:xfrm>
            <a:custGeom>
              <a:avLst/>
              <a:gdLst/>
              <a:ahLst/>
              <a:cxnLst/>
              <a:rect l="l" t="t" r="r" b="b"/>
              <a:pathLst>
                <a:path w="801" h="3266" extrusionOk="0">
                  <a:moveTo>
                    <a:pt x="267" y="1"/>
                  </a:moveTo>
                  <a:cubicBezTo>
                    <a:pt x="134" y="1"/>
                    <a:pt x="0" y="168"/>
                    <a:pt x="0" y="301"/>
                  </a:cubicBezTo>
                  <a:cubicBezTo>
                    <a:pt x="100" y="735"/>
                    <a:pt x="134" y="1202"/>
                    <a:pt x="134" y="1669"/>
                  </a:cubicBezTo>
                  <a:lnTo>
                    <a:pt x="134" y="3036"/>
                  </a:lnTo>
                  <a:cubicBezTo>
                    <a:pt x="134" y="3189"/>
                    <a:pt x="275" y="3265"/>
                    <a:pt x="403" y="3265"/>
                  </a:cubicBezTo>
                  <a:cubicBezTo>
                    <a:pt x="498" y="3265"/>
                    <a:pt x="586" y="3222"/>
                    <a:pt x="601" y="3136"/>
                  </a:cubicBezTo>
                  <a:cubicBezTo>
                    <a:pt x="667" y="2870"/>
                    <a:pt x="734" y="2636"/>
                    <a:pt x="767" y="2369"/>
                  </a:cubicBezTo>
                  <a:cubicBezTo>
                    <a:pt x="801" y="2136"/>
                    <a:pt x="767" y="1869"/>
                    <a:pt x="767" y="1635"/>
                  </a:cubicBezTo>
                  <a:cubicBezTo>
                    <a:pt x="734" y="1202"/>
                    <a:pt x="634" y="701"/>
                    <a:pt x="567" y="234"/>
                  </a:cubicBezTo>
                  <a:cubicBezTo>
                    <a:pt x="500" y="68"/>
                    <a:pt x="400" y="1"/>
                    <a:pt x="2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1"/>
            <p:cNvSpPr/>
            <p:nvPr/>
          </p:nvSpPr>
          <p:spPr>
            <a:xfrm>
              <a:off x="1810750" y="1435625"/>
              <a:ext cx="175875" cy="353300"/>
            </a:xfrm>
            <a:custGeom>
              <a:avLst/>
              <a:gdLst/>
              <a:ahLst/>
              <a:cxnLst/>
              <a:rect l="l" t="t" r="r" b="b"/>
              <a:pathLst>
                <a:path w="7035" h="14132" extrusionOk="0">
                  <a:moveTo>
                    <a:pt x="6871" y="1"/>
                  </a:moveTo>
                  <a:cubicBezTo>
                    <a:pt x="6801" y="1"/>
                    <a:pt x="6734" y="34"/>
                    <a:pt x="6734" y="101"/>
                  </a:cubicBezTo>
                  <a:cubicBezTo>
                    <a:pt x="6200" y="2569"/>
                    <a:pt x="5366" y="5005"/>
                    <a:pt x="4332" y="7306"/>
                  </a:cubicBezTo>
                  <a:cubicBezTo>
                    <a:pt x="3798" y="8440"/>
                    <a:pt x="3165" y="9574"/>
                    <a:pt x="2464" y="10609"/>
                  </a:cubicBezTo>
                  <a:cubicBezTo>
                    <a:pt x="1730" y="11643"/>
                    <a:pt x="863" y="12577"/>
                    <a:pt x="163" y="13611"/>
                  </a:cubicBezTo>
                  <a:cubicBezTo>
                    <a:pt x="0" y="13827"/>
                    <a:pt x="189" y="14132"/>
                    <a:pt x="445" y="14132"/>
                  </a:cubicBezTo>
                  <a:cubicBezTo>
                    <a:pt x="504" y="14132"/>
                    <a:pt x="567" y="14115"/>
                    <a:pt x="630" y="14078"/>
                  </a:cubicBezTo>
                  <a:cubicBezTo>
                    <a:pt x="1630" y="13310"/>
                    <a:pt x="2397" y="12143"/>
                    <a:pt x="3131" y="11109"/>
                  </a:cubicBezTo>
                  <a:cubicBezTo>
                    <a:pt x="3832" y="10008"/>
                    <a:pt x="4466" y="8874"/>
                    <a:pt x="4999" y="7673"/>
                  </a:cubicBezTo>
                  <a:cubicBezTo>
                    <a:pt x="6067" y="5271"/>
                    <a:pt x="6734" y="2736"/>
                    <a:pt x="7034" y="101"/>
                  </a:cubicBezTo>
                  <a:cubicBezTo>
                    <a:pt x="7017" y="34"/>
                    <a:pt x="6942" y="1"/>
                    <a:pt x="68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1"/>
            <p:cNvSpPr/>
            <p:nvPr/>
          </p:nvSpPr>
          <p:spPr>
            <a:xfrm>
              <a:off x="1826325" y="1627675"/>
              <a:ext cx="158000" cy="70300"/>
            </a:xfrm>
            <a:custGeom>
              <a:avLst/>
              <a:gdLst/>
              <a:ahLst/>
              <a:cxnLst/>
              <a:rect l="l" t="t" r="r" b="b"/>
              <a:pathLst>
                <a:path w="6320" h="2812" extrusionOk="0">
                  <a:moveTo>
                    <a:pt x="1045" y="0"/>
                  </a:moveTo>
                  <a:cubicBezTo>
                    <a:pt x="715" y="0"/>
                    <a:pt x="483" y="87"/>
                    <a:pt x="407" y="291"/>
                  </a:cubicBezTo>
                  <a:cubicBezTo>
                    <a:pt x="0" y="1375"/>
                    <a:pt x="3667" y="2811"/>
                    <a:pt x="5307" y="2811"/>
                  </a:cubicBezTo>
                  <a:cubicBezTo>
                    <a:pt x="5686" y="2811"/>
                    <a:pt x="5957" y="2735"/>
                    <a:pt x="6044" y="2560"/>
                  </a:cubicBezTo>
                  <a:cubicBezTo>
                    <a:pt x="6319" y="1927"/>
                    <a:pt x="2600" y="0"/>
                    <a:pt x="10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1"/>
            <p:cNvSpPr/>
            <p:nvPr/>
          </p:nvSpPr>
          <p:spPr>
            <a:xfrm>
              <a:off x="1853550" y="1545100"/>
              <a:ext cx="156625" cy="70625"/>
            </a:xfrm>
            <a:custGeom>
              <a:avLst/>
              <a:gdLst/>
              <a:ahLst/>
              <a:cxnLst/>
              <a:rect l="l" t="t" r="r" b="b"/>
              <a:pathLst>
                <a:path w="6265" h="2825" extrusionOk="0">
                  <a:moveTo>
                    <a:pt x="990" y="1"/>
                  </a:moveTo>
                  <a:cubicBezTo>
                    <a:pt x="660" y="1"/>
                    <a:pt x="428" y="88"/>
                    <a:pt x="352" y="292"/>
                  </a:cubicBezTo>
                  <a:cubicBezTo>
                    <a:pt x="1" y="1372"/>
                    <a:pt x="3652" y="2825"/>
                    <a:pt x="5267" y="2825"/>
                  </a:cubicBezTo>
                  <a:cubicBezTo>
                    <a:pt x="5646" y="2825"/>
                    <a:pt x="5913" y="2744"/>
                    <a:pt x="5989" y="2560"/>
                  </a:cubicBezTo>
                  <a:cubicBezTo>
                    <a:pt x="6264" y="1927"/>
                    <a:pt x="2545" y="1"/>
                    <a:pt x="9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2" name="Google Shape;842;p41"/>
          <p:cNvSpPr/>
          <p:nvPr/>
        </p:nvSpPr>
        <p:spPr>
          <a:xfrm rot="6561606">
            <a:off x="2709639" y="3192320"/>
            <a:ext cx="1542236" cy="513722"/>
          </a:xfrm>
          <a:custGeom>
            <a:avLst/>
            <a:gdLst/>
            <a:ahLst/>
            <a:cxnLst/>
            <a:rect l="l" t="t" r="r" b="b"/>
            <a:pathLst>
              <a:path w="38695" h="20548" extrusionOk="0">
                <a:moveTo>
                  <a:pt x="13276" y="5652"/>
                </a:moveTo>
                <a:lnTo>
                  <a:pt x="13276" y="5652"/>
                </a:lnTo>
                <a:cubicBezTo>
                  <a:pt x="12576" y="6887"/>
                  <a:pt x="11408" y="7954"/>
                  <a:pt x="10241" y="8721"/>
                </a:cubicBezTo>
                <a:cubicBezTo>
                  <a:pt x="10086" y="8825"/>
                  <a:pt x="9871" y="9008"/>
                  <a:pt x="9673" y="9008"/>
                </a:cubicBezTo>
                <a:cubicBezTo>
                  <a:pt x="9616" y="9008"/>
                  <a:pt x="9560" y="8992"/>
                  <a:pt x="9507" y="8955"/>
                </a:cubicBezTo>
                <a:cubicBezTo>
                  <a:pt x="9273" y="8821"/>
                  <a:pt x="9207" y="8388"/>
                  <a:pt x="9273" y="8187"/>
                </a:cubicBezTo>
                <a:cubicBezTo>
                  <a:pt x="9407" y="7520"/>
                  <a:pt x="10241" y="7120"/>
                  <a:pt x="10741" y="6820"/>
                </a:cubicBezTo>
                <a:cubicBezTo>
                  <a:pt x="11542" y="6353"/>
                  <a:pt x="12409" y="5919"/>
                  <a:pt x="13276" y="5652"/>
                </a:cubicBezTo>
                <a:close/>
                <a:moveTo>
                  <a:pt x="25747" y="13503"/>
                </a:moveTo>
                <a:cubicBezTo>
                  <a:pt x="25916" y="13503"/>
                  <a:pt x="26101" y="13597"/>
                  <a:pt x="26219" y="13691"/>
                </a:cubicBezTo>
                <a:cubicBezTo>
                  <a:pt x="26719" y="14125"/>
                  <a:pt x="26719" y="14959"/>
                  <a:pt x="26586" y="15493"/>
                </a:cubicBezTo>
                <a:cubicBezTo>
                  <a:pt x="26519" y="15893"/>
                  <a:pt x="26386" y="16293"/>
                  <a:pt x="26219" y="16627"/>
                </a:cubicBezTo>
                <a:cubicBezTo>
                  <a:pt x="25618" y="16026"/>
                  <a:pt x="25218" y="15226"/>
                  <a:pt x="25251" y="14392"/>
                </a:cubicBezTo>
                <a:cubicBezTo>
                  <a:pt x="25251" y="14158"/>
                  <a:pt x="25251" y="13691"/>
                  <a:pt x="25552" y="13558"/>
                </a:cubicBezTo>
                <a:cubicBezTo>
                  <a:pt x="25610" y="13519"/>
                  <a:pt x="25678" y="13503"/>
                  <a:pt x="25747" y="13503"/>
                </a:cubicBezTo>
                <a:close/>
                <a:moveTo>
                  <a:pt x="11804" y="1"/>
                </a:moveTo>
                <a:cubicBezTo>
                  <a:pt x="11258" y="1"/>
                  <a:pt x="10702" y="106"/>
                  <a:pt x="10174" y="282"/>
                </a:cubicBezTo>
                <a:cubicBezTo>
                  <a:pt x="7239" y="1216"/>
                  <a:pt x="5371" y="3851"/>
                  <a:pt x="2602" y="5119"/>
                </a:cubicBezTo>
                <a:cubicBezTo>
                  <a:pt x="1901" y="5452"/>
                  <a:pt x="1201" y="5652"/>
                  <a:pt x="434" y="5719"/>
                </a:cubicBezTo>
                <a:cubicBezTo>
                  <a:pt x="33" y="5786"/>
                  <a:pt x="0" y="6453"/>
                  <a:pt x="400" y="6486"/>
                </a:cubicBezTo>
                <a:cubicBezTo>
                  <a:pt x="548" y="6497"/>
                  <a:pt x="693" y="6502"/>
                  <a:pt x="836" y="6502"/>
                </a:cubicBezTo>
                <a:cubicBezTo>
                  <a:pt x="3871" y="6502"/>
                  <a:pt x="6016" y="4210"/>
                  <a:pt x="8373" y="2617"/>
                </a:cubicBezTo>
                <a:cubicBezTo>
                  <a:pt x="9256" y="2019"/>
                  <a:pt x="10565" y="1239"/>
                  <a:pt x="11763" y="1239"/>
                </a:cubicBezTo>
                <a:cubicBezTo>
                  <a:pt x="12102" y="1239"/>
                  <a:pt x="12433" y="1302"/>
                  <a:pt x="12743" y="1449"/>
                </a:cubicBezTo>
                <a:cubicBezTo>
                  <a:pt x="13877" y="1983"/>
                  <a:pt x="14110" y="3317"/>
                  <a:pt x="13877" y="4485"/>
                </a:cubicBezTo>
                <a:cubicBezTo>
                  <a:pt x="13710" y="4518"/>
                  <a:pt x="13576" y="4518"/>
                  <a:pt x="13410" y="4552"/>
                </a:cubicBezTo>
                <a:cubicBezTo>
                  <a:pt x="12609" y="4785"/>
                  <a:pt x="11909" y="5052"/>
                  <a:pt x="11208" y="5385"/>
                </a:cubicBezTo>
                <a:cubicBezTo>
                  <a:pt x="10541" y="5719"/>
                  <a:pt x="9874" y="6053"/>
                  <a:pt x="9240" y="6486"/>
                </a:cubicBezTo>
                <a:cubicBezTo>
                  <a:pt x="8206" y="7287"/>
                  <a:pt x="7572" y="8721"/>
                  <a:pt x="8573" y="9822"/>
                </a:cubicBezTo>
                <a:cubicBezTo>
                  <a:pt x="8893" y="10161"/>
                  <a:pt x="9248" y="10295"/>
                  <a:pt x="9614" y="10295"/>
                </a:cubicBezTo>
                <a:cubicBezTo>
                  <a:pt x="10542" y="10295"/>
                  <a:pt x="11539" y="9429"/>
                  <a:pt x="12209" y="8855"/>
                </a:cubicBezTo>
                <a:cubicBezTo>
                  <a:pt x="13276" y="7887"/>
                  <a:pt x="14277" y="6786"/>
                  <a:pt x="14844" y="5452"/>
                </a:cubicBezTo>
                <a:lnTo>
                  <a:pt x="15344" y="5452"/>
                </a:lnTo>
                <a:cubicBezTo>
                  <a:pt x="16612" y="5486"/>
                  <a:pt x="18046" y="6119"/>
                  <a:pt x="18580" y="7354"/>
                </a:cubicBezTo>
                <a:cubicBezTo>
                  <a:pt x="19214" y="8788"/>
                  <a:pt x="18513" y="10456"/>
                  <a:pt x="17913" y="11723"/>
                </a:cubicBezTo>
                <a:cubicBezTo>
                  <a:pt x="17246" y="13191"/>
                  <a:pt x="16545" y="14725"/>
                  <a:pt x="16712" y="16393"/>
                </a:cubicBezTo>
                <a:cubicBezTo>
                  <a:pt x="17014" y="18964"/>
                  <a:pt x="19538" y="20547"/>
                  <a:pt x="21995" y="20547"/>
                </a:cubicBezTo>
                <a:cubicBezTo>
                  <a:pt x="22248" y="20547"/>
                  <a:pt x="22500" y="20531"/>
                  <a:pt x="22750" y="20496"/>
                </a:cubicBezTo>
                <a:cubicBezTo>
                  <a:pt x="24184" y="20296"/>
                  <a:pt x="25552" y="19562"/>
                  <a:pt x="26552" y="18528"/>
                </a:cubicBezTo>
                <a:cubicBezTo>
                  <a:pt x="27603" y="19087"/>
                  <a:pt x="28877" y="19346"/>
                  <a:pt x="30126" y="19346"/>
                </a:cubicBezTo>
                <a:cubicBezTo>
                  <a:pt x="30741" y="19346"/>
                  <a:pt x="31350" y="19283"/>
                  <a:pt x="31923" y="19162"/>
                </a:cubicBezTo>
                <a:cubicBezTo>
                  <a:pt x="33591" y="18828"/>
                  <a:pt x="35058" y="18161"/>
                  <a:pt x="36259" y="16960"/>
                </a:cubicBezTo>
                <a:cubicBezTo>
                  <a:pt x="37427" y="15793"/>
                  <a:pt x="38194" y="14292"/>
                  <a:pt x="38494" y="12657"/>
                </a:cubicBezTo>
                <a:cubicBezTo>
                  <a:pt x="38628" y="11790"/>
                  <a:pt x="38694" y="10989"/>
                  <a:pt x="38594" y="10189"/>
                </a:cubicBezTo>
                <a:cubicBezTo>
                  <a:pt x="38564" y="9827"/>
                  <a:pt x="38315" y="9662"/>
                  <a:pt x="38052" y="9662"/>
                </a:cubicBezTo>
                <a:cubicBezTo>
                  <a:pt x="37733" y="9662"/>
                  <a:pt x="37393" y="9902"/>
                  <a:pt x="37393" y="10322"/>
                </a:cubicBezTo>
                <a:cubicBezTo>
                  <a:pt x="37393" y="11957"/>
                  <a:pt x="36960" y="13558"/>
                  <a:pt x="36093" y="14892"/>
                </a:cubicBezTo>
                <a:cubicBezTo>
                  <a:pt x="35192" y="16293"/>
                  <a:pt x="33891" y="17161"/>
                  <a:pt x="32290" y="17628"/>
                </a:cubicBezTo>
                <a:cubicBezTo>
                  <a:pt x="31523" y="17828"/>
                  <a:pt x="30680" y="17961"/>
                  <a:pt x="29842" y="17961"/>
                </a:cubicBezTo>
                <a:cubicBezTo>
                  <a:pt x="29004" y="17961"/>
                  <a:pt x="28170" y="17828"/>
                  <a:pt x="27420" y="17494"/>
                </a:cubicBezTo>
                <a:cubicBezTo>
                  <a:pt x="27386" y="17494"/>
                  <a:pt x="27353" y="17461"/>
                  <a:pt x="27286" y="17394"/>
                </a:cubicBezTo>
                <a:cubicBezTo>
                  <a:pt x="27720" y="16660"/>
                  <a:pt x="27953" y="15826"/>
                  <a:pt x="27953" y="14892"/>
                </a:cubicBezTo>
                <a:cubicBezTo>
                  <a:pt x="27922" y="13622"/>
                  <a:pt x="27172" y="12266"/>
                  <a:pt x="25836" y="12266"/>
                </a:cubicBezTo>
                <a:cubicBezTo>
                  <a:pt x="25734" y="12266"/>
                  <a:pt x="25628" y="12274"/>
                  <a:pt x="25518" y="12290"/>
                </a:cubicBezTo>
                <a:cubicBezTo>
                  <a:pt x="23917" y="12491"/>
                  <a:pt x="23850" y="14392"/>
                  <a:pt x="24184" y="15626"/>
                </a:cubicBezTo>
                <a:cubicBezTo>
                  <a:pt x="24418" y="16493"/>
                  <a:pt x="24885" y="17161"/>
                  <a:pt x="25418" y="17694"/>
                </a:cubicBezTo>
                <a:cubicBezTo>
                  <a:pt x="25085" y="18028"/>
                  <a:pt x="24718" y="18295"/>
                  <a:pt x="24351" y="18528"/>
                </a:cubicBezTo>
                <a:cubicBezTo>
                  <a:pt x="23653" y="18922"/>
                  <a:pt x="22784" y="19130"/>
                  <a:pt x="21915" y="19130"/>
                </a:cubicBezTo>
                <a:cubicBezTo>
                  <a:pt x="20208" y="19130"/>
                  <a:pt x="18500" y="18328"/>
                  <a:pt x="18080" y="16560"/>
                </a:cubicBezTo>
                <a:cubicBezTo>
                  <a:pt x="17713" y="14992"/>
                  <a:pt x="18580" y="13391"/>
                  <a:pt x="19180" y="12024"/>
                </a:cubicBezTo>
                <a:cubicBezTo>
                  <a:pt x="19714" y="10689"/>
                  <a:pt x="20248" y="9155"/>
                  <a:pt x="19914" y="7687"/>
                </a:cubicBezTo>
                <a:cubicBezTo>
                  <a:pt x="19414" y="5385"/>
                  <a:pt x="17279" y="4351"/>
                  <a:pt x="15178" y="4351"/>
                </a:cubicBezTo>
                <a:cubicBezTo>
                  <a:pt x="15344" y="3184"/>
                  <a:pt x="15044" y="1950"/>
                  <a:pt x="14244" y="1016"/>
                </a:cubicBezTo>
                <a:cubicBezTo>
                  <a:pt x="13578" y="288"/>
                  <a:pt x="12706" y="1"/>
                  <a:pt x="118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1"/>
          <p:cNvSpPr txBox="1"/>
          <p:nvPr/>
        </p:nvSpPr>
        <p:spPr>
          <a:xfrm>
            <a:off x="-470975" y="1821925"/>
            <a:ext cx="713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Questrial"/>
              <a:ea typeface="Questrial"/>
              <a:cs typeface="Questrial"/>
              <a:sym typeface="Questrial"/>
            </a:endParaRPr>
          </a:p>
        </p:txBody>
      </p:sp>
      <p:pic>
        <p:nvPicPr>
          <p:cNvPr id="844" name="Google Shape;844;p41"/>
          <p:cNvPicPr preferRelativeResize="0"/>
          <p:nvPr/>
        </p:nvPicPr>
        <p:blipFill>
          <a:blip r:embed="rId3">
            <a:alphaModFix/>
          </a:blip>
          <a:stretch>
            <a:fillRect/>
          </a:stretch>
        </p:blipFill>
        <p:spPr>
          <a:xfrm>
            <a:off x="4895225" y="3322438"/>
            <a:ext cx="3173250" cy="12258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48"/>
        <p:cNvGrpSpPr/>
        <p:nvPr/>
      </p:nvGrpSpPr>
      <p:grpSpPr>
        <a:xfrm>
          <a:off x="0" y="0"/>
          <a:ext cx="0" cy="0"/>
          <a:chOff x="0" y="0"/>
          <a:chExt cx="0" cy="0"/>
        </a:xfrm>
      </p:grpSpPr>
      <p:sp>
        <p:nvSpPr>
          <p:cNvPr id="849" name="Google Shape;849;p42"/>
          <p:cNvSpPr/>
          <p:nvPr/>
        </p:nvSpPr>
        <p:spPr>
          <a:xfrm>
            <a:off x="-331100" y="4021431"/>
            <a:ext cx="1443638" cy="127272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2"/>
          <p:cNvSpPr txBox="1">
            <a:spLocks noGrp="1"/>
          </p:cNvSpPr>
          <p:nvPr>
            <p:ph type="body" idx="1"/>
          </p:nvPr>
        </p:nvSpPr>
        <p:spPr>
          <a:xfrm>
            <a:off x="4419300" y="1685875"/>
            <a:ext cx="3924600" cy="29559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SzPts val="1400"/>
              <a:buChar char="●"/>
            </a:pPr>
            <a:r>
              <a:rPr lang="en"/>
              <a:t>Se realizó un estudio sobre casos extraños para así asentar los fundamentos cerebrales de la empatía. </a:t>
            </a:r>
            <a:endParaRPr/>
          </a:p>
          <a:p>
            <a:pPr marL="457200" lvl="0" indent="-317500" algn="l" rtl="0">
              <a:spcBef>
                <a:spcPts val="0"/>
              </a:spcBef>
              <a:spcAft>
                <a:spcPts val="0"/>
              </a:spcAft>
              <a:buSzPts val="1400"/>
              <a:buChar char="●"/>
            </a:pPr>
            <a:r>
              <a:rPr lang="en"/>
              <a:t>La mayor parte de las investigaciones neurológicas se han echo a animales. </a:t>
            </a:r>
            <a:endParaRPr/>
          </a:p>
          <a:p>
            <a:pPr marL="457200" lvl="0" indent="-317500" algn="l" rtl="0">
              <a:spcBef>
                <a:spcPts val="0"/>
              </a:spcBef>
              <a:spcAft>
                <a:spcPts val="0"/>
              </a:spcAft>
              <a:buSzPts val="1400"/>
              <a:buChar char="●"/>
            </a:pPr>
            <a:r>
              <a:rPr lang="en"/>
              <a:t>El cerebro es un instrumento diseñado para reaccionar ante expresiones emocionales o concretas. </a:t>
            </a:r>
            <a:endParaRPr/>
          </a:p>
          <a:p>
            <a:pPr marL="457200" lvl="0" indent="-317500" algn="l" rtl="0">
              <a:spcBef>
                <a:spcPts val="0"/>
              </a:spcBef>
              <a:spcAft>
                <a:spcPts val="0"/>
              </a:spcAft>
              <a:buSzPts val="1400"/>
              <a:buChar char="●"/>
            </a:pPr>
            <a:r>
              <a:rPr lang="en"/>
              <a:t>Cuando el cerebro emocional imprime al cuerpo una reacción violenta, ahí no es posible la empatía. </a:t>
            </a:r>
            <a:endParaRPr/>
          </a:p>
        </p:txBody>
      </p:sp>
      <p:sp>
        <p:nvSpPr>
          <p:cNvPr id="851" name="Google Shape;851;p42"/>
          <p:cNvSpPr txBox="1">
            <a:spLocks noGrp="1"/>
          </p:cNvSpPr>
          <p:nvPr>
            <p:ph type="title"/>
          </p:nvPr>
        </p:nvSpPr>
        <p:spPr>
          <a:xfrm>
            <a:off x="660225" y="382675"/>
            <a:ext cx="77637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La neurología de la empatía. </a:t>
            </a:r>
            <a:endParaRPr/>
          </a:p>
        </p:txBody>
      </p:sp>
      <p:pic>
        <p:nvPicPr>
          <p:cNvPr id="852" name="Google Shape;852;p42"/>
          <p:cNvPicPr preferRelativeResize="0"/>
          <p:nvPr/>
        </p:nvPicPr>
        <p:blipFill>
          <a:blip r:embed="rId3">
            <a:alphaModFix/>
          </a:blip>
          <a:stretch>
            <a:fillRect/>
          </a:stretch>
        </p:blipFill>
        <p:spPr>
          <a:xfrm>
            <a:off x="789331" y="1506250"/>
            <a:ext cx="2469971" cy="1272725"/>
          </a:xfrm>
          <a:prstGeom prst="rect">
            <a:avLst/>
          </a:prstGeom>
          <a:noFill/>
          <a:ln>
            <a:noFill/>
          </a:ln>
        </p:spPr>
      </p:pic>
      <p:pic>
        <p:nvPicPr>
          <p:cNvPr id="853" name="Google Shape;853;p42"/>
          <p:cNvPicPr preferRelativeResize="0"/>
          <p:nvPr/>
        </p:nvPicPr>
        <p:blipFill>
          <a:blip r:embed="rId4">
            <a:alphaModFix/>
          </a:blip>
          <a:stretch>
            <a:fillRect/>
          </a:stretch>
        </p:blipFill>
        <p:spPr>
          <a:xfrm>
            <a:off x="1981183" y="2893297"/>
            <a:ext cx="2202779" cy="1272725"/>
          </a:xfrm>
          <a:prstGeom prst="rect">
            <a:avLst/>
          </a:prstGeom>
          <a:noFill/>
          <a:ln>
            <a:noFill/>
          </a:ln>
        </p:spPr>
      </p:pic>
    </p:spTree>
  </p:cSld>
  <p:clrMapOvr>
    <a:masterClrMapping/>
  </p:clrMapOvr>
</p:sld>
</file>

<file path=ppt/theme/theme1.xml><?xml version="1.0" encoding="utf-8"?>
<a:theme xmlns:a="http://schemas.openxmlformats.org/drawingml/2006/main" name="Meet Our Professors by Slidesgo">
  <a:themeElements>
    <a:clrScheme name="Simple Light">
      <a:dk1>
        <a:srgbClr val="313131"/>
      </a:dk1>
      <a:lt1>
        <a:srgbClr val="666666"/>
      </a:lt1>
      <a:dk2>
        <a:srgbClr val="FFFFFF"/>
      </a:dk2>
      <a:lt2>
        <a:srgbClr val="1F1F1F"/>
      </a:lt2>
      <a:accent1>
        <a:srgbClr val="7293E9"/>
      </a:accent1>
      <a:accent2>
        <a:srgbClr val="C6F2FC"/>
      </a:accent2>
      <a:accent3>
        <a:srgbClr val="39D5B8"/>
      </a:accent3>
      <a:accent4>
        <a:srgbClr val="FFF78B"/>
      </a:accent4>
      <a:accent5>
        <a:srgbClr val="FF9B16"/>
      </a:accent5>
      <a:accent6>
        <a:srgbClr val="EBC650"/>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718</Words>
  <Application>Microsoft Office PowerPoint</Application>
  <PresentationFormat>Presentación en pantalla (16:9)</PresentationFormat>
  <Paragraphs>87</Paragraphs>
  <Slides>15</Slides>
  <Notes>14</Notes>
  <HiddenSlides>0</HiddenSlides>
  <MMClips>0</MMClips>
  <ScaleCrop>false</ScaleCrop>
  <HeadingPairs>
    <vt:vector size="6" baseType="variant">
      <vt:variant>
        <vt:lpstr>Fuentes usadas</vt:lpstr>
      </vt:variant>
      <vt:variant>
        <vt:i4>14</vt:i4>
      </vt:variant>
      <vt:variant>
        <vt:lpstr>Tema</vt:lpstr>
      </vt:variant>
      <vt:variant>
        <vt:i4>2</vt:i4>
      </vt:variant>
      <vt:variant>
        <vt:lpstr>Títulos de diapositiva</vt:lpstr>
      </vt:variant>
      <vt:variant>
        <vt:i4>15</vt:i4>
      </vt:variant>
    </vt:vector>
  </HeadingPairs>
  <TitlesOfParts>
    <vt:vector size="31" baseType="lpstr">
      <vt:lpstr>Gaegu</vt:lpstr>
      <vt:lpstr>Consolas</vt:lpstr>
      <vt:lpstr>Questrial</vt:lpstr>
      <vt:lpstr>Merriweather</vt:lpstr>
      <vt:lpstr>Roboto</vt:lpstr>
      <vt:lpstr>Nunito Light</vt:lpstr>
      <vt:lpstr>Proxima Nova Semibold</vt:lpstr>
      <vt:lpstr>Proxima Nova</vt:lpstr>
      <vt:lpstr>Arial</vt:lpstr>
      <vt:lpstr>Sarala</vt:lpstr>
      <vt:lpstr>Merriweather Sans</vt:lpstr>
      <vt:lpstr>Comic Sans MS</vt:lpstr>
      <vt:lpstr>Fira Sans Extra Condensed Medium</vt:lpstr>
      <vt:lpstr>Permanent Marker</vt:lpstr>
      <vt:lpstr>Meet Our Professors by Slidesgo</vt:lpstr>
      <vt:lpstr>Slidesgo Final Pages</vt:lpstr>
      <vt:lpstr>Empatia. </vt:lpstr>
      <vt:lpstr>Universidad Veracruzana.</vt:lpstr>
      <vt:lpstr>Goleman (1995) explica que la empatía es la actitud que tiene una persona para reconocer las emociones en los demás, es decir, es la capacidad de comprender los sentimientos de los otros y poder leer sus mensajes no verbales.</vt:lpstr>
      <vt:lpstr>Las raíces de la empatía. </vt:lpstr>
      <vt:lpstr>Desarrollo de la Empatía </vt:lpstr>
      <vt:lpstr>Infancia e imitacion motriz  </vt:lpstr>
      <vt:lpstr>El niño bien sintonizado.</vt:lpstr>
      <vt:lpstr>El costo de la falta de Sintonía</vt:lpstr>
      <vt:lpstr>La neurología de la empatía. </vt:lpstr>
      <vt:lpstr>La Empatía y Ética </vt:lpstr>
      <vt:lpstr>La vida carente de empatia. La mentalidad del agresor.</vt:lpstr>
      <vt:lpstr>Alteracion Depresion.</vt:lpstr>
      <vt:lpstr> La falta de empatía debe ser considerada como uno de los factores psicológicos, economicos, sociales que pueden acabar en la delincuencia.</vt:lpstr>
      <vt:lpstr>Presentación de PowerPoint</vt:lpstr>
      <vt:lpstr>   Gracias.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Empatia.</dc:title>
  <dc:creator>Admin</dc:creator>
  <cp:lastModifiedBy>Alejandro Cruz</cp:lastModifiedBy>
  <cp:revision>3</cp:revision>
  <dcterms:modified xsi:type="dcterms:W3CDTF">2022-11-29T23:43:55Z</dcterms:modified>
</cp:coreProperties>
</file>