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1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5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8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2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file/d/1T3R-8wUkE5o5BQUax-2F-9dVqyd2DG6N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F697C-305E-4B1F-8D00-0C67B6DCD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r>
              <a:rPr lang="es-MX" sz="6800"/>
              <a:t>Proyectos Formativos en el Ámbito Comunitario 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DA5D428-3890-4C6E-A5F4-9D31833B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" y="1606281"/>
            <a:ext cx="2758331" cy="3126738"/>
          </a:xfrm>
          <a:prstGeom prst="rect">
            <a:avLst/>
          </a:prstGeom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20AFF-FAD1-9ED3-3327-1C401688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970"/>
            <a:ext cx="1269292" cy="4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0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5A3847-A9D2-4180-956D-7A39C24D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58" y="291287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200" dirty="0">
                <a:solidFill>
                  <a:srgbClr val="FFFFFF"/>
                </a:solidFill>
              </a:rPr>
              <a:t>Realizo :</a:t>
            </a:r>
            <a:br>
              <a:rPr lang="es-MX" sz="3200" dirty="0">
                <a:solidFill>
                  <a:srgbClr val="FFFFFF"/>
                </a:solidFill>
              </a:rPr>
            </a:br>
            <a:br>
              <a:rPr lang="es-MX" sz="3200" dirty="0">
                <a:solidFill>
                  <a:srgbClr val="FFFFFF"/>
                </a:solidFill>
              </a:rPr>
            </a:br>
            <a:r>
              <a:rPr lang="es-MX" sz="3200" dirty="0">
                <a:solidFill>
                  <a:srgbClr val="FFFFFF"/>
                </a:solidFill>
              </a:rPr>
              <a:t>Dra. Erika Cortés Flores</a:t>
            </a:r>
            <a:br>
              <a:rPr lang="es-MX" sz="3200" dirty="0">
                <a:solidFill>
                  <a:srgbClr val="FFFFFF"/>
                </a:solidFill>
              </a:rPr>
            </a:br>
            <a:r>
              <a:rPr lang="es-MX" sz="3200" dirty="0">
                <a:solidFill>
                  <a:srgbClr val="FFFFFF"/>
                </a:solidFill>
              </a:rPr>
              <a:t>Mtro. Samuel Jiménez Abad</a:t>
            </a:r>
            <a:br>
              <a:rPr lang="es-MX" sz="3200" dirty="0">
                <a:solidFill>
                  <a:srgbClr val="FFFFFF"/>
                </a:solidFill>
              </a:rPr>
            </a:br>
            <a:r>
              <a:rPr lang="es-MX" sz="3200" dirty="0">
                <a:solidFill>
                  <a:srgbClr val="FFFFFF"/>
                </a:solidFill>
              </a:rPr>
              <a:t>Alumno Alejandro Cruz Ortiz</a:t>
            </a:r>
            <a:br>
              <a:rPr lang="es-MX" sz="2800" dirty="0">
                <a:solidFill>
                  <a:srgbClr val="FFFFFF"/>
                </a:solidFill>
              </a:rPr>
            </a:br>
            <a:endParaRPr lang="es-MX" sz="2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72394C-83B2-4972-95FE-C4764973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1175" cy="20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20AFF-FAD1-9ED3-3327-1C401688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334" y="6400800"/>
            <a:ext cx="1269292" cy="4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403773-A374-424A-A65B-0C545A43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27" y="722210"/>
            <a:ext cx="10058400" cy="3760891"/>
          </a:xfrm>
        </p:spPr>
        <p:txBody>
          <a:bodyPr/>
          <a:lstStyle/>
          <a:p>
            <a:r>
              <a:rPr lang="es-MX" dirty="0"/>
              <a:t>Dar clic en la imagen para abrir la liga del video:</a:t>
            </a: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19102AFD-4729-4A54-9C92-835788645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10" y="1298129"/>
            <a:ext cx="9890034" cy="48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6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6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5AE16E-E2C1-4A0E-AB34-9B4D0983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3561"/>
            <a:ext cx="5950634" cy="44313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MX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Instrucciones: Del siguiente cómic ordena las imágenes de forma correcta para crear la historia en secuencia de las fases de Investigación Acción Participativa; así mismo, identifica elementos y/o fases de la Investigación Acción Participativa.</a:t>
            </a:r>
            <a:br>
              <a:rPr lang="es-MX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MX" sz="3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7" name="Straight Connector 6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6FE7DC80-01E3-4447-90A1-E6CA9F04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677" y="2088645"/>
            <a:ext cx="3841219" cy="2151082"/>
          </a:xfrm>
          <a:prstGeom prst="rect">
            <a:avLst/>
          </a:prstGeom>
        </p:spPr>
      </p:pic>
      <p:sp>
        <p:nvSpPr>
          <p:cNvPr id="78" name="Rectangle 71">
            <a:extLst>
              <a:ext uri="{FF2B5EF4-FFF2-40B4-BE49-F238E27FC236}">
                <a16:creationId xmlns:a16="http://schemas.microsoft.com/office/drawing/2014/main" id="{596FA172-921E-4C46-94E3-3FC0695A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601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n 41" descr="Imagen que contiene juguete, lego&#10;&#10;Descripción generada automáticamente">
            <a:extLst>
              <a:ext uri="{FF2B5EF4-FFF2-40B4-BE49-F238E27FC236}">
                <a16:creationId xmlns:a16="http://schemas.microsoft.com/office/drawing/2014/main" id="{10D83DA8-F132-4005-8416-FCD9E395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" y="1143648"/>
            <a:ext cx="5092361" cy="4570704"/>
          </a:xfrm>
          <a:prstGeom prst="rect">
            <a:avLst/>
          </a:prstGeom>
        </p:spPr>
      </p:pic>
      <p:pic>
        <p:nvPicPr>
          <p:cNvPr id="46" name="Imagen 45" descr="Diagrama&#10;&#10;Descripción generada automáticamente">
            <a:extLst>
              <a:ext uri="{FF2B5EF4-FFF2-40B4-BE49-F238E27FC236}">
                <a16:creationId xmlns:a16="http://schemas.microsoft.com/office/drawing/2014/main" id="{F87235A1-BD39-4947-B0B1-E45576559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73" y="1155404"/>
            <a:ext cx="5092361" cy="45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683D51F-16CC-48B3-A255-0B9927F4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1137437"/>
            <a:ext cx="5092361" cy="45831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9EC96BB-807E-433D-8519-94B1B3FD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156533"/>
            <a:ext cx="5092361" cy="45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2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2E7A277-3E1D-42F6-BE77-569A0172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1111976"/>
            <a:ext cx="5092361" cy="463404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DF5FE76-FF99-44F9-AFCA-416651AE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143802"/>
            <a:ext cx="5092361" cy="45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F32027B-0AB6-471D-A9DD-00D85125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1118341"/>
            <a:ext cx="5092361" cy="46213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675D65C-A30A-4A2B-93CB-20E1B480C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143802"/>
            <a:ext cx="5092361" cy="45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2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4A9D9475-B9D6-46B8-B9AE-1AC23D8E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1143802"/>
            <a:ext cx="5092361" cy="4570395"/>
          </a:xfrm>
          <a:prstGeom prst="rect">
            <a:avLst/>
          </a:prstGeom>
        </p:spPr>
      </p:pic>
      <p:pic>
        <p:nvPicPr>
          <p:cNvPr id="31" name="Imagen 3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C639293-5E2E-4895-92D1-2229F1C8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181995"/>
            <a:ext cx="5092361" cy="44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7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Calendario&#10;&#10;Descripción generada automáticamente">
            <a:extLst>
              <a:ext uri="{FF2B5EF4-FFF2-40B4-BE49-F238E27FC236}">
                <a16:creationId xmlns:a16="http://schemas.microsoft.com/office/drawing/2014/main" id="{497F897A-814C-4698-89A4-6BD2F511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2" y="1131072"/>
            <a:ext cx="5092361" cy="4595856"/>
          </a:xfrm>
          <a:prstGeom prst="rect">
            <a:avLst/>
          </a:prstGeom>
        </p:spPr>
      </p:pic>
      <p:pic>
        <p:nvPicPr>
          <p:cNvPr id="18" name="Imagen 17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26FFD7EC-3BF1-4232-92DE-04DEBC02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131072"/>
            <a:ext cx="5092361" cy="45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38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_2SEEDS">
      <a:dk1>
        <a:srgbClr val="000000"/>
      </a:dk1>
      <a:lt1>
        <a:srgbClr val="FFFFFF"/>
      </a:lt1>
      <a:dk2>
        <a:srgbClr val="3B3521"/>
      </a:dk2>
      <a:lt2>
        <a:srgbClr val="E8E3E2"/>
      </a:lt2>
      <a:accent1>
        <a:srgbClr val="6BAAB8"/>
      </a:accent1>
      <a:accent2>
        <a:srgbClr val="76ADA0"/>
      </a:accent2>
      <a:accent3>
        <a:srgbClr val="87A3CC"/>
      </a:accent3>
      <a:accent4>
        <a:srgbClr val="C58A74"/>
      </a:accent4>
      <a:accent5>
        <a:srgbClr val="B49F71"/>
      </a:accent5>
      <a:accent6>
        <a:srgbClr val="A0A762"/>
      </a:accent6>
      <a:hlink>
        <a:srgbClr val="AD7467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80</Words>
  <Application>Microsoft Office PowerPoint</Application>
  <PresentationFormat>Panorámica</PresentationFormat>
  <Paragraphs>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RetrospectVTI</vt:lpstr>
      <vt:lpstr>Proyectos Formativos en el Ámbito Comunitario </vt:lpstr>
      <vt:lpstr>Presentación de PowerPoint</vt:lpstr>
      <vt:lpstr>Instrucciones: Del siguiente cómic ordena las imágenes de forma correcta para crear la historia en secuencia de las fases de Investigación Acción Participativa; así mismo, identifica elementos y/o fases de la Investigación Acción Participativa.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Realizo :  Dra. Erika Cortés Flores Mtro. Samuel Jiménez Abad Alumno Alejandro Cruz Ortiz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CRUZ ORTIZ ALEJANDRO</dc:creator>
  <cp:lastModifiedBy>Alejandro Cruz</cp:lastModifiedBy>
  <cp:revision>11</cp:revision>
  <dcterms:created xsi:type="dcterms:W3CDTF">2021-10-23T08:45:22Z</dcterms:created>
  <dcterms:modified xsi:type="dcterms:W3CDTF">2022-11-29T23:47:35Z</dcterms:modified>
</cp:coreProperties>
</file>