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7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1B473-51CB-4B31-A7EF-FD857D09805E}" type="doc">
      <dgm:prSet loTypeId="urn:microsoft.com/office/officeart/2005/8/layout/hierarchy2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s-MX"/>
        </a:p>
      </dgm:t>
    </dgm:pt>
    <dgm:pt modelId="{482DA919-576A-4C6B-8097-76092F490F17}">
      <dgm:prSet phldrT="[Texto]"/>
      <dgm:spPr/>
      <dgm:t>
        <a:bodyPr/>
        <a:lstStyle/>
        <a:p>
          <a:r>
            <a:rPr lang="es-MX" dirty="0"/>
            <a:t>MÉTODOS DE PROGRAMACIÓN DE OBRA</a:t>
          </a:r>
        </a:p>
      </dgm:t>
    </dgm:pt>
    <dgm:pt modelId="{81A2C24B-CBB6-4138-AF7B-89D9DAAF5A9A}" type="parTrans" cxnId="{D3A157FD-E79E-4D5F-8213-A8D99BC243BF}">
      <dgm:prSet/>
      <dgm:spPr/>
      <dgm:t>
        <a:bodyPr/>
        <a:lstStyle/>
        <a:p>
          <a:endParaRPr lang="es-MX"/>
        </a:p>
      </dgm:t>
    </dgm:pt>
    <dgm:pt modelId="{4DF90AF6-B879-428B-922E-3F0CC7E12125}" type="sibTrans" cxnId="{D3A157FD-E79E-4D5F-8213-A8D99BC243BF}">
      <dgm:prSet/>
      <dgm:spPr/>
      <dgm:t>
        <a:bodyPr/>
        <a:lstStyle/>
        <a:p>
          <a:endParaRPr lang="es-MX"/>
        </a:p>
      </dgm:t>
    </dgm:pt>
    <dgm:pt modelId="{1E278540-1BCC-4E3B-89D2-31909D1594A9}">
      <dgm:prSet phldrT="[Texto]"/>
      <dgm:spPr/>
      <dgm:t>
        <a:bodyPr/>
        <a:lstStyle/>
        <a:p>
          <a:r>
            <a:rPr lang="es-MX" dirty="0"/>
            <a:t>MÉTODO DE BARRAS O “GANTT”</a:t>
          </a:r>
        </a:p>
      </dgm:t>
    </dgm:pt>
    <dgm:pt modelId="{7C1330C7-C479-419E-AC31-C3E6589B8AFB}" type="parTrans" cxnId="{E907AD76-A231-40E5-A967-FDD308C19024}">
      <dgm:prSet/>
      <dgm:spPr/>
      <dgm:t>
        <a:bodyPr/>
        <a:lstStyle/>
        <a:p>
          <a:endParaRPr lang="es-MX"/>
        </a:p>
      </dgm:t>
    </dgm:pt>
    <dgm:pt modelId="{D349C4B3-FAE0-474E-9C7D-2EB718678DB2}" type="sibTrans" cxnId="{E907AD76-A231-40E5-A967-FDD308C19024}">
      <dgm:prSet/>
      <dgm:spPr/>
      <dgm:t>
        <a:bodyPr/>
        <a:lstStyle/>
        <a:p>
          <a:endParaRPr lang="es-MX"/>
        </a:p>
      </dgm:t>
    </dgm:pt>
    <dgm:pt modelId="{2F7FF74B-9393-4C0F-94E6-5D9CD01A0119}">
      <dgm:prSet phldrT="[Texto]"/>
      <dgm:spPr/>
      <dgm:t>
        <a:bodyPr/>
        <a:lstStyle/>
        <a:p>
          <a:r>
            <a:rPr lang="es-MX" dirty="0"/>
            <a:t>MÉTODO DE LA RUTA CRÍTICA</a:t>
          </a:r>
        </a:p>
      </dgm:t>
    </dgm:pt>
    <dgm:pt modelId="{7C25C605-518A-4F23-B066-2BBA7402000B}" type="parTrans" cxnId="{5D973B60-E5C4-45B0-A9C8-48598DB3A29C}">
      <dgm:prSet/>
      <dgm:spPr/>
      <dgm:t>
        <a:bodyPr/>
        <a:lstStyle/>
        <a:p>
          <a:endParaRPr lang="es-MX"/>
        </a:p>
      </dgm:t>
    </dgm:pt>
    <dgm:pt modelId="{F01BEB73-D29B-45F8-8CBB-B61C2448238E}" type="sibTrans" cxnId="{5D973B60-E5C4-45B0-A9C8-48598DB3A29C}">
      <dgm:prSet/>
      <dgm:spPr/>
      <dgm:t>
        <a:bodyPr/>
        <a:lstStyle/>
        <a:p>
          <a:endParaRPr lang="es-MX"/>
        </a:p>
      </dgm:t>
    </dgm:pt>
    <dgm:pt modelId="{BE95FA25-C58A-4384-83C1-D6A070DFC4C9}">
      <dgm:prSet phldrT="[Texto]"/>
      <dgm:spPr/>
      <dgm:t>
        <a:bodyPr/>
        <a:lstStyle/>
        <a:p>
          <a:r>
            <a:rPr lang="es-MX" dirty="0"/>
            <a:t>C.P.M.</a:t>
          </a:r>
        </a:p>
      </dgm:t>
    </dgm:pt>
    <dgm:pt modelId="{2335DDB0-93D4-4526-A207-057A1222B889}" type="parTrans" cxnId="{C79A0A88-FC0D-427E-82F0-EE5FFCE4D5A0}">
      <dgm:prSet/>
      <dgm:spPr/>
      <dgm:t>
        <a:bodyPr/>
        <a:lstStyle/>
        <a:p>
          <a:endParaRPr lang="es-MX"/>
        </a:p>
      </dgm:t>
    </dgm:pt>
    <dgm:pt modelId="{28228E06-D33E-4303-B9C5-81A9A0CA4E5A}" type="sibTrans" cxnId="{C79A0A88-FC0D-427E-82F0-EE5FFCE4D5A0}">
      <dgm:prSet/>
      <dgm:spPr/>
      <dgm:t>
        <a:bodyPr/>
        <a:lstStyle/>
        <a:p>
          <a:endParaRPr lang="es-MX"/>
        </a:p>
      </dgm:t>
    </dgm:pt>
    <dgm:pt modelId="{E929BAC7-2928-4F16-84CC-93190CCFE78E}">
      <dgm:prSet phldrT="[Texto]"/>
      <dgm:spPr/>
      <dgm:t>
        <a:bodyPr/>
        <a:lstStyle/>
        <a:p>
          <a:r>
            <a:rPr lang="es-MX" dirty="0"/>
            <a:t>P.E.R.T.</a:t>
          </a:r>
        </a:p>
      </dgm:t>
    </dgm:pt>
    <dgm:pt modelId="{7B6DCC13-6A86-487E-8D6E-475BC62A7A1B}" type="parTrans" cxnId="{1841519C-0307-4B8E-89C0-34F37ACE24AE}">
      <dgm:prSet/>
      <dgm:spPr/>
      <dgm:t>
        <a:bodyPr/>
        <a:lstStyle/>
        <a:p>
          <a:endParaRPr lang="es-MX"/>
        </a:p>
      </dgm:t>
    </dgm:pt>
    <dgm:pt modelId="{D636776E-4308-4E03-8307-F52CCCE5B01F}" type="sibTrans" cxnId="{1841519C-0307-4B8E-89C0-34F37ACE24AE}">
      <dgm:prSet/>
      <dgm:spPr/>
      <dgm:t>
        <a:bodyPr/>
        <a:lstStyle/>
        <a:p>
          <a:endParaRPr lang="es-MX"/>
        </a:p>
      </dgm:t>
    </dgm:pt>
    <dgm:pt modelId="{8C6252DD-9C06-4925-B6ED-7BF76E7D893B}" type="pres">
      <dgm:prSet presAssocID="{E061B473-51CB-4B31-A7EF-FD857D09805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CE91CA2-6C59-42C7-99C3-A3F457EABBBB}" type="pres">
      <dgm:prSet presAssocID="{482DA919-576A-4C6B-8097-76092F490F17}" presName="root1" presStyleCnt="0"/>
      <dgm:spPr/>
    </dgm:pt>
    <dgm:pt modelId="{19159277-F983-4E8B-8CAC-E6CBAAEFBF53}" type="pres">
      <dgm:prSet presAssocID="{482DA919-576A-4C6B-8097-76092F490F17}" presName="LevelOneTextNode" presStyleLbl="node0" presStyleIdx="0" presStyleCnt="1">
        <dgm:presLayoutVars>
          <dgm:chPref val="3"/>
        </dgm:presLayoutVars>
      </dgm:prSet>
      <dgm:spPr/>
    </dgm:pt>
    <dgm:pt modelId="{9FBC8CDB-1052-4C1D-9A30-F041DB43FB9A}" type="pres">
      <dgm:prSet presAssocID="{482DA919-576A-4C6B-8097-76092F490F17}" presName="level2hierChild" presStyleCnt="0"/>
      <dgm:spPr/>
    </dgm:pt>
    <dgm:pt modelId="{62809F83-1343-4BA5-94A9-2B323816567A}" type="pres">
      <dgm:prSet presAssocID="{7C1330C7-C479-419E-AC31-C3E6589B8AFB}" presName="conn2-1" presStyleLbl="parChTrans1D2" presStyleIdx="0" presStyleCnt="2"/>
      <dgm:spPr/>
    </dgm:pt>
    <dgm:pt modelId="{27A596FA-C0AC-44F6-9A80-529FC5B779C8}" type="pres">
      <dgm:prSet presAssocID="{7C1330C7-C479-419E-AC31-C3E6589B8AFB}" presName="connTx" presStyleLbl="parChTrans1D2" presStyleIdx="0" presStyleCnt="2"/>
      <dgm:spPr/>
    </dgm:pt>
    <dgm:pt modelId="{BBC38A14-164F-4A64-9491-84019DCD2B02}" type="pres">
      <dgm:prSet presAssocID="{1E278540-1BCC-4E3B-89D2-31909D1594A9}" presName="root2" presStyleCnt="0"/>
      <dgm:spPr/>
    </dgm:pt>
    <dgm:pt modelId="{83E57B3F-D88A-4F7B-9389-3C2802850327}" type="pres">
      <dgm:prSet presAssocID="{1E278540-1BCC-4E3B-89D2-31909D1594A9}" presName="LevelTwoTextNode" presStyleLbl="node2" presStyleIdx="0" presStyleCnt="2">
        <dgm:presLayoutVars>
          <dgm:chPref val="3"/>
        </dgm:presLayoutVars>
      </dgm:prSet>
      <dgm:spPr/>
    </dgm:pt>
    <dgm:pt modelId="{2D0970E0-DE67-468B-B7F5-888445BB2CC7}" type="pres">
      <dgm:prSet presAssocID="{1E278540-1BCC-4E3B-89D2-31909D1594A9}" presName="level3hierChild" presStyleCnt="0"/>
      <dgm:spPr/>
    </dgm:pt>
    <dgm:pt modelId="{ED4F3614-3627-4A72-8141-942E604ED4B0}" type="pres">
      <dgm:prSet presAssocID="{7C25C605-518A-4F23-B066-2BBA7402000B}" presName="conn2-1" presStyleLbl="parChTrans1D2" presStyleIdx="1" presStyleCnt="2"/>
      <dgm:spPr/>
    </dgm:pt>
    <dgm:pt modelId="{59460FAC-5501-4195-9B1B-84140F55B1E3}" type="pres">
      <dgm:prSet presAssocID="{7C25C605-518A-4F23-B066-2BBA7402000B}" presName="connTx" presStyleLbl="parChTrans1D2" presStyleIdx="1" presStyleCnt="2"/>
      <dgm:spPr/>
    </dgm:pt>
    <dgm:pt modelId="{81FB7881-656D-4767-BEA4-903D0CFFD9F7}" type="pres">
      <dgm:prSet presAssocID="{2F7FF74B-9393-4C0F-94E6-5D9CD01A0119}" presName="root2" presStyleCnt="0"/>
      <dgm:spPr/>
    </dgm:pt>
    <dgm:pt modelId="{B68BF650-556E-4559-B51B-7081803D6407}" type="pres">
      <dgm:prSet presAssocID="{2F7FF74B-9393-4C0F-94E6-5D9CD01A0119}" presName="LevelTwoTextNode" presStyleLbl="node2" presStyleIdx="1" presStyleCnt="2">
        <dgm:presLayoutVars>
          <dgm:chPref val="3"/>
        </dgm:presLayoutVars>
      </dgm:prSet>
      <dgm:spPr/>
    </dgm:pt>
    <dgm:pt modelId="{036F4A13-714A-46B6-89AA-543E19A2FA05}" type="pres">
      <dgm:prSet presAssocID="{2F7FF74B-9393-4C0F-94E6-5D9CD01A0119}" presName="level3hierChild" presStyleCnt="0"/>
      <dgm:spPr/>
    </dgm:pt>
    <dgm:pt modelId="{ECEF3C16-7600-47BB-881E-E4EDF7DC6BB7}" type="pres">
      <dgm:prSet presAssocID="{2335DDB0-93D4-4526-A207-057A1222B889}" presName="conn2-1" presStyleLbl="parChTrans1D3" presStyleIdx="0" presStyleCnt="2"/>
      <dgm:spPr/>
    </dgm:pt>
    <dgm:pt modelId="{57B0A5F4-19D9-4253-8644-D59113160DD1}" type="pres">
      <dgm:prSet presAssocID="{2335DDB0-93D4-4526-A207-057A1222B889}" presName="connTx" presStyleLbl="parChTrans1D3" presStyleIdx="0" presStyleCnt="2"/>
      <dgm:spPr/>
    </dgm:pt>
    <dgm:pt modelId="{B3673A41-C064-4FA9-BF49-AA54A84DAA0E}" type="pres">
      <dgm:prSet presAssocID="{BE95FA25-C58A-4384-83C1-D6A070DFC4C9}" presName="root2" presStyleCnt="0"/>
      <dgm:spPr/>
    </dgm:pt>
    <dgm:pt modelId="{187F6E5C-D219-4F33-BFCC-54A1794139D4}" type="pres">
      <dgm:prSet presAssocID="{BE95FA25-C58A-4384-83C1-D6A070DFC4C9}" presName="LevelTwoTextNode" presStyleLbl="node3" presStyleIdx="0" presStyleCnt="2">
        <dgm:presLayoutVars>
          <dgm:chPref val="3"/>
        </dgm:presLayoutVars>
      </dgm:prSet>
      <dgm:spPr/>
    </dgm:pt>
    <dgm:pt modelId="{A28F0703-0FCC-4734-B8BE-0914DFD3BB35}" type="pres">
      <dgm:prSet presAssocID="{BE95FA25-C58A-4384-83C1-D6A070DFC4C9}" presName="level3hierChild" presStyleCnt="0"/>
      <dgm:spPr/>
    </dgm:pt>
    <dgm:pt modelId="{5ECD2FA2-0A9A-470A-85DC-047122D06701}" type="pres">
      <dgm:prSet presAssocID="{7B6DCC13-6A86-487E-8D6E-475BC62A7A1B}" presName="conn2-1" presStyleLbl="parChTrans1D3" presStyleIdx="1" presStyleCnt="2"/>
      <dgm:spPr/>
    </dgm:pt>
    <dgm:pt modelId="{D775F908-DB57-46A4-AD3F-B0C862688381}" type="pres">
      <dgm:prSet presAssocID="{7B6DCC13-6A86-487E-8D6E-475BC62A7A1B}" presName="connTx" presStyleLbl="parChTrans1D3" presStyleIdx="1" presStyleCnt="2"/>
      <dgm:spPr/>
    </dgm:pt>
    <dgm:pt modelId="{3A12F7AE-72EA-4F0B-85D0-A90A1AC3A4EA}" type="pres">
      <dgm:prSet presAssocID="{E929BAC7-2928-4F16-84CC-93190CCFE78E}" presName="root2" presStyleCnt="0"/>
      <dgm:spPr/>
    </dgm:pt>
    <dgm:pt modelId="{01090FC3-ED76-405B-8E8D-E6612F21AC2B}" type="pres">
      <dgm:prSet presAssocID="{E929BAC7-2928-4F16-84CC-93190CCFE78E}" presName="LevelTwoTextNode" presStyleLbl="node3" presStyleIdx="1" presStyleCnt="2">
        <dgm:presLayoutVars>
          <dgm:chPref val="3"/>
        </dgm:presLayoutVars>
      </dgm:prSet>
      <dgm:spPr/>
    </dgm:pt>
    <dgm:pt modelId="{A0A29299-2C8F-4F2C-95CE-84BCDCD5181D}" type="pres">
      <dgm:prSet presAssocID="{E929BAC7-2928-4F16-84CC-93190CCFE78E}" presName="level3hierChild" presStyleCnt="0"/>
      <dgm:spPr/>
    </dgm:pt>
  </dgm:ptLst>
  <dgm:cxnLst>
    <dgm:cxn modelId="{939C380D-C512-4980-B34F-469D1C9C376A}" type="presOf" srcId="{7C25C605-518A-4F23-B066-2BBA7402000B}" destId="{ED4F3614-3627-4A72-8141-942E604ED4B0}" srcOrd="0" destOrd="0" presId="urn:microsoft.com/office/officeart/2005/8/layout/hierarchy2"/>
    <dgm:cxn modelId="{15111010-E5EB-4E29-8DC3-259FCE77A659}" type="presOf" srcId="{7B6DCC13-6A86-487E-8D6E-475BC62A7A1B}" destId="{5ECD2FA2-0A9A-470A-85DC-047122D06701}" srcOrd="0" destOrd="0" presId="urn:microsoft.com/office/officeart/2005/8/layout/hierarchy2"/>
    <dgm:cxn modelId="{AF4B3621-7357-4E64-89A6-98D6B42AE3C8}" type="presOf" srcId="{7B6DCC13-6A86-487E-8D6E-475BC62A7A1B}" destId="{D775F908-DB57-46A4-AD3F-B0C862688381}" srcOrd="1" destOrd="0" presId="urn:microsoft.com/office/officeart/2005/8/layout/hierarchy2"/>
    <dgm:cxn modelId="{BB409937-AAF0-4D2A-AE1D-983A5D7AB999}" type="presOf" srcId="{7C25C605-518A-4F23-B066-2BBA7402000B}" destId="{59460FAC-5501-4195-9B1B-84140F55B1E3}" srcOrd="1" destOrd="0" presId="urn:microsoft.com/office/officeart/2005/8/layout/hierarchy2"/>
    <dgm:cxn modelId="{5D973B60-E5C4-45B0-A9C8-48598DB3A29C}" srcId="{482DA919-576A-4C6B-8097-76092F490F17}" destId="{2F7FF74B-9393-4C0F-94E6-5D9CD01A0119}" srcOrd="1" destOrd="0" parTransId="{7C25C605-518A-4F23-B066-2BBA7402000B}" sibTransId="{F01BEB73-D29B-45F8-8CBB-B61C2448238E}"/>
    <dgm:cxn modelId="{C6BBC143-5289-47F7-B29A-B5558B5A2EFB}" type="presOf" srcId="{7C1330C7-C479-419E-AC31-C3E6589B8AFB}" destId="{62809F83-1343-4BA5-94A9-2B323816567A}" srcOrd="0" destOrd="0" presId="urn:microsoft.com/office/officeart/2005/8/layout/hierarchy2"/>
    <dgm:cxn modelId="{2428424D-8387-4443-80CF-84B30D373FC0}" type="presOf" srcId="{E061B473-51CB-4B31-A7EF-FD857D09805E}" destId="{8C6252DD-9C06-4925-B6ED-7BF76E7D893B}" srcOrd="0" destOrd="0" presId="urn:microsoft.com/office/officeart/2005/8/layout/hierarchy2"/>
    <dgm:cxn modelId="{E907AD76-A231-40E5-A967-FDD308C19024}" srcId="{482DA919-576A-4C6B-8097-76092F490F17}" destId="{1E278540-1BCC-4E3B-89D2-31909D1594A9}" srcOrd="0" destOrd="0" parTransId="{7C1330C7-C479-419E-AC31-C3E6589B8AFB}" sibTransId="{D349C4B3-FAE0-474E-9C7D-2EB718678DB2}"/>
    <dgm:cxn modelId="{A05A617F-6B58-47F9-9FF7-E822FAAEB233}" type="presOf" srcId="{E929BAC7-2928-4F16-84CC-93190CCFE78E}" destId="{01090FC3-ED76-405B-8E8D-E6612F21AC2B}" srcOrd="0" destOrd="0" presId="urn:microsoft.com/office/officeart/2005/8/layout/hierarchy2"/>
    <dgm:cxn modelId="{C79A0A88-FC0D-427E-82F0-EE5FFCE4D5A0}" srcId="{2F7FF74B-9393-4C0F-94E6-5D9CD01A0119}" destId="{BE95FA25-C58A-4384-83C1-D6A070DFC4C9}" srcOrd="0" destOrd="0" parTransId="{2335DDB0-93D4-4526-A207-057A1222B889}" sibTransId="{28228E06-D33E-4303-B9C5-81A9A0CA4E5A}"/>
    <dgm:cxn modelId="{2BD9958E-D9FB-440E-B307-EDE7D25FED9C}" type="presOf" srcId="{BE95FA25-C58A-4384-83C1-D6A070DFC4C9}" destId="{187F6E5C-D219-4F33-BFCC-54A1794139D4}" srcOrd="0" destOrd="0" presId="urn:microsoft.com/office/officeart/2005/8/layout/hierarchy2"/>
    <dgm:cxn modelId="{1841519C-0307-4B8E-89C0-34F37ACE24AE}" srcId="{2F7FF74B-9393-4C0F-94E6-5D9CD01A0119}" destId="{E929BAC7-2928-4F16-84CC-93190CCFE78E}" srcOrd="1" destOrd="0" parTransId="{7B6DCC13-6A86-487E-8D6E-475BC62A7A1B}" sibTransId="{D636776E-4308-4E03-8307-F52CCCE5B01F}"/>
    <dgm:cxn modelId="{B649F09C-5456-412A-8024-4D40A7C67FEC}" type="presOf" srcId="{482DA919-576A-4C6B-8097-76092F490F17}" destId="{19159277-F983-4E8B-8CAC-E6CBAAEFBF53}" srcOrd="0" destOrd="0" presId="urn:microsoft.com/office/officeart/2005/8/layout/hierarchy2"/>
    <dgm:cxn modelId="{78EEF69E-8685-4FD1-A349-FB2AE346AA28}" type="presOf" srcId="{7C1330C7-C479-419E-AC31-C3E6589B8AFB}" destId="{27A596FA-C0AC-44F6-9A80-529FC5B779C8}" srcOrd="1" destOrd="0" presId="urn:microsoft.com/office/officeart/2005/8/layout/hierarchy2"/>
    <dgm:cxn modelId="{7A4471A7-807D-4F57-BDB0-33F42C91D749}" type="presOf" srcId="{1E278540-1BCC-4E3B-89D2-31909D1594A9}" destId="{83E57B3F-D88A-4F7B-9389-3C2802850327}" srcOrd="0" destOrd="0" presId="urn:microsoft.com/office/officeart/2005/8/layout/hierarchy2"/>
    <dgm:cxn modelId="{ECA626AC-0601-494E-9484-6B6EC217CA19}" type="presOf" srcId="{2335DDB0-93D4-4526-A207-057A1222B889}" destId="{ECEF3C16-7600-47BB-881E-E4EDF7DC6BB7}" srcOrd="0" destOrd="0" presId="urn:microsoft.com/office/officeart/2005/8/layout/hierarchy2"/>
    <dgm:cxn modelId="{143610CA-CF59-433A-9336-98C2846544F1}" type="presOf" srcId="{2F7FF74B-9393-4C0F-94E6-5D9CD01A0119}" destId="{B68BF650-556E-4559-B51B-7081803D6407}" srcOrd="0" destOrd="0" presId="urn:microsoft.com/office/officeart/2005/8/layout/hierarchy2"/>
    <dgm:cxn modelId="{D3A157FD-E79E-4D5F-8213-A8D99BC243BF}" srcId="{E061B473-51CB-4B31-A7EF-FD857D09805E}" destId="{482DA919-576A-4C6B-8097-76092F490F17}" srcOrd="0" destOrd="0" parTransId="{81A2C24B-CBB6-4138-AF7B-89D9DAAF5A9A}" sibTransId="{4DF90AF6-B879-428B-922E-3F0CC7E12125}"/>
    <dgm:cxn modelId="{DE5842FE-C75B-4F02-8BBA-27E3B776DE2A}" type="presOf" srcId="{2335DDB0-93D4-4526-A207-057A1222B889}" destId="{57B0A5F4-19D9-4253-8644-D59113160DD1}" srcOrd="1" destOrd="0" presId="urn:microsoft.com/office/officeart/2005/8/layout/hierarchy2"/>
    <dgm:cxn modelId="{3BCD497E-EE80-4DE7-9147-CE8C68180A0D}" type="presParOf" srcId="{8C6252DD-9C06-4925-B6ED-7BF76E7D893B}" destId="{0CE91CA2-6C59-42C7-99C3-A3F457EABBBB}" srcOrd="0" destOrd="0" presId="urn:microsoft.com/office/officeart/2005/8/layout/hierarchy2"/>
    <dgm:cxn modelId="{401E1DAE-402F-4482-9CD6-2394DFBEDED7}" type="presParOf" srcId="{0CE91CA2-6C59-42C7-99C3-A3F457EABBBB}" destId="{19159277-F983-4E8B-8CAC-E6CBAAEFBF53}" srcOrd="0" destOrd="0" presId="urn:microsoft.com/office/officeart/2005/8/layout/hierarchy2"/>
    <dgm:cxn modelId="{33F47020-9D1D-4024-8DA3-CD86C4A5A173}" type="presParOf" srcId="{0CE91CA2-6C59-42C7-99C3-A3F457EABBBB}" destId="{9FBC8CDB-1052-4C1D-9A30-F041DB43FB9A}" srcOrd="1" destOrd="0" presId="urn:microsoft.com/office/officeart/2005/8/layout/hierarchy2"/>
    <dgm:cxn modelId="{58D66B70-6AE9-4762-82D2-B961283C3CF6}" type="presParOf" srcId="{9FBC8CDB-1052-4C1D-9A30-F041DB43FB9A}" destId="{62809F83-1343-4BA5-94A9-2B323816567A}" srcOrd="0" destOrd="0" presId="urn:microsoft.com/office/officeart/2005/8/layout/hierarchy2"/>
    <dgm:cxn modelId="{EA775C05-EE42-4EFB-A9F8-7128B6078213}" type="presParOf" srcId="{62809F83-1343-4BA5-94A9-2B323816567A}" destId="{27A596FA-C0AC-44F6-9A80-529FC5B779C8}" srcOrd="0" destOrd="0" presId="urn:microsoft.com/office/officeart/2005/8/layout/hierarchy2"/>
    <dgm:cxn modelId="{582965C7-471C-4EE5-BD37-F66E63C2790B}" type="presParOf" srcId="{9FBC8CDB-1052-4C1D-9A30-F041DB43FB9A}" destId="{BBC38A14-164F-4A64-9491-84019DCD2B02}" srcOrd="1" destOrd="0" presId="urn:microsoft.com/office/officeart/2005/8/layout/hierarchy2"/>
    <dgm:cxn modelId="{E1CEED67-49F0-4866-92BD-F71A74F7A4D3}" type="presParOf" srcId="{BBC38A14-164F-4A64-9491-84019DCD2B02}" destId="{83E57B3F-D88A-4F7B-9389-3C2802850327}" srcOrd="0" destOrd="0" presId="urn:microsoft.com/office/officeart/2005/8/layout/hierarchy2"/>
    <dgm:cxn modelId="{09B6AB3D-2AEF-40F1-8BD8-7585191BED95}" type="presParOf" srcId="{BBC38A14-164F-4A64-9491-84019DCD2B02}" destId="{2D0970E0-DE67-468B-B7F5-888445BB2CC7}" srcOrd="1" destOrd="0" presId="urn:microsoft.com/office/officeart/2005/8/layout/hierarchy2"/>
    <dgm:cxn modelId="{6F0D13D1-5424-45EB-B945-24246DC7E602}" type="presParOf" srcId="{9FBC8CDB-1052-4C1D-9A30-F041DB43FB9A}" destId="{ED4F3614-3627-4A72-8141-942E604ED4B0}" srcOrd="2" destOrd="0" presId="urn:microsoft.com/office/officeart/2005/8/layout/hierarchy2"/>
    <dgm:cxn modelId="{D328B06E-12BA-45C5-82FB-2E50BAB939EE}" type="presParOf" srcId="{ED4F3614-3627-4A72-8141-942E604ED4B0}" destId="{59460FAC-5501-4195-9B1B-84140F55B1E3}" srcOrd="0" destOrd="0" presId="urn:microsoft.com/office/officeart/2005/8/layout/hierarchy2"/>
    <dgm:cxn modelId="{7E4AE9B6-CDCC-46B0-B334-26CEB320090E}" type="presParOf" srcId="{9FBC8CDB-1052-4C1D-9A30-F041DB43FB9A}" destId="{81FB7881-656D-4767-BEA4-903D0CFFD9F7}" srcOrd="3" destOrd="0" presId="urn:microsoft.com/office/officeart/2005/8/layout/hierarchy2"/>
    <dgm:cxn modelId="{E93F5F10-D3B8-48BC-BA57-98FC6BDA55E6}" type="presParOf" srcId="{81FB7881-656D-4767-BEA4-903D0CFFD9F7}" destId="{B68BF650-556E-4559-B51B-7081803D6407}" srcOrd="0" destOrd="0" presId="urn:microsoft.com/office/officeart/2005/8/layout/hierarchy2"/>
    <dgm:cxn modelId="{03C5C5CD-544D-4F47-B38C-358CABA84C7A}" type="presParOf" srcId="{81FB7881-656D-4767-BEA4-903D0CFFD9F7}" destId="{036F4A13-714A-46B6-89AA-543E19A2FA05}" srcOrd="1" destOrd="0" presId="urn:microsoft.com/office/officeart/2005/8/layout/hierarchy2"/>
    <dgm:cxn modelId="{1795BC78-85CD-4BC8-92FD-DD758D515E33}" type="presParOf" srcId="{036F4A13-714A-46B6-89AA-543E19A2FA05}" destId="{ECEF3C16-7600-47BB-881E-E4EDF7DC6BB7}" srcOrd="0" destOrd="0" presId="urn:microsoft.com/office/officeart/2005/8/layout/hierarchy2"/>
    <dgm:cxn modelId="{04E91977-3A22-47F1-81BC-B668E875D66A}" type="presParOf" srcId="{ECEF3C16-7600-47BB-881E-E4EDF7DC6BB7}" destId="{57B0A5F4-19D9-4253-8644-D59113160DD1}" srcOrd="0" destOrd="0" presId="urn:microsoft.com/office/officeart/2005/8/layout/hierarchy2"/>
    <dgm:cxn modelId="{176A69F6-B96B-4794-ABEA-07FE417185D0}" type="presParOf" srcId="{036F4A13-714A-46B6-89AA-543E19A2FA05}" destId="{B3673A41-C064-4FA9-BF49-AA54A84DAA0E}" srcOrd="1" destOrd="0" presId="urn:microsoft.com/office/officeart/2005/8/layout/hierarchy2"/>
    <dgm:cxn modelId="{8A78F77A-694C-4C04-B010-6554017E0891}" type="presParOf" srcId="{B3673A41-C064-4FA9-BF49-AA54A84DAA0E}" destId="{187F6E5C-D219-4F33-BFCC-54A1794139D4}" srcOrd="0" destOrd="0" presId="urn:microsoft.com/office/officeart/2005/8/layout/hierarchy2"/>
    <dgm:cxn modelId="{1E98CB78-49BF-41B3-B2C2-206DAD3AC360}" type="presParOf" srcId="{B3673A41-C064-4FA9-BF49-AA54A84DAA0E}" destId="{A28F0703-0FCC-4734-B8BE-0914DFD3BB35}" srcOrd="1" destOrd="0" presId="urn:microsoft.com/office/officeart/2005/8/layout/hierarchy2"/>
    <dgm:cxn modelId="{49DF1B04-6EEB-4EED-A4E0-BBBF47C40886}" type="presParOf" srcId="{036F4A13-714A-46B6-89AA-543E19A2FA05}" destId="{5ECD2FA2-0A9A-470A-85DC-047122D06701}" srcOrd="2" destOrd="0" presId="urn:microsoft.com/office/officeart/2005/8/layout/hierarchy2"/>
    <dgm:cxn modelId="{89BE723B-331B-4802-BEE0-63B04A1B7B07}" type="presParOf" srcId="{5ECD2FA2-0A9A-470A-85DC-047122D06701}" destId="{D775F908-DB57-46A4-AD3F-B0C862688381}" srcOrd="0" destOrd="0" presId="urn:microsoft.com/office/officeart/2005/8/layout/hierarchy2"/>
    <dgm:cxn modelId="{3AF0AC16-6997-45DE-8865-231BA008C03F}" type="presParOf" srcId="{036F4A13-714A-46B6-89AA-543E19A2FA05}" destId="{3A12F7AE-72EA-4F0B-85D0-A90A1AC3A4EA}" srcOrd="3" destOrd="0" presId="urn:microsoft.com/office/officeart/2005/8/layout/hierarchy2"/>
    <dgm:cxn modelId="{11ECEC47-3AF2-404B-BE1E-D6ADC0D273F3}" type="presParOf" srcId="{3A12F7AE-72EA-4F0B-85D0-A90A1AC3A4EA}" destId="{01090FC3-ED76-405B-8E8D-E6612F21AC2B}" srcOrd="0" destOrd="0" presId="urn:microsoft.com/office/officeart/2005/8/layout/hierarchy2"/>
    <dgm:cxn modelId="{794C654A-5DF0-4681-88FD-7131AB7BB33C}" type="presParOf" srcId="{3A12F7AE-72EA-4F0B-85D0-A90A1AC3A4EA}" destId="{A0A29299-2C8F-4F2C-95CE-84BCDCD518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47D7D-DFE8-47B5-BFAE-1802509BC0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F3A4A1-4801-46CC-9A5E-EE939CAEC337}">
      <dgm:prSet/>
      <dgm:spPr/>
      <dgm:t>
        <a:bodyPr/>
        <a:lstStyle/>
        <a:p>
          <a:r>
            <a:rPr lang="es-MX" i="0" baseline="0"/>
            <a:t>La</a:t>
          </a:r>
          <a:r>
            <a:rPr lang="es-MX" b="1" i="0" baseline="0"/>
            <a:t> </a:t>
          </a:r>
          <a:r>
            <a:rPr lang="es-MX" b="0" i="0" baseline="0"/>
            <a:t>técnica de la Ruta Crítica tuvo su origen entre 1956 y 1958 en dos problemas paralelos, pero diferentes, en cuanto a la planeación y el control de proyectos.</a:t>
          </a:r>
          <a:endParaRPr lang="en-US"/>
        </a:p>
      </dgm:t>
    </dgm:pt>
    <dgm:pt modelId="{32003906-AE0B-4575-8A29-B2A1CFD5844D}" type="parTrans" cxnId="{1D9C6348-9932-4314-8F0B-334AF5B30213}">
      <dgm:prSet/>
      <dgm:spPr/>
      <dgm:t>
        <a:bodyPr/>
        <a:lstStyle/>
        <a:p>
          <a:endParaRPr lang="en-US"/>
        </a:p>
      </dgm:t>
    </dgm:pt>
    <dgm:pt modelId="{B6776A11-A9A7-4B70-9739-70EB01F19753}" type="sibTrans" cxnId="{1D9C6348-9932-4314-8F0B-334AF5B30213}">
      <dgm:prSet/>
      <dgm:spPr/>
      <dgm:t>
        <a:bodyPr/>
        <a:lstStyle/>
        <a:p>
          <a:endParaRPr lang="en-US"/>
        </a:p>
      </dgm:t>
    </dgm:pt>
    <dgm:pt modelId="{435EB62F-3ABB-48A7-9B5C-EBD168E09EFB}">
      <dgm:prSet/>
      <dgm:spPr/>
      <dgm:t>
        <a:bodyPr/>
        <a:lstStyle/>
        <a:p>
          <a:r>
            <a:rPr lang="es-MX" b="1" i="0" baseline="0"/>
            <a:t>El C.P.M. (CRITICAL PATH METHOD).- </a:t>
          </a:r>
          <a:r>
            <a:rPr lang="es-MX" b="0" i="0" baseline="0"/>
            <a:t>Este método es determinístico. Se caracteriza por utilizar una duración para cada actividad.</a:t>
          </a:r>
          <a:endParaRPr lang="en-US"/>
        </a:p>
      </dgm:t>
    </dgm:pt>
    <dgm:pt modelId="{9F2679B6-8F93-4AE6-B24D-01AD31B1CB25}" type="parTrans" cxnId="{EFE5285C-ADF9-45C0-A74F-0F7CDD885CB6}">
      <dgm:prSet/>
      <dgm:spPr/>
      <dgm:t>
        <a:bodyPr/>
        <a:lstStyle/>
        <a:p>
          <a:endParaRPr lang="en-US"/>
        </a:p>
      </dgm:t>
    </dgm:pt>
    <dgm:pt modelId="{BF6DA4ED-CB34-48FB-B7B4-177A359BF803}" type="sibTrans" cxnId="{EFE5285C-ADF9-45C0-A74F-0F7CDD885CB6}">
      <dgm:prSet/>
      <dgm:spPr/>
      <dgm:t>
        <a:bodyPr/>
        <a:lstStyle/>
        <a:p>
          <a:endParaRPr lang="en-US"/>
        </a:p>
      </dgm:t>
    </dgm:pt>
    <dgm:pt modelId="{318172E2-E932-4CFE-A93F-E312F4FBBB5B}">
      <dgm:prSet/>
      <dgm:spPr/>
      <dgm:t>
        <a:bodyPr/>
        <a:lstStyle/>
        <a:p>
          <a:r>
            <a:rPr lang="es-MX" b="1" i="0" baseline="0"/>
            <a:t>P.E.R.T.</a:t>
          </a:r>
          <a:r>
            <a:rPr lang="es-MX"/>
            <a:t> </a:t>
          </a:r>
          <a:r>
            <a:rPr lang="es-MX" b="1" i="0" baseline="0"/>
            <a:t>(PROGRAM EVALUATION AND REVIEW TECHNIQUE).-</a:t>
          </a:r>
          <a:r>
            <a:rPr lang="es-MX" b="0" i="0" baseline="0"/>
            <a:t>Este método utiliza tres duraciones para cada actividad; es un Método Probabilístico.</a:t>
          </a:r>
          <a:endParaRPr lang="en-US"/>
        </a:p>
      </dgm:t>
    </dgm:pt>
    <dgm:pt modelId="{AC6A9A09-94F7-4024-9E0E-C3A156269C21}" type="parTrans" cxnId="{3737810B-EA48-49E9-956A-45F1F52C4A1C}">
      <dgm:prSet/>
      <dgm:spPr/>
      <dgm:t>
        <a:bodyPr/>
        <a:lstStyle/>
        <a:p>
          <a:endParaRPr lang="en-US"/>
        </a:p>
      </dgm:t>
    </dgm:pt>
    <dgm:pt modelId="{A4334D3E-DA86-494B-87FC-A5B9EF0361B2}" type="sibTrans" cxnId="{3737810B-EA48-49E9-956A-45F1F52C4A1C}">
      <dgm:prSet/>
      <dgm:spPr/>
      <dgm:t>
        <a:bodyPr/>
        <a:lstStyle/>
        <a:p>
          <a:endParaRPr lang="en-US"/>
        </a:p>
      </dgm:t>
    </dgm:pt>
    <dgm:pt modelId="{ABD62439-9EDB-45A3-B2FA-F09A93A2F65B}" type="pres">
      <dgm:prSet presAssocID="{E9947D7D-DFE8-47B5-BFAE-1802509BC091}" presName="vert0" presStyleCnt="0">
        <dgm:presLayoutVars>
          <dgm:dir/>
          <dgm:animOne val="branch"/>
          <dgm:animLvl val="lvl"/>
        </dgm:presLayoutVars>
      </dgm:prSet>
      <dgm:spPr/>
    </dgm:pt>
    <dgm:pt modelId="{AF72F2DA-4FE1-428E-9335-B0EEA0D41D1C}" type="pres">
      <dgm:prSet presAssocID="{A0F3A4A1-4801-46CC-9A5E-EE939CAEC337}" presName="thickLine" presStyleLbl="alignNode1" presStyleIdx="0" presStyleCnt="3"/>
      <dgm:spPr/>
    </dgm:pt>
    <dgm:pt modelId="{08FC06CE-3BC4-4838-AF67-14B42122A10B}" type="pres">
      <dgm:prSet presAssocID="{A0F3A4A1-4801-46CC-9A5E-EE939CAEC337}" presName="horz1" presStyleCnt="0"/>
      <dgm:spPr/>
    </dgm:pt>
    <dgm:pt modelId="{8BE464F0-CFB5-41AF-A10B-D47584B4E184}" type="pres">
      <dgm:prSet presAssocID="{A0F3A4A1-4801-46CC-9A5E-EE939CAEC337}" presName="tx1" presStyleLbl="revTx" presStyleIdx="0" presStyleCnt="3"/>
      <dgm:spPr/>
    </dgm:pt>
    <dgm:pt modelId="{6C9BF48D-66E6-4239-8ED3-AFA44004C8BB}" type="pres">
      <dgm:prSet presAssocID="{A0F3A4A1-4801-46CC-9A5E-EE939CAEC337}" presName="vert1" presStyleCnt="0"/>
      <dgm:spPr/>
    </dgm:pt>
    <dgm:pt modelId="{FE300653-70D0-4C89-ADE6-099C1D3F39FD}" type="pres">
      <dgm:prSet presAssocID="{435EB62F-3ABB-48A7-9B5C-EBD168E09EFB}" presName="thickLine" presStyleLbl="alignNode1" presStyleIdx="1" presStyleCnt="3"/>
      <dgm:spPr/>
    </dgm:pt>
    <dgm:pt modelId="{2A4147C8-B37A-4534-B6D0-F71CB0312584}" type="pres">
      <dgm:prSet presAssocID="{435EB62F-3ABB-48A7-9B5C-EBD168E09EFB}" presName="horz1" presStyleCnt="0"/>
      <dgm:spPr/>
    </dgm:pt>
    <dgm:pt modelId="{39D653D2-1FFD-4C21-9AB9-3D5D9D40FC9C}" type="pres">
      <dgm:prSet presAssocID="{435EB62F-3ABB-48A7-9B5C-EBD168E09EFB}" presName="tx1" presStyleLbl="revTx" presStyleIdx="1" presStyleCnt="3"/>
      <dgm:spPr/>
    </dgm:pt>
    <dgm:pt modelId="{B9266557-2395-44F6-A88A-EAC423EDE5F5}" type="pres">
      <dgm:prSet presAssocID="{435EB62F-3ABB-48A7-9B5C-EBD168E09EFB}" presName="vert1" presStyleCnt="0"/>
      <dgm:spPr/>
    </dgm:pt>
    <dgm:pt modelId="{34E723A1-5B84-4527-9437-19F8B5163011}" type="pres">
      <dgm:prSet presAssocID="{318172E2-E932-4CFE-A93F-E312F4FBBB5B}" presName="thickLine" presStyleLbl="alignNode1" presStyleIdx="2" presStyleCnt="3"/>
      <dgm:spPr/>
    </dgm:pt>
    <dgm:pt modelId="{298CD704-8088-4BE8-B70B-4D4540EB549A}" type="pres">
      <dgm:prSet presAssocID="{318172E2-E932-4CFE-A93F-E312F4FBBB5B}" presName="horz1" presStyleCnt="0"/>
      <dgm:spPr/>
    </dgm:pt>
    <dgm:pt modelId="{7EF400C5-6625-4C7F-BCCD-690B189B7314}" type="pres">
      <dgm:prSet presAssocID="{318172E2-E932-4CFE-A93F-E312F4FBBB5B}" presName="tx1" presStyleLbl="revTx" presStyleIdx="2" presStyleCnt="3"/>
      <dgm:spPr/>
    </dgm:pt>
    <dgm:pt modelId="{4F53F361-4DF9-4FBE-94AE-C4FA44EDD80F}" type="pres">
      <dgm:prSet presAssocID="{318172E2-E932-4CFE-A93F-E312F4FBBB5B}" presName="vert1" presStyleCnt="0"/>
      <dgm:spPr/>
    </dgm:pt>
  </dgm:ptLst>
  <dgm:cxnLst>
    <dgm:cxn modelId="{3737810B-EA48-49E9-956A-45F1F52C4A1C}" srcId="{E9947D7D-DFE8-47B5-BFAE-1802509BC091}" destId="{318172E2-E932-4CFE-A93F-E312F4FBBB5B}" srcOrd="2" destOrd="0" parTransId="{AC6A9A09-94F7-4024-9E0E-C3A156269C21}" sibTransId="{A4334D3E-DA86-494B-87FC-A5B9EF0361B2}"/>
    <dgm:cxn modelId="{EFE5285C-ADF9-45C0-A74F-0F7CDD885CB6}" srcId="{E9947D7D-DFE8-47B5-BFAE-1802509BC091}" destId="{435EB62F-3ABB-48A7-9B5C-EBD168E09EFB}" srcOrd="1" destOrd="0" parTransId="{9F2679B6-8F93-4AE6-B24D-01AD31B1CB25}" sibTransId="{BF6DA4ED-CB34-48FB-B7B4-177A359BF803}"/>
    <dgm:cxn modelId="{1D9C6348-9932-4314-8F0B-334AF5B30213}" srcId="{E9947D7D-DFE8-47B5-BFAE-1802509BC091}" destId="{A0F3A4A1-4801-46CC-9A5E-EE939CAEC337}" srcOrd="0" destOrd="0" parTransId="{32003906-AE0B-4575-8A29-B2A1CFD5844D}" sibTransId="{B6776A11-A9A7-4B70-9739-70EB01F19753}"/>
    <dgm:cxn modelId="{BD8C3BA9-7B5B-4FAA-A9FC-CC4C03B3E49E}" type="presOf" srcId="{318172E2-E932-4CFE-A93F-E312F4FBBB5B}" destId="{7EF400C5-6625-4C7F-BCCD-690B189B7314}" srcOrd="0" destOrd="0" presId="urn:microsoft.com/office/officeart/2008/layout/LinedList"/>
    <dgm:cxn modelId="{742D52AC-7990-49C5-A6D1-A583A8AE9F66}" type="presOf" srcId="{A0F3A4A1-4801-46CC-9A5E-EE939CAEC337}" destId="{8BE464F0-CFB5-41AF-A10B-D47584B4E184}" srcOrd="0" destOrd="0" presId="urn:microsoft.com/office/officeart/2008/layout/LinedList"/>
    <dgm:cxn modelId="{1FD872DF-8C0A-4E12-B522-3059BF6C519E}" type="presOf" srcId="{435EB62F-3ABB-48A7-9B5C-EBD168E09EFB}" destId="{39D653D2-1FFD-4C21-9AB9-3D5D9D40FC9C}" srcOrd="0" destOrd="0" presId="urn:microsoft.com/office/officeart/2008/layout/LinedList"/>
    <dgm:cxn modelId="{4BF163FD-3E6F-4079-BC26-E7001CAD9D65}" type="presOf" srcId="{E9947D7D-DFE8-47B5-BFAE-1802509BC091}" destId="{ABD62439-9EDB-45A3-B2FA-F09A93A2F65B}" srcOrd="0" destOrd="0" presId="urn:microsoft.com/office/officeart/2008/layout/LinedList"/>
    <dgm:cxn modelId="{8495044B-910C-4E31-9C31-8652CD30911A}" type="presParOf" srcId="{ABD62439-9EDB-45A3-B2FA-F09A93A2F65B}" destId="{AF72F2DA-4FE1-428E-9335-B0EEA0D41D1C}" srcOrd="0" destOrd="0" presId="urn:microsoft.com/office/officeart/2008/layout/LinedList"/>
    <dgm:cxn modelId="{A618B278-6854-46B4-90F8-3B6D0369A623}" type="presParOf" srcId="{ABD62439-9EDB-45A3-B2FA-F09A93A2F65B}" destId="{08FC06CE-3BC4-4838-AF67-14B42122A10B}" srcOrd="1" destOrd="0" presId="urn:microsoft.com/office/officeart/2008/layout/LinedList"/>
    <dgm:cxn modelId="{7128DF0B-26FB-4613-8527-2946B1588CF8}" type="presParOf" srcId="{08FC06CE-3BC4-4838-AF67-14B42122A10B}" destId="{8BE464F0-CFB5-41AF-A10B-D47584B4E184}" srcOrd="0" destOrd="0" presId="urn:microsoft.com/office/officeart/2008/layout/LinedList"/>
    <dgm:cxn modelId="{79099B1A-7A13-4967-B2A6-213ED266DB6E}" type="presParOf" srcId="{08FC06CE-3BC4-4838-AF67-14B42122A10B}" destId="{6C9BF48D-66E6-4239-8ED3-AFA44004C8BB}" srcOrd="1" destOrd="0" presId="urn:microsoft.com/office/officeart/2008/layout/LinedList"/>
    <dgm:cxn modelId="{7350F4E6-518D-4F39-870D-B8E49C727362}" type="presParOf" srcId="{ABD62439-9EDB-45A3-B2FA-F09A93A2F65B}" destId="{FE300653-70D0-4C89-ADE6-099C1D3F39FD}" srcOrd="2" destOrd="0" presId="urn:microsoft.com/office/officeart/2008/layout/LinedList"/>
    <dgm:cxn modelId="{AC977B37-E692-4C2E-8FF2-9C14599A97F0}" type="presParOf" srcId="{ABD62439-9EDB-45A3-B2FA-F09A93A2F65B}" destId="{2A4147C8-B37A-4534-B6D0-F71CB0312584}" srcOrd="3" destOrd="0" presId="urn:microsoft.com/office/officeart/2008/layout/LinedList"/>
    <dgm:cxn modelId="{7337ECE2-ECD0-45E0-B146-9F0C3F889C87}" type="presParOf" srcId="{2A4147C8-B37A-4534-B6D0-F71CB0312584}" destId="{39D653D2-1FFD-4C21-9AB9-3D5D9D40FC9C}" srcOrd="0" destOrd="0" presId="urn:microsoft.com/office/officeart/2008/layout/LinedList"/>
    <dgm:cxn modelId="{654A5F60-58AE-407D-9652-E4F15CBC233A}" type="presParOf" srcId="{2A4147C8-B37A-4534-B6D0-F71CB0312584}" destId="{B9266557-2395-44F6-A88A-EAC423EDE5F5}" srcOrd="1" destOrd="0" presId="urn:microsoft.com/office/officeart/2008/layout/LinedList"/>
    <dgm:cxn modelId="{F22B5264-BA8A-49A4-A5F1-7A77DF113C50}" type="presParOf" srcId="{ABD62439-9EDB-45A3-B2FA-F09A93A2F65B}" destId="{34E723A1-5B84-4527-9437-19F8B5163011}" srcOrd="4" destOrd="0" presId="urn:microsoft.com/office/officeart/2008/layout/LinedList"/>
    <dgm:cxn modelId="{F1546C31-6649-4521-99BA-19014CA002DB}" type="presParOf" srcId="{ABD62439-9EDB-45A3-B2FA-F09A93A2F65B}" destId="{298CD704-8088-4BE8-B70B-4D4540EB549A}" srcOrd="5" destOrd="0" presId="urn:microsoft.com/office/officeart/2008/layout/LinedList"/>
    <dgm:cxn modelId="{7251CA35-8FDB-4F81-B979-25F15448F1B3}" type="presParOf" srcId="{298CD704-8088-4BE8-B70B-4D4540EB549A}" destId="{7EF400C5-6625-4C7F-BCCD-690B189B7314}" srcOrd="0" destOrd="0" presId="urn:microsoft.com/office/officeart/2008/layout/LinedList"/>
    <dgm:cxn modelId="{0C4C7FF9-4DB6-4925-A06B-E0FFCB90F5B9}" type="presParOf" srcId="{298CD704-8088-4BE8-B70B-4D4540EB549A}" destId="{4F53F361-4DF9-4FBE-94AE-C4FA44EDD8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59277-F983-4E8B-8CAC-E6CBAAEFBF53}">
      <dsp:nvSpPr>
        <dsp:cNvPr id="0" name=""/>
        <dsp:cNvSpPr/>
      </dsp:nvSpPr>
      <dsp:spPr>
        <a:xfrm>
          <a:off x="1958" y="985173"/>
          <a:ext cx="1563147" cy="7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MÉTODOS DE PROGRAMACIÓN DE OBRA</a:t>
          </a:r>
        </a:p>
      </dsp:txBody>
      <dsp:txXfrm>
        <a:off x="24849" y="1008064"/>
        <a:ext cx="1517365" cy="735791"/>
      </dsp:txXfrm>
    </dsp:sp>
    <dsp:sp modelId="{62809F83-1343-4BA5-94A9-2B323816567A}">
      <dsp:nvSpPr>
        <dsp:cNvPr id="0" name=""/>
        <dsp:cNvSpPr/>
      </dsp:nvSpPr>
      <dsp:spPr>
        <a:xfrm rot="19457599">
          <a:off x="1492731" y="1129285"/>
          <a:ext cx="770009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770009" y="21972"/>
              </a:lnTo>
            </a:path>
          </a:pathLst>
        </a:custGeom>
        <a:noFill/>
        <a:ln w="63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858486" y="1132008"/>
        <a:ext cx="38500" cy="38500"/>
      </dsp:txXfrm>
    </dsp:sp>
    <dsp:sp modelId="{83E57B3F-D88A-4F7B-9389-3C2802850327}">
      <dsp:nvSpPr>
        <dsp:cNvPr id="0" name=""/>
        <dsp:cNvSpPr/>
      </dsp:nvSpPr>
      <dsp:spPr>
        <a:xfrm>
          <a:off x="2190366" y="535768"/>
          <a:ext cx="1563147" cy="7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MÉTODO DE BARRAS O “GANTT”</a:t>
          </a:r>
        </a:p>
      </dsp:txBody>
      <dsp:txXfrm>
        <a:off x="2213257" y="558659"/>
        <a:ext cx="1517365" cy="735791"/>
      </dsp:txXfrm>
    </dsp:sp>
    <dsp:sp modelId="{ED4F3614-3627-4A72-8141-942E604ED4B0}">
      <dsp:nvSpPr>
        <dsp:cNvPr id="0" name=""/>
        <dsp:cNvSpPr/>
      </dsp:nvSpPr>
      <dsp:spPr>
        <a:xfrm rot="2142401">
          <a:off x="1492731" y="1578690"/>
          <a:ext cx="770009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770009" y="21972"/>
              </a:lnTo>
            </a:path>
          </a:pathLst>
        </a:custGeom>
        <a:noFill/>
        <a:ln w="63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858486" y="1581413"/>
        <a:ext cx="38500" cy="38500"/>
      </dsp:txXfrm>
    </dsp:sp>
    <dsp:sp modelId="{B68BF650-556E-4559-B51B-7081803D6407}">
      <dsp:nvSpPr>
        <dsp:cNvPr id="0" name=""/>
        <dsp:cNvSpPr/>
      </dsp:nvSpPr>
      <dsp:spPr>
        <a:xfrm>
          <a:off x="2190366" y="1434579"/>
          <a:ext cx="1563147" cy="7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MÉTODO DE LA RUTA CRÍTICA</a:t>
          </a:r>
        </a:p>
      </dsp:txBody>
      <dsp:txXfrm>
        <a:off x="2213257" y="1457470"/>
        <a:ext cx="1517365" cy="735791"/>
      </dsp:txXfrm>
    </dsp:sp>
    <dsp:sp modelId="{ECEF3C16-7600-47BB-881E-E4EDF7DC6BB7}">
      <dsp:nvSpPr>
        <dsp:cNvPr id="0" name=""/>
        <dsp:cNvSpPr/>
      </dsp:nvSpPr>
      <dsp:spPr>
        <a:xfrm rot="19457599">
          <a:off x="3681139" y="1578690"/>
          <a:ext cx="770009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770009" y="21972"/>
              </a:lnTo>
            </a:path>
          </a:pathLst>
        </a:custGeom>
        <a:noFill/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046893" y="1581413"/>
        <a:ext cx="38500" cy="38500"/>
      </dsp:txXfrm>
    </dsp:sp>
    <dsp:sp modelId="{187F6E5C-D219-4F33-BFCC-54A1794139D4}">
      <dsp:nvSpPr>
        <dsp:cNvPr id="0" name=""/>
        <dsp:cNvSpPr/>
      </dsp:nvSpPr>
      <dsp:spPr>
        <a:xfrm>
          <a:off x="4378773" y="985173"/>
          <a:ext cx="1563147" cy="7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C.P.M.</a:t>
          </a:r>
        </a:p>
      </dsp:txBody>
      <dsp:txXfrm>
        <a:off x="4401664" y="1008064"/>
        <a:ext cx="1517365" cy="735791"/>
      </dsp:txXfrm>
    </dsp:sp>
    <dsp:sp modelId="{5ECD2FA2-0A9A-470A-85DC-047122D06701}">
      <dsp:nvSpPr>
        <dsp:cNvPr id="0" name=""/>
        <dsp:cNvSpPr/>
      </dsp:nvSpPr>
      <dsp:spPr>
        <a:xfrm rot="2142401">
          <a:off x="3681139" y="2028095"/>
          <a:ext cx="770009" cy="43945"/>
        </a:xfrm>
        <a:custGeom>
          <a:avLst/>
          <a:gdLst/>
          <a:ahLst/>
          <a:cxnLst/>
          <a:rect l="0" t="0" r="0" b="0"/>
          <a:pathLst>
            <a:path>
              <a:moveTo>
                <a:pt x="0" y="21972"/>
              </a:moveTo>
              <a:lnTo>
                <a:pt x="770009" y="21972"/>
              </a:lnTo>
            </a:path>
          </a:pathLst>
        </a:custGeom>
        <a:noFill/>
        <a:ln w="63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046893" y="2030818"/>
        <a:ext cx="38500" cy="38500"/>
      </dsp:txXfrm>
    </dsp:sp>
    <dsp:sp modelId="{01090FC3-ED76-405B-8E8D-E6612F21AC2B}">
      <dsp:nvSpPr>
        <dsp:cNvPr id="0" name=""/>
        <dsp:cNvSpPr/>
      </dsp:nvSpPr>
      <dsp:spPr>
        <a:xfrm>
          <a:off x="4378773" y="1883984"/>
          <a:ext cx="1563147" cy="78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P.E.R.T.</a:t>
          </a:r>
        </a:p>
      </dsp:txBody>
      <dsp:txXfrm>
        <a:off x="4401664" y="1906875"/>
        <a:ext cx="1517365" cy="735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F2DA-4FE1-428E-9335-B0EEA0D41D1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464F0-CFB5-41AF-A10B-D47584B4E184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i="0" kern="1200" baseline="0"/>
            <a:t>La</a:t>
          </a:r>
          <a:r>
            <a:rPr lang="es-MX" sz="2900" b="1" i="0" kern="1200" baseline="0"/>
            <a:t> </a:t>
          </a:r>
          <a:r>
            <a:rPr lang="es-MX" sz="2900" b="0" i="0" kern="1200" baseline="0"/>
            <a:t>técnica de la Ruta Crítica tuvo su origen entre 1956 y 1958 en dos problemas paralelos, pero diferentes, en cuanto a la planeación y el control de proyectos.</a:t>
          </a:r>
          <a:endParaRPr lang="en-US" sz="2900" kern="1200"/>
        </a:p>
      </dsp:txBody>
      <dsp:txXfrm>
        <a:off x="0" y="2124"/>
        <a:ext cx="10515600" cy="1449029"/>
      </dsp:txXfrm>
    </dsp:sp>
    <dsp:sp modelId="{FE300653-70D0-4C89-ADE6-099C1D3F39FD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653D2-1FFD-4C21-9AB9-3D5D9D40FC9C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i="0" kern="1200" baseline="0"/>
            <a:t>El C.P.M. (CRITICAL PATH METHOD).- </a:t>
          </a:r>
          <a:r>
            <a:rPr lang="es-MX" sz="2900" b="0" i="0" kern="1200" baseline="0"/>
            <a:t>Este método es determinístico. Se caracteriza por utilizar una duración para cada actividad.</a:t>
          </a:r>
          <a:endParaRPr lang="en-US" sz="2900" kern="1200"/>
        </a:p>
      </dsp:txBody>
      <dsp:txXfrm>
        <a:off x="0" y="1451154"/>
        <a:ext cx="10515600" cy="1449029"/>
      </dsp:txXfrm>
    </dsp:sp>
    <dsp:sp modelId="{34E723A1-5B84-4527-9437-19F8B5163011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400C5-6625-4C7F-BCCD-690B189B7314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i="0" kern="1200" baseline="0"/>
            <a:t>P.E.R.T.</a:t>
          </a:r>
          <a:r>
            <a:rPr lang="es-MX" sz="2900" kern="1200"/>
            <a:t> </a:t>
          </a:r>
          <a:r>
            <a:rPr lang="es-MX" sz="2900" b="1" i="0" kern="1200" baseline="0"/>
            <a:t>(PROGRAM EVALUATION AND REVIEW TECHNIQUE).-</a:t>
          </a:r>
          <a:r>
            <a:rPr lang="es-MX" sz="2900" b="0" i="0" kern="1200" baseline="0"/>
            <a:t>Este método utiliza tres duraciones para cada actividad; es un Método Probabilístico.</a:t>
          </a:r>
          <a:endParaRPr lang="en-US" sz="29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E7858-128B-4D71-A105-0F09B1478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658E62-BD04-4B47-81EB-9A6829F8B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50CF6-06D1-465B-A0DB-DA062384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4BDCE-0E05-4AA3-BF1F-5B96811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D3CA58-BA58-437E-8542-DB11E989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93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63485-E7A6-4FD3-B711-AA52A7DD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A38929-9674-4F5C-91B0-44287D2E0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0F6510-7332-47BB-A45A-9F57B7FC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85175C-3E6B-451A-A8BE-0AEB6065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DC343-CC6F-456F-A3F2-FEDCAC4A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51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3BA340-713B-415E-A90E-846333103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AF8B8E-D416-4741-9B8C-8F350D1AE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6521B-B958-4CA8-AD53-C9EA7D48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43379-63C7-47EC-BB11-6D907D16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675F43-557E-4149-A7FA-3FF5A55D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2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627A1-8C41-4AB8-A687-3E772183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3FD43-DB5B-4DAC-87AD-ED3E28848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449DA-1979-46BE-8DBB-8232EC9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F8D5AA-B2A5-458A-B5D7-E93813C7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AF17A-F795-4F3B-B9D1-E52C06FB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34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1894C-ED6E-4547-9962-33A20A41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1BE2AA-F98B-4B93-9C7A-F912D09D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786B8-9995-48F4-91DA-E42ECAE7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E2725-2DCC-433C-9C45-82D351C3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D207CE-AC67-480B-8D27-5CB9AE42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7FD0E-8A49-4DAC-A897-7D7BA28A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C9DE65-17FE-46EC-8BF8-F5BC44982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3A00B4-431F-4685-9B99-3EC1EB9A0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A1016-A599-4923-8EA1-C3FCF69F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28DFDF-3628-4DE6-A30C-35047135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DD1743-0762-473C-BD84-2A9EE0E0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33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A3B21-7104-4FD0-BA7F-D47DE82A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9B056E-5FF2-47B1-83B4-D67A43DF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B30464-3666-4806-BDBF-890C1961B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122D27-6D65-40D5-A983-883918594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C229F0-8322-4762-9563-690526D11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27C165-EC0D-41B6-82C6-E730A6B6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7410AB-7719-4CBD-833A-91FD1E97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6E80FB-E84E-47C6-8358-9A4C76CF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E3F0E-E019-4A08-AC3B-E6FA460E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EF931D-83C9-4E57-92F1-E84DED1F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6DCE88-4AE6-498E-89C5-7EB00842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3E69FE-4E4A-4F15-AEDA-65827B74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7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7DFEEC-C2A8-4118-9CEF-5C9C531B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6D186B-09B5-4EF9-B97B-1DD41305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C9ACD6-C75F-4C6D-9DE2-6AD0894C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2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950E1-9454-446C-BDB4-91F4A30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EA0F47-BA3C-4FA2-BC24-08BFFCE7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D0E5ED-5579-429C-9EA3-3033E3921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782F5-8E79-4DAD-B1D3-FE61FC01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4A4D8A-3342-4AA4-A740-D22968C5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7B69D7-4459-40A7-905A-5C9B675A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4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FE788-7FE6-481E-A1E9-B031D39C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591082-4E79-45AC-9FB1-ACBFFB841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36417C-3C93-45BF-A7E6-32D7C6C4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CA02E-10C4-4AAE-A65D-A3627546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BC1182-2684-48C1-8B4F-279A88EE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90BC0C-31C1-41FA-B377-B1752BC3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9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C9F0B-C952-4F1C-9FAC-98464517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E1472-667A-4660-8440-192B99817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B041D-F9CA-4257-912B-A4517ED21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FC6E-5420-498C-96DC-C866366F2995}" type="datetimeFigureOut">
              <a:rPr lang="es-MX" smtClean="0"/>
              <a:t>03/10/2021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84767-0D76-4E26-ADD1-C8FE6CA81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C622B-CEC0-4BC5-A8D7-EF16DC4D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C4D0-C1DF-4587-8907-DF83EA272C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1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9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nespublicas - Miniaturas">
            <a:extLst>
              <a:ext uri="{FF2B5EF4-FFF2-40B4-BE49-F238E27FC236}">
                <a16:creationId xmlns:a16="http://schemas.microsoft.com/office/drawing/2014/main" id="{E3230CF1-770A-4621-B7DB-9EA2A2B61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9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0507C9-D965-488D-AD4C-A8EF8AD5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MX" sz="4100" dirty="0"/>
              <a:t>MÉTODOS DE PROGRAMACIÓN DE OBRA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59BDED-45B0-4092-B1E6-B22C71560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MX" sz="2000"/>
              <a:t>AURTOR: IRIS DENISSE HERMIDA MARTÍNEZ</a:t>
            </a:r>
          </a:p>
        </p:txBody>
      </p:sp>
      <p:sp>
        <p:nvSpPr>
          <p:cNvPr id="1030" name="Rectangle 1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" name="Rectangle 1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ED5BCEC-B661-48FB-89D5-6AA93E3EC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420" y="5776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84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1795685-3D2C-47A6-A9A8-3BAE022C3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74E5C9C3-37C9-425E-A935-0CE64992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2526C943-4313-4653-93E0-80AA1FD61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15BDA691-46A7-4C7D-9398-AEAD6CEA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1130617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CD5DAA0A-0AC7-40DE-96E8-1DE5C6B0F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1130617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B1F83-5D07-4921-AC18-1BE404E9CE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68563" y="2317750"/>
            <a:ext cx="9723437" cy="3684588"/>
          </a:xfrm>
        </p:spPr>
        <p:txBody>
          <a:bodyPr anchor="ctr">
            <a:normAutofit/>
          </a:bodyPr>
          <a:lstStyle/>
          <a:p>
            <a:pPr algn="just"/>
            <a:endParaRPr lang="es-MX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5440F34-8539-4010-A989-63029424A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194928"/>
              </p:ext>
            </p:extLst>
          </p:nvPr>
        </p:nvGraphicFramePr>
        <p:xfrm>
          <a:off x="885825" y="1847977"/>
          <a:ext cx="5943880" cy="320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3CE4EC52-7ED1-4C67-9247-9E94202D9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379" y="96691"/>
            <a:ext cx="5664986" cy="2124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50DAF30-32A9-46E8-B835-A4117EB66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556" y="5049304"/>
            <a:ext cx="5004290" cy="20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3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Gráfico&#10;&#10;Descripción generada automáticamente">
            <a:extLst>
              <a:ext uri="{FF2B5EF4-FFF2-40B4-BE49-F238E27FC236}">
                <a16:creationId xmlns:a16="http://schemas.microsoft.com/office/drawing/2014/main" id="{467EEC00-97E4-44D5-94DF-83D6BA4D5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5" r="15340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2A9A3-037E-4F40-B113-6457C648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2600"/>
              <a:t>PROGRAMA DE BARRAS (MÉTODO GANTT)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B1F83-5D07-4921-AC18-1BE404E9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algn="just"/>
            <a:endParaRPr lang="es-MX" sz="1400" b="0" i="0" u="none" strike="noStrike" baseline="0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400" b="0" i="0" u="none" strike="noStrike" baseline="0" dirty="0">
                <a:latin typeface="Arial" panose="020B0604020202020204" pitchFamily="34" charset="0"/>
              </a:rPr>
              <a:t>ES EL PROGRAMA DE CONSTRUCCIÓN QUE ESTAMOS ACOSTUMBRADOS A VER; SE REPRESENTA CON UN </a:t>
            </a:r>
            <a:r>
              <a:rPr lang="es-MX" sz="1400" b="1" i="0" u="none" strike="noStrike" baseline="0" dirty="0">
                <a:latin typeface="Arial" panose="020B0604020202020204" pitchFamily="34" charset="0"/>
              </a:rPr>
              <a:t>DIAGRAMA DE BARRAS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, EN EL QUE SE MUESTRAN PARA UNA OBRA DADA, LAS DIFERENTES ACTIVIDADES DEL PROCESO Y LAS FECHAS ESTIMADAS DE COMIENZO Y TERMINACIÓN DE CADA ACTIVIDAD; GENERALMENTE </a:t>
            </a:r>
            <a:r>
              <a:rPr lang="es-MX" sz="1400" b="1" i="0" u="none" strike="noStrike" baseline="0" dirty="0">
                <a:latin typeface="Arial" panose="020B0604020202020204" pitchFamily="34" charset="0"/>
              </a:rPr>
              <a:t>SE ESTABLECE EL ORDEN DE EJECUCIÓN DE LAS ACTIVIDADES</a:t>
            </a:r>
            <a:r>
              <a:rPr lang="es-MX" sz="1400" b="0" i="0" u="none" strike="noStrike" baseline="0" dirty="0">
                <a:latin typeface="Arial" panose="020B0604020202020204" pitchFamily="34" charset="0"/>
              </a:rPr>
              <a:t>.</a:t>
            </a:r>
          </a:p>
          <a:p>
            <a:pPr algn="just"/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086366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E12A9A3-037E-4F40-B113-6457C648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s-MX" sz="4000" dirty="0"/>
              <a:t>PROGRAMA DE BARRAS (MÉTODO GANTT)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B1F83-5D07-4921-AC18-1BE404E9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2" y="0"/>
            <a:ext cx="6140449" cy="395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800" b="0" i="0" u="none" strike="noStrike" baseline="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MX" sz="18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SE ENLISTAN LAS ACTIVIDADES MÁS IMPORTANTES SIGUIENDO UN ORDEN DE EJECUCIÓN DE ACUERDO AL PROYECTO DE QUE SE TRATE. </a:t>
            </a:r>
          </a:p>
          <a:p>
            <a:pPr marL="0" indent="0" algn="just">
              <a:buNone/>
            </a:pPr>
            <a:endParaRPr lang="es-MX" sz="1800" b="0" i="0" u="none" strike="noStrike" baseline="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8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2. DE ACUERDO CON LOS REQUERIMIENTOS DEL PROPIETARIO, SE ASIGNAN RECURSOS DERIVADOS DE ÉSTOS Y VENDRÁ LA ESTIMACIÓN DE TIEMPOS O VICEVERSA. </a:t>
            </a:r>
          </a:p>
          <a:p>
            <a:pPr marL="0" indent="0" algn="just">
              <a:buNone/>
            </a:pPr>
            <a:endParaRPr lang="es-MX" sz="1800" b="0" i="0" u="none" strike="noStrike" baseline="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8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3. SE REPRESENTA CADA ACTIVIDAD POR UNA BARRA RECTA HORIZONTAL ACOTADA EN UNA ESCALA DE TIEMPO, EN UNIDADES DE CALENDARIO, TALES COMO DÍAS, SEMANAS, QUINCENAS O MESES, HACIENDO COINCIDIR EL INICIO Y EL FIN DEL PROYECTO CON ESTA ESCALA. </a:t>
            </a:r>
          </a:p>
          <a:p>
            <a:pPr marL="0" indent="0" algn="just">
              <a:buNone/>
            </a:pPr>
            <a:endParaRPr lang="es-MX" sz="1800" b="0" i="0" u="none" strike="noStrike" baseline="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18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</a:rPr>
              <a:t>4. SE AJUSTAN LAS POSICIONES DE LAS BARRAS SEGÚN EL PROCESO CONSTRUCTIVO, LOS TIEMPOS ESTIMADOS PARA CADA ACTIVIDAD Y TOMANDO EN CUENTA LOS DÍAS NO LABORABLES PREVISTOS EN EL CALENDARIO DEL PROYECTO. </a:t>
            </a:r>
          </a:p>
          <a:p>
            <a:pPr marL="0" indent="0" algn="just">
              <a:buNone/>
            </a:pPr>
            <a:endParaRPr lang="es-MX" sz="1800" b="0" i="0" u="none" strike="noStrike" baseline="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7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27432-8C65-4127-89E9-ABB2A04A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MÉTODOS C.P.M. Y P.E.R.T.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81EB487C-EF68-45F7-ADC3-89778A498E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37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73F63A-3982-4781-9119-C80DC7B31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1" t="41021" r="38500" b="16497"/>
          <a:stretch/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44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7EC7946-32EA-4637-8243-186056A0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19125"/>
            <a:ext cx="2652413" cy="5619749"/>
          </a:xfrm>
        </p:spPr>
        <p:txBody>
          <a:bodyPr anchor="ctr">
            <a:normAutofit/>
          </a:bodyPr>
          <a:lstStyle/>
          <a:p>
            <a:r>
              <a:rPr lang="es-MX" sz="3700">
                <a:solidFill>
                  <a:srgbClr val="000000"/>
                </a:solidFill>
              </a:rPr>
              <a:t>CUALIDADES DEL C.P.M. Y P.E.R.T.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DB49E-75E2-4DEE-B056-51D76B34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0" y="619125"/>
            <a:ext cx="6508987" cy="56197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MX" sz="2000" b="0" i="0" u="none" strike="noStrike" baseline="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</a:endParaRPr>
          </a:p>
          <a:p>
            <a:r>
              <a:rPr lang="es-MX" sz="20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Permitir la diferenciación entre la Planeación y la Programación.</a:t>
            </a:r>
          </a:p>
          <a:p>
            <a:r>
              <a:rPr lang="es-MX" sz="20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Reconocer en la Planeación:</a:t>
            </a:r>
          </a:p>
          <a:p>
            <a:pPr marL="0" indent="0">
              <a:buNone/>
            </a:pPr>
            <a:r>
              <a:rPr lang="es-MX" sz="2000" b="1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	A) las actividades que componen el proyecto</a:t>
            </a:r>
            <a:endParaRPr lang="es-MX" sz="2000" b="0" i="0" u="none" strike="noStrike" baseline="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	B) la coordinación de las actividades en orden lógico</a:t>
            </a:r>
            <a:endParaRPr lang="es-MX" sz="2000" b="0" i="0" u="none" strike="noStrike" baseline="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</a:endParaRPr>
          </a:p>
          <a:p>
            <a:r>
              <a:rPr lang="es-MX" sz="20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Presentar el proyecto en un diagrama de flechas</a:t>
            </a:r>
          </a:p>
          <a:p>
            <a:r>
              <a:rPr lang="es-MX" sz="20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Asignar duraciones a cada actividad</a:t>
            </a:r>
          </a:p>
          <a:p>
            <a:r>
              <a:rPr lang="es-MX" sz="2000" b="0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Dar información para analizar la disminución del costo de una actividad.</a:t>
            </a:r>
          </a:p>
          <a:p>
            <a:r>
              <a:rPr lang="es-MX" sz="2000" b="1" i="0" u="none" strike="noStrike" baseline="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</a:rPr>
              <a:t>Proporcionar los datos para analizar los recursos requeridos para cada etapa y actividad del proyecto.</a:t>
            </a:r>
            <a:endParaRPr lang="es-MX" sz="2000" b="0" i="0" u="none" strike="noStrike" baseline="0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786F1E-3AE9-4E6C-98EA-DCE6463F0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1" t="28502" r="38038" b="13007"/>
          <a:stretch/>
        </p:blipFill>
        <p:spPr>
          <a:xfrm>
            <a:off x="1778072" y="643467"/>
            <a:ext cx="86358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0D82808-D58C-49BB-A5E2-1C6682D2FE74}"/>
              </a:ext>
            </a:extLst>
          </p:cNvPr>
          <p:cNvSpPr txBox="1"/>
          <p:nvPr/>
        </p:nvSpPr>
        <p:spPr>
          <a:xfrm>
            <a:off x="46688" y="2245394"/>
            <a:ext cx="3706810" cy="307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Este </a:t>
            </a:r>
            <a:r>
              <a:rPr lang="en-US" sz="24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obra</a:t>
            </a: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>
                    <a:alpha val="80000"/>
                  </a:schemeClr>
                </a:solidFill>
                <a:effectLst/>
              </a:rPr>
              <a:t>está</a:t>
            </a: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 bajo una </a:t>
            </a:r>
            <a:r>
              <a:rPr lang="en-US" sz="24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hlinkClick r:id="rId3"/>
              </a:rPr>
              <a:t>licencia</a:t>
            </a:r>
            <a:r>
              <a:rPr lang="en-US" sz="24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hlinkClick r:id="rId3"/>
              </a:rPr>
              <a:t> de Creative Commons </a:t>
            </a:r>
            <a:r>
              <a:rPr lang="en-US" sz="24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hlinkClick r:id="rId3"/>
              </a:rPr>
              <a:t>Reconocimiento-NoComercial</a:t>
            </a:r>
            <a:r>
              <a:rPr lang="en-US" sz="2400" b="0" i="0" u="none" strike="noStrike" dirty="0">
                <a:solidFill>
                  <a:schemeClr val="tx1">
                    <a:alpha val="80000"/>
                  </a:schemeClr>
                </a:solidFill>
                <a:effectLst/>
                <a:hlinkClick r:id="rId3"/>
              </a:rPr>
              <a:t> 4.0 </a:t>
            </a:r>
            <a:r>
              <a:rPr lang="en-US" sz="2400" b="0" i="0" u="none" strike="noStrike" dirty="0" err="1">
                <a:solidFill>
                  <a:schemeClr val="tx1">
                    <a:alpha val="80000"/>
                  </a:schemeClr>
                </a:solidFill>
                <a:effectLst/>
                <a:hlinkClick r:id="rId3"/>
              </a:rPr>
              <a:t>Internacional</a:t>
            </a:r>
            <a:r>
              <a:rPr lang="en-US" sz="2400" b="0" i="0" dirty="0">
                <a:solidFill>
                  <a:schemeClr val="tx1">
                    <a:alpha val="80000"/>
                  </a:schemeClr>
                </a:solidFill>
                <a:effectLst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AUTOR: IRIS DENISSE HERMIDA MARTÍNEZ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74DEC4-1DBF-483C-9F07-F2A17E9DCD0A}"/>
              </a:ext>
            </a:extLst>
          </p:cNvPr>
          <p:cNvSpPr txBox="1"/>
          <p:nvPr/>
        </p:nvSpPr>
        <p:spPr>
          <a:xfrm>
            <a:off x="5221283" y="198146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/>
              <a:t>&lt;a </a:t>
            </a:r>
            <a:r>
              <a:rPr lang="es-MX" dirty="0" err="1"/>
              <a:t>rel</a:t>
            </a:r>
            <a:r>
              <a:rPr lang="es-MX" dirty="0"/>
              <a:t>="</a:t>
            </a:r>
            <a:r>
              <a:rPr lang="es-MX" dirty="0" err="1"/>
              <a:t>license</a:t>
            </a:r>
            <a:r>
              <a:rPr lang="es-MX" dirty="0"/>
              <a:t>" </a:t>
            </a:r>
            <a:r>
              <a:rPr lang="es-MX" dirty="0" err="1"/>
              <a:t>href</a:t>
            </a:r>
            <a:r>
              <a:rPr lang="es-MX" dirty="0"/>
              <a:t>="http://creativecommons.org/</a:t>
            </a:r>
            <a:r>
              <a:rPr lang="es-MX" dirty="0" err="1"/>
              <a:t>licenses</a:t>
            </a:r>
            <a:r>
              <a:rPr lang="es-MX" dirty="0"/>
              <a:t>/</a:t>
            </a:r>
            <a:r>
              <a:rPr lang="es-MX" dirty="0" err="1"/>
              <a:t>by-nc</a:t>
            </a:r>
            <a:r>
              <a:rPr lang="es-MX" dirty="0"/>
              <a:t>/4.0/"&gt;&lt;</a:t>
            </a:r>
            <a:r>
              <a:rPr lang="es-MX" dirty="0" err="1"/>
              <a:t>img</a:t>
            </a:r>
            <a:r>
              <a:rPr lang="es-MX" dirty="0"/>
              <a:t> </a:t>
            </a:r>
            <a:r>
              <a:rPr lang="es-MX" dirty="0" err="1"/>
              <a:t>alt</a:t>
            </a:r>
            <a:r>
              <a:rPr lang="es-MX" dirty="0"/>
              <a:t>="Licencia de </a:t>
            </a:r>
            <a:r>
              <a:rPr lang="es-MX" dirty="0" err="1"/>
              <a:t>Creative</a:t>
            </a:r>
            <a:r>
              <a:rPr lang="es-MX" dirty="0"/>
              <a:t> </a:t>
            </a:r>
            <a:r>
              <a:rPr lang="es-MX" dirty="0" err="1"/>
              <a:t>Commons</a:t>
            </a:r>
            <a:r>
              <a:rPr lang="es-MX" dirty="0"/>
              <a:t>" </a:t>
            </a:r>
            <a:r>
              <a:rPr lang="es-MX" dirty="0" err="1"/>
              <a:t>style</a:t>
            </a:r>
            <a:r>
              <a:rPr lang="es-MX" dirty="0"/>
              <a:t>="border-width:0" </a:t>
            </a:r>
            <a:r>
              <a:rPr lang="es-MX" dirty="0" err="1"/>
              <a:t>src</a:t>
            </a:r>
            <a:r>
              <a:rPr lang="es-MX" dirty="0"/>
              <a:t>="https://i.creativecommons.org/l/</a:t>
            </a:r>
            <a:r>
              <a:rPr lang="es-MX" dirty="0" err="1"/>
              <a:t>by-nc</a:t>
            </a:r>
            <a:r>
              <a:rPr lang="es-MX" dirty="0"/>
              <a:t>/4.0/88x31.png" /&gt;&lt;/a&gt;&lt;</a:t>
            </a:r>
            <a:r>
              <a:rPr lang="es-MX" dirty="0" err="1"/>
              <a:t>br</a:t>
            </a:r>
            <a:r>
              <a:rPr lang="es-MX" dirty="0"/>
              <a:t> /&gt;Este obra está bajo una &lt;a </a:t>
            </a:r>
            <a:r>
              <a:rPr lang="es-MX" dirty="0" err="1"/>
              <a:t>rel</a:t>
            </a:r>
            <a:r>
              <a:rPr lang="es-MX" dirty="0"/>
              <a:t>="</a:t>
            </a:r>
            <a:r>
              <a:rPr lang="es-MX" dirty="0" err="1"/>
              <a:t>license</a:t>
            </a:r>
            <a:r>
              <a:rPr lang="es-MX" dirty="0"/>
              <a:t>" </a:t>
            </a:r>
            <a:r>
              <a:rPr lang="es-MX" dirty="0" err="1"/>
              <a:t>href</a:t>
            </a:r>
            <a:r>
              <a:rPr lang="es-MX" dirty="0"/>
              <a:t>="http://creativecommons.org/</a:t>
            </a:r>
            <a:r>
              <a:rPr lang="es-MX" dirty="0" err="1"/>
              <a:t>licenses</a:t>
            </a:r>
            <a:r>
              <a:rPr lang="es-MX" dirty="0"/>
              <a:t>/</a:t>
            </a:r>
            <a:r>
              <a:rPr lang="es-MX" dirty="0" err="1"/>
              <a:t>by-nc</a:t>
            </a:r>
            <a:r>
              <a:rPr lang="es-MX" dirty="0"/>
              <a:t>/4.0/"&gt;licencia de </a:t>
            </a:r>
            <a:r>
              <a:rPr lang="es-MX" dirty="0" err="1"/>
              <a:t>Creative</a:t>
            </a:r>
            <a:r>
              <a:rPr lang="es-MX" dirty="0"/>
              <a:t> </a:t>
            </a:r>
            <a:r>
              <a:rPr lang="es-MX" dirty="0" err="1"/>
              <a:t>Commons</a:t>
            </a:r>
            <a:r>
              <a:rPr lang="es-MX" dirty="0"/>
              <a:t> Reconocimiento-</a:t>
            </a:r>
            <a:r>
              <a:rPr lang="es-MX" dirty="0" err="1"/>
              <a:t>NoComercial</a:t>
            </a:r>
            <a:r>
              <a:rPr lang="es-MX" dirty="0"/>
              <a:t> 4.0 Internacional&lt;/a&gt;.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2ACBA2-AB2B-4D96-8C4B-9F0AC42DC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82" y="1261209"/>
            <a:ext cx="2044601" cy="7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1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547</Words>
  <Application>Microsoft Office PowerPoint</Application>
  <PresentationFormat>Widescreen</PresentationFormat>
  <Paragraphs>36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MÉTODOS DE PROGRAMACIÓN DE OBRA</vt:lpstr>
      <vt:lpstr>PowerPoint Presentation</vt:lpstr>
      <vt:lpstr>PROGRAMA DE BARRAS (MÉTODO GANTT)</vt:lpstr>
      <vt:lpstr>PROGRAMA DE BARRAS (MÉTODO GANTT)</vt:lpstr>
      <vt:lpstr>MÉTODOS C.P.M. Y P.E.R.T.</vt:lpstr>
      <vt:lpstr>PowerPoint Presentation</vt:lpstr>
      <vt:lpstr>CUALIDADES DEL C.P.M. Y P.E.R.T.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denisse hermar</dc:creator>
  <cp:lastModifiedBy>denisse hermar</cp:lastModifiedBy>
  <cp:revision>18</cp:revision>
  <dcterms:created xsi:type="dcterms:W3CDTF">2021-07-12T16:24:59Z</dcterms:created>
  <dcterms:modified xsi:type="dcterms:W3CDTF">2021-10-04T01:30:55Z</dcterms:modified>
</cp:coreProperties>
</file>