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6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0FF"/>
    <a:srgbClr val="FF9900"/>
    <a:srgbClr val="FFFF00"/>
    <a:srgbClr val="CCCCFF"/>
    <a:srgbClr val="9966FF"/>
    <a:srgbClr val="CC00CC"/>
    <a:srgbClr val="FFFF99"/>
    <a:srgbClr val="FF660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138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EQUIPOS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611E-48D8-8563-6CE0CE662E2D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611E-48D8-8563-6CE0CE662E2D}"/>
              </c:ext>
            </c:extLst>
          </c:dPt>
          <c:dPt>
            <c:idx val="2"/>
            <c:bubble3D val="0"/>
            <c:spPr>
              <a:solidFill>
                <a:srgbClr val="FF00F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611E-48D8-8563-6CE0CE662E2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611E-48D8-8563-6CE0CE662E2D}"/>
              </c:ext>
            </c:extLst>
          </c:dPt>
          <c:dLbls>
            <c:dLbl>
              <c:idx val="0"/>
              <c:layout>
                <c:manualLayout>
                  <c:x val="-0.13770773165956737"/>
                  <c:y val="0.1717508792197693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11E-48D8-8563-6CE0CE662E2D}"/>
                </c:ext>
              </c:extLst>
            </c:dLbl>
            <c:dLbl>
              <c:idx val="1"/>
              <c:layout>
                <c:manualLayout>
                  <c:x val="-0.13208700791836053"/>
                  <c:y val="-0.1443438240251254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11E-48D8-8563-6CE0CE662E2D}"/>
                </c:ext>
              </c:extLst>
            </c:dLbl>
            <c:dLbl>
              <c:idx val="2"/>
              <c:layout>
                <c:manualLayout>
                  <c:x val="0.14473363633607586"/>
                  <c:y val="-0.1443438240251254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11E-48D8-8563-6CE0CE662E2D}"/>
                </c:ext>
              </c:extLst>
            </c:dLbl>
            <c:dLbl>
              <c:idx val="3"/>
              <c:layout>
                <c:manualLayout>
                  <c:x val="0.13630255072426567"/>
                  <c:y val="0.1717508792197693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11E-48D8-8563-6CE0CE662E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spc="0" baseline="0">
                    <a:solidFill>
                      <a:srgbClr val="FF00FF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Hoja1!$A$2:$A$5</c:f>
              <c:strCache>
                <c:ptCount val="4"/>
                <c:pt idx="0">
                  <c:v>EQUIPO 1</c:v>
                </c:pt>
                <c:pt idx="1">
                  <c:v>EQUIPO 2</c:v>
                </c:pt>
                <c:pt idx="2">
                  <c:v>EQUIPO 3</c:v>
                </c:pt>
                <c:pt idx="3">
                  <c:v>EQUIPO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1E-48D8-8563-6CE0CE662E2D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CB00-6167-400C-9899-71EAE2C38B32}" type="datetimeFigureOut">
              <a:rPr lang="es-MX" smtClean="0"/>
              <a:t>20/05/2021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79BD-AD27-4569-8403-649FA79242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1557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CB00-6167-400C-9899-71EAE2C38B32}" type="datetimeFigureOut">
              <a:rPr lang="es-MX" smtClean="0"/>
              <a:t>20/05/2021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79BD-AD27-4569-8403-649FA79242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81207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CB00-6167-400C-9899-71EAE2C38B32}" type="datetimeFigureOut">
              <a:rPr lang="es-MX" smtClean="0"/>
              <a:t>20/05/2021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79BD-AD27-4569-8403-649FA79242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66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CB00-6167-400C-9899-71EAE2C38B32}" type="datetimeFigureOut">
              <a:rPr lang="es-MX" smtClean="0"/>
              <a:t>20/05/2021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79BD-AD27-4569-8403-649FA79242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491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CB00-6167-400C-9899-71EAE2C38B32}" type="datetimeFigureOut">
              <a:rPr lang="es-MX" smtClean="0"/>
              <a:t>20/05/2021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79BD-AD27-4569-8403-649FA79242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4655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CB00-6167-400C-9899-71EAE2C38B32}" type="datetimeFigureOut">
              <a:rPr lang="es-MX" smtClean="0"/>
              <a:t>20/05/2021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79BD-AD27-4569-8403-649FA79242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6492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CB00-6167-400C-9899-71EAE2C38B32}" type="datetimeFigureOut">
              <a:rPr lang="es-MX" smtClean="0"/>
              <a:t>20/05/2021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79BD-AD27-4569-8403-649FA79242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6095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CB00-6167-400C-9899-71EAE2C38B32}" type="datetimeFigureOut">
              <a:rPr lang="es-MX" smtClean="0"/>
              <a:t>20/05/2021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79BD-AD27-4569-8403-649FA79242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9850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CB00-6167-400C-9899-71EAE2C38B32}" type="datetimeFigureOut">
              <a:rPr lang="es-MX" smtClean="0"/>
              <a:t>20/05/2021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79BD-AD27-4569-8403-649FA79242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2137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CB00-6167-400C-9899-71EAE2C38B32}" type="datetimeFigureOut">
              <a:rPr lang="es-MX" smtClean="0"/>
              <a:t>20/05/2021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79BD-AD27-4569-8403-649FA79242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3555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CB00-6167-400C-9899-71EAE2C38B32}" type="datetimeFigureOut">
              <a:rPr lang="es-MX" smtClean="0"/>
              <a:t>20/05/2021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279BD-AD27-4569-8403-649FA79242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7856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9CB00-6167-400C-9899-71EAE2C38B32}" type="datetimeFigureOut">
              <a:rPr lang="es-MX" smtClean="0"/>
              <a:t>20/05/2021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279BD-AD27-4569-8403-649FA79242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8180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Layout" Target="../slideLayouts/slideLayout2.xml"/><Relationship Id="rId7" Type="http://schemas.microsoft.com/office/2007/relationships/hdphoto" Target="../media/hdphoto1.wdp"/><Relationship Id="rId12" Type="http://schemas.microsoft.com/office/2007/relationships/hdphoto" Target="../media/hdphoto3.wdp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png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Layout" Target="../slideLayouts/slideLayout2.xml"/><Relationship Id="rId7" Type="http://schemas.openxmlformats.org/officeDocument/2006/relationships/slide" Target="slide5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chart" Target="../charts/chart1.xml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slide" Target="slide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2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slide" Target="slide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2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slide" Target="slide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2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2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79589F12-2894-4B70-8055-4FEC5DA9AF46}"/>
              </a:ext>
            </a:extLst>
          </p:cNvPr>
          <p:cNvSpPr/>
          <p:nvPr/>
        </p:nvSpPr>
        <p:spPr>
          <a:xfrm>
            <a:off x="4164790" y="2670339"/>
            <a:ext cx="4412972" cy="240263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358ADEFB-EBF0-4317-9CED-D46B6C0469D3}"/>
              </a:ext>
            </a:extLst>
          </p:cNvPr>
          <p:cNvSpPr/>
          <p:nvPr/>
        </p:nvSpPr>
        <p:spPr>
          <a:xfrm>
            <a:off x="437322" y="3315493"/>
            <a:ext cx="3326295" cy="2131988"/>
          </a:xfrm>
          <a:prstGeom prst="rect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5D947B9-949D-4F07-82A6-9BA217E32408}"/>
              </a:ext>
            </a:extLst>
          </p:cNvPr>
          <p:cNvSpPr/>
          <p:nvPr/>
        </p:nvSpPr>
        <p:spPr>
          <a:xfrm>
            <a:off x="3763617" y="1046922"/>
            <a:ext cx="3763617" cy="238207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EEAEE3F5-DE18-4311-A9E6-4DC78306AEA8}"/>
              </a:ext>
            </a:extLst>
          </p:cNvPr>
          <p:cNvSpPr/>
          <p:nvPr/>
        </p:nvSpPr>
        <p:spPr>
          <a:xfrm>
            <a:off x="1189798" y="1410519"/>
            <a:ext cx="3763617" cy="2960905"/>
          </a:xfrm>
          <a:prstGeom prst="rect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82E470C0-1F76-4277-B85B-69F6877A1D9F}"/>
              </a:ext>
            </a:extLst>
          </p:cNvPr>
          <p:cNvSpPr/>
          <p:nvPr/>
        </p:nvSpPr>
        <p:spPr>
          <a:xfrm rot="20839573">
            <a:off x="875514" y="551594"/>
            <a:ext cx="7281160" cy="5401479"/>
          </a:xfrm>
          <a:prstGeom prst="rect">
            <a:avLst/>
          </a:prstGeom>
          <a:noFill/>
          <a:effectLst>
            <a:glow rad="127000">
              <a:schemeClr val="tx1">
                <a:lumMod val="65000"/>
                <a:lumOff val="35000"/>
                <a:alpha val="24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1500" b="1" cap="none" spc="0" dirty="0">
                <a:ln w="66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  <a:latin typeface="Bahnschrift SemiCondensed" panose="020B0502040204020203" pitchFamily="34" charset="0"/>
              </a:rPr>
              <a:t>100</a:t>
            </a:r>
          </a:p>
          <a:p>
            <a:pPr algn="ctr"/>
            <a:r>
              <a:rPr lang="es-ES" sz="11500" b="1" dirty="0">
                <a:ln w="66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  <a:latin typeface="Bahnschrift SemiCondensed" panose="020B0502040204020203" pitchFamily="34" charset="0"/>
              </a:rPr>
              <a:t>PEDAGOGOS</a:t>
            </a:r>
          </a:p>
          <a:p>
            <a:pPr algn="ctr"/>
            <a:r>
              <a:rPr lang="es-ES" sz="11500" b="1" cap="none" spc="0" dirty="0">
                <a:ln w="66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  <a:latin typeface="Bahnschrift SemiCondensed" panose="020B0502040204020203" pitchFamily="34" charset="0"/>
              </a:rPr>
              <a:t>DIJERON</a:t>
            </a:r>
          </a:p>
        </p:txBody>
      </p:sp>
      <p:pic>
        <p:nvPicPr>
          <p:cNvPr id="8" name="SONIDO NUEVO ROUND.wav">
            <a:hlinkClick r:id="" action="ppaction://media"/>
            <a:extLst>
              <a:ext uri="{FF2B5EF4-FFF2-40B4-BE49-F238E27FC236}">
                <a16:creationId xmlns:a16="http://schemas.microsoft.com/office/drawing/2014/main" id="{24B39E7A-AA4C-444B-967E-B648AC4AE1B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9336" y="5761947"/>
            <a:ext cx="609600" cy="609600"/>
          </a:xfrm>
          <a:prstGeom prst="rect">
            <a:avLst/>
          </a:prstGeom>
        </p:spPr>
      </p:pic>
      <p:pic>
        <p:nvPicPr>
          <p:cNvPr id="2" name="Picture 4" descr="Dibujo de Libros para Colorear - Dibujos.net">
            <a:extLst>
              <a:ext uri="{FF2B5EF4-FFF2-40B4-BE49-F238E27FC236}">
                <a16:creationId xmlns:a16="http://schemas.microsoft.com/office/drawing/2014/main" id="{AD7D4005-EEBC-4016-9ADA-578939A344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798" y="1270610"/>
            <a:ext cx="2172646" cy="202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Pencil Para Colorear | Imagenes de lapiz, Imagenes infantiles para ...">
            <a:extLst>
              <a:ext uri="{FF2B5EF4-FFF2-40B4-BE49-F238E27FC236}">
                <a16:creationId xmlns:a16="http://schemas.microsoft.com/office/drawing/2014/main" id="{684A97FB-B6F6-470B-BD56-E5F4BE8498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6667" b="75500" l="15500" r="9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093" t="16806" r="9761" b="23800"/>
          <a:stretch/>
        </p:blipFill>
        <p:spPr bwMode="auto">
          <a:xfrm>
            <a:off x="7335224" y="3086048"/>
            <a:ext cx="1325290" cy="157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ángulo: esquinas redondeadas 14">
            <a:hlinkClick r:id="rId8" action="ppaction://hlinksldjump"/>
            <a:extLst>
              <a:ext uri="{FF2B5EF4-FFF2-40B4-BE49-F238E27FC236}">
                <a16:creationId xmlns:a16="http://schemas.microsoft.com/office/drawing/2014/main" id="{AC727687-8B49-4373-A90A-C19D9CBE2546}"/>
              </a:ext>
            </a:extLst>
          </p:cNvPr>
          <p:cNvSpPr/>
          <p:nvPr/>
        </p:nvSpPr>
        <p:spPr>
          <a:xfrm>
            <a:off x="4953415" y="5764847"/>
            <a:ext cx="2053552" cy="847962"/>
          </a:xfrm>
          <a:prstGeom prst="roundRect">
            <a:avLst/>
          </a:prstGeom>
          <a:solidFill>
            <a:srgbClr val="FFFF00"/>
          </a:solidFill>
          <a:ln w="76200">
            <a:solidFill>
              <a:srgbClr val="CC00CC"/>
            </a:solidFill>
            <a:prstDash val="sysDash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b="1" dirty="0">
                <a:solidFill>
                  <a:srgbClr val="7030A0"/>
                </a:solidFill>
              </a:rPr>
              <a:t>Play˃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14FC1080-D9B4-4DBB-AB1F-7EA754C3813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945" b="99724" l="0" r="919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72254" y="4220257"/>
            <a:ext cx="2449084" cy="2734266"/>
          </a:xfrm>
          <a:prstGeom prst="rect">
            <a:avLst/>
          </a:prstGeom>
        </p:spPr>
      </p:pic>
      <p:pic>
        <p:nvPicPr>
          <p:cNvPr id="1028" name="Picture 4" descr="Jeanette Santander on Twitter: &quot;No me gustó mi avatar de Facebook... no se  parece a mi...😂😂😂 #AvatarFacebook #Avatar #Facebook… &quot;">
            <a:extLst>
              <a:ext uri="{FF2B5EF4-FFF2-40B4-BE49-F238E27FC236}">
                <a16:creationId xmlns:a16="http://schemas.microsoft.com/office/drawing/2014/main" id="{2EBC5C14-C027-46A1-8554-F5698103B4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497" b="96822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282" r="30754" b="40918"/>
          <a:stretch/>
        </p:blipFill>
        <p:spPr bwMode="auto">
          <a:xfrm>
            <a:off x="7527234" y="4688820"/>
            <a:ext cx="1616766" cy="217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471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6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Ruleta">
            <a:extLst>
              <a:ext uri="{FF2B5EF4-FFF2-40B4-BE49-F238E27FC236}">
                <a16:creationId xmlns:a16="http://schemas.microsoft.com/office/drawing/2014/main" id="{3477DE1F-8E37-47FB-BD96-BC2EC834F1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6146746"/>
              </p:ext>
            </p:extLst>
          </p:nvPr>
        </p:nvGraphicFramePr>
        <p:xfrm>
          <a:off x="-745491" y="-109330"/>
          <a:ext cx="9037982" cy="6950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Girar">
            <a:extLst>
              <a:ext uri="{FF2B5EF4-FFF2-40B4-BE49-F238E27FC236}">
                <a16:creationId xmlns:a16="http://schemas.microsoft.com/office/drawing/2014/main" id="{F32D0B12-2827-4474-8052-8B172BDC11D9}"/>
              </a:ext>
            </a:extLst>
          </p:cNvPr>
          <p:cNvSpPr/>
          <p:nvPr/>
        </p:nvSpPr>
        <p:spPr>
          <a:xfrm>
            <a:off x="7431534" y="2079968"/>
            <a:ext cx="1550503" cy="1563756"/>
          </a:xfrm>
          <a:prstGeom prst="ellipse">
            <a:avLst/>
          </a:prstGeom>
          <a:solidFill>
            <a:srgbClr val="9900CC"/>
          </a:solidFill>
          <a:ln w="57150">
            <a:solidFill>
              <a:schemeClr val="bg2">
                <a:lumMod val="9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800" b="1" dirty="0"/>
              <a:t>Girar/ Alto</a:t>
            </a:r>
          </a:p>
        </p:txBody>
      </p:sp>
      <p:sp>
        <p:nvSpPr>
          <p:cNvPr id="7" name="Flecha: pentágono 6">
            <a:extLst>
              <a:ext uri="{FF2B5EF4-FFF2-40B4-BE49-F238E27FC236}">
                <a16:creationId xmlns:a16="http://schemas.microsoft.com/office/drawing/2014/main" id="{12A2CC03-707F-4E17-968E-1447F884E71F}"/>
              </a:ext>
            </a:extLst>
          </p:cNvPr>
          <p:cNvSpPr/>
          <p:nvPr/>
        </p:nvSpPr>
        <p:spPr>
          <a:xfrm rot="20353616">
            <a:off x="-1446408" y="3500362"/>
            <a:ext cx="2363102" cy="587051"/>
          </a:xfrm>
          <a:prstGeom prst="homePlate">
            <a:avLst>
              <a:gd name="adj" fmla="val 88540"/>
            </a:avLst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E97C6BB0-5AD7-4D12-AA0F-829D67A2728E}"/>
              </a:ext>
            </a:extLst>
          </p:cNvPr>
          <p:cNvGrpSpPr/>
          <p:nvPr/>
        </p:nvGrpSpPr>
        <p:grpSpPr>
          <a:xfrm>
            <a:off x="6652185" y="5406887"/>
            <a:ext cx="2434778" cy="1162878"/>
            <a:chOff x="6652185" y="5406887"/>
            <a:chExt cx="2434778" cy="1162878"/>
          </a:xfrm>
        </p:grpSpPr>
        <p:sp>
          <p:nvSpPr>
            <p:cNvPr id="2" name="Rectángulo: esquinas redondeadas 1">
              <a:extLst>
                <a:ext uri="{FF2B5EF4-FFF2-40B4-BE49-F238E27FC236}">
                  <a16:creationId xmlns:a16="http://schemas.microsoft.com/office/drawing/2014/main" id="{283A145C-834C-4E6D-99C7-F52236D9A8E3}"/>
                </a:ext>
              </a:extLst>
            </p:cNvPr>
            <p:cNvSpPr/>
            <p:nvPr/>
          </p:nvSpPr>
          <p:spPr>
            <a:xfrm>
              <a:off x="6652185" y="5406887"/>
              <a:ext cx="2434778" cy="1162878"/>
            </a:xfrm>
            <a:prstGeom prst="roundRect">
              <a:avLst/>
            </a:prstGeom>
            <a:solidFill>
              <a:srgbClr val="FFFF00"/>
            </a:solidFill>
            <a:ln w="76200">
              <a:solidFill>
                <a:srgbClr val="CC00CC"/>
              </a:solidFill>
              <a:prstDash val="sysDash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600" b="1" dirty="0">
                  <a:solidFill>
                    <a:srgbClr val="7030A0"/>
                  </a:solidFill>
                </a:rPr>
                <a:t>Ronda</a:t>
              </a:r>
            </a:p>
            <a:p>
              <a:pPr algn="ctr"/>
              <a:endParaRPr lang="es-MX" sz="3600" b="1" dirty="0">
                <a:solidFill>
                  <a:srgbClr val="7030A0"/>
                </a:solidFill>
              </a:endParaRPr>
            </a:p>
          </p:txBody>
        </p:sp>
        <p:sp>
          <p:nvSpPr>
            <p:cNvPr id="4" name="Ronda1">
              <a:hlinkClick r:id="rId5" action="ppaction://hlinksldjump"/>
              <a:extLst>
                <a:ext uri="{FF2B5EF4-FFF2-40B4-BE49-F238E27FC236}">
                  <a16:creationId xmlns:a16="http://schemas.microsoft.com/office/drawing/2014/main" id="{41CF8CE3-E1A4-487B-8F83-03E16515CAAD}"/>
                </a:ext>
              </a:extLst>
            </p:cNvPr>
            <p:cNvSpPr/>
            <p:nvPr/>
          </p:nvSpPr>
          <p:spPr>
            <a:xfrm>
              <a:off x="6745769" y="5949517"/>
              <a:ext cx="498763" cy="476346"/>
            </a:xfrm>
            <a:prstGeom prst="rect">
              <a:avLst/>
            </a:prstGeom>
            <a:solidFill>
              <a:srgbClr val="9900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b="1" dirty="0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5" name="Ronda2">
              <a:hlinkClick r:id="rId6" action="ppaction://hlinksldjump"/>
              <a:extLst>
                <a:ext uri="{FF2B5EF4-FFF2-40B4-BE49-F238E27FC236}">
                  <a16:creationId xmlns:a16="http://schemas.microsoft.com/office/drawing/2014/main" id="{6A38813A-B52D-490D-8A27-90AC27C9D745}"/>
                </a:ext>
              </a:extLst>
            </p:cNvPr>
            <p:cNvSpPr/>
            <p:nvPr/>
          </p:nvSpPr>
          <p:spPr>
            <a:xfrm>
              <a:off x="7329041" y="5949517"/>
              <a:ext cx="498763" cy="476346"/>
            </a:xfrm>
            <a:prstGeom prst="rect">
              <a:avLst/>
            </a:prstGeom>
            <a:solidFill>
              <a:srgbClr val="9900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b="1" dirty="0">
                  <a:solidFill>
                    <a:srgbClr val="FFFF00"/>
                  </a:solidFill>
                </a:rPr>
                <a:t>2</a:t>
              </a:r>
            </a:p>
          </p:txBody>
        </p:sp>
        <p:sp>
          <p:nvSpPr>
            <p:cNvPr id="10" name="Ronda3">
              <a:hlinkClick r:id="rId7" action="ppaction://hlinksldjump"/>
              <a:extLst>
                <a:ext uri="{FF2B5EF4-FFF2-40B4-BE49-F238E27FC236}">
                  <a16:creationId xmlns:a16="http://schemas.microsoft.com/office/drawing/2014/main" id="{1B30B6E5-0197-4B8F-8000-33F4CF3FA3C7}"/>
                </a:ext>
              </a:extLst>
            </p:cNvPr>
            <p:cNvSpPr/>
            <p:nvPr/>
          </p:nvSpPr>
          <p:spPr>
            <a:xfrm>
              <a:off x="7912313" y="5949517"/>
              <a:ext cx="498763" cy="476346"/>
            </a:xfrm>
            <a:prstGeom prst="rect">
              <a:avLst/>
            </a:prstGeom>
            <a:solidFill>
              <a:srgbClr val="9900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b="1" dirty="0">
                  <a:solidFill>
                    <a:srgbClr val="FFFF00"/>
                  </a:solidFill>
                </a:rPr>
                <a:t>3</a:t>
              </a:r>
            </a:p>
          </p:txBody>
        </p:sp>
        <p:sp>
          <p:nvSpPr>
            <p:cNvPr id="12" name="Ronda4">
              <a:hlinkClick r:id="rId8" action="ppaction://hlinksldjump"/>
              <a:extLst>
                <a:ext uri="{FF2B5EF4-FFF2-40B4-BE49-F238E27FC236}">
                  <a16:creationId xmlns:a16="http://schemas.microsoft.com/office/drawing/2014/main" id="{3C47A285-5F95-44B5-9AB8-201D7569B43D}"/>
                </a:ext>
              </a:extLst>
            </p:cNvPr>
            <p:cNvSpPr/>
            <p:nvPr/>
          </p:nvSpPr>
          <p:spPr>
            <a:xfrm>
              <a:off x="8495585" y="5949517"/>
              <a:ext cx="498763" cy="476346"/>
            </a:xfrm>
            <a:prstGeom prst="rect">
              <a:avLst/>
            </a:prstGeom>
            <a:solidFill>
              <a:srgbClr val="9900C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3200" b="1" dirty="0">
                  <a:solidFill>
                    <a:srgbClr val="FFFF00"/>
                  </a:solidFill>
                </a:rPr>
                <a:t>4</a:t>
              </a:r>
            </a:p>
          </p:txBody>
        </p:sp>
      </p:grpSp>
      <p:pic>
        <p:nvPicPr>
          <p:cNvPr id="8" name="Sonido ruleta">
            <a:hlinkClick r:id="" action="ppaction://media"/>
            <a:extLst>
              <a:ext uri="{FF2B5EF4-FFF2-40B4-BE49-F238E27FC236}">
                <a16:creationId xmlns:a16="http://schemas.microsoft.com/office/drawing/2014/main" id="{003E2D6A-EEA7-4B1C-AD26-6FAC0004D94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566227" y="288235"/>
            <a:ext cx="609600" cy="609600"/>
          </a:xfrm>
          <a:prstGeom prst="rect">
            <a:avLst/>
          </a:prstGeom>
        </p:spPr>
      </p:pic>
      <p:sp>
        <p:nvSpPr>
          <p:cNvPr id="11" name="Girar">
            <a:extLst>
              <a:ext uri="{FF2B5EF4-FFF2-40B4-BE49-F238E27FC236}">
                <a16:creationId xmlns:a16="http://schemas.microsoft.com/office/drawing/2014/main" id="{F017E2D1-999C-443B-B6F0-9730B76A3E01}"/>
              </a:ext>
            </a:extLst>
          </p:cNvPr>
          <p:cNvSpPr/>
          <p:nvPr/>
        </p:nvSpPr>
        <p:spPr>
          <a:xfrm>
            <a:off x="3379307" y="3023669"/>
            <a:ext cx="821632" cy="810662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57150"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1976391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384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4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Graphic spid="6" grpId="0">
        <p:bldAsOne/>
      </p:bldGraphic>
      <p:bldGraphic spid="6" grpId="1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X">
            <a:extLst>
              <a:ext uri="{FF2B5EF4-FFF2-40B4-BE49-F238E27FC236}">
                <a16:creationId xmlns:a16="http://schemas.microsoft.com/office/drawing/2014/main" id="{2A455635-55DF-4D1D-B8F6-9C193FAF8298}"/>
              </a:ext>
            </a:extLst>
          </p:cNvPr>
          <p:cNvSpPr/>
          <p:nvPr/>
        </p:nvSpPr>
        <p:spPr>
          <a:xfrm>
            <a:off x="3236071" y="1645115"/>
            <a:ext cx="660199" cy="7380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X">
            <a:extLst>
              <a:ext uri="{FF2B5EF4-FFF2-40B4-BE49-F238E27FC236}">
                <a16:creationId xmlns:a16="http://schemas.microsoft.com/office/drawing/2014/main" id="{25E2ACB3-2980-4D25-AF9E-8F878EB80297}"/>
              </a:ext>
            </a:extLst>
          </p:cNvPr>
          <p:cNvSpPr/>
          <p:nvPr/>
        </p:nvSpPr>
        <p:spPr>
          <a:xfrm>
            <a:off x="2307686" y="1645115"/>
            <a:ext cx="660199" cy="73724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X">
            <a:extLst>
              <a:ext uri="{FF2B5EF4-FFF2-40B4-BE49-F238E27FC236}">
                <a16:creationId xmlns:a16="http://schemas.microsoft.com/office/drawing/2014/main" id="{B27A6B4B-D9A2-4B03-8FFB-2133F5A5D75E}"/>
              </a:ext>
            </a:extLst>
          </p:cNvPr>
          <p:cNvSpPr/>
          <p:nvPr/>
        </p:nvSpPr>
        <p:spPr>
          <a:xfrm>
            <a:off x="1417983" y="1622752"/>
            <a:ext cx="660199" cy="76727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Pregunta">
            <a:extLst>
              <a:ext uri="{FF2B5EF4-FFF2-40B4-BE49-F238E27FC236}">
                <a16:creationId xmlns:a16="http://schemas.microsoft.com/office/drawing/2014/main" id="{E0592069-EB2D-4495-8FF2-FF4FD0E23FE6}"/>
              </a:ext>
            </a:extLst>
          </p:cNvPr>
          <p:cNvSpPr txBox="1"/>
          <p:nvPr/>
        </p:nvSpPr>
        <p:spPr>
          <a:xfrm>
            <a:off x="430698" y="100931"/>
            <a:ext cx="88110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>
                <a:solidFill>
                  <a:srgbClr val="FFFF00"/>
                </a:solidFill>
                <a:latin typeface="Arial Rounded MT Bold" panose="020F0704030504030204" pitchFamily="34" charset="0"/>
              </a:rPr>
              <a:t>Menciona algunas personas relacionadas con el diseño y utilización de software</a:t>
            </a:r>
          </a:p>
          <a:p>
            <a:r>
              <a:rPr lang="es-MX" sz="2800" dirty="0">
                <a:solidFill>
                  <a:srgbClr val="FFFF00"/>
                </a:solidFill>
                <a:latin typeface="Arial Rounded MT Bold" panose="020F0704030504030204" pitchFamily="34" charset="0"/>
              </a:rPr>
              <a:t>educativo:</a:t>
            </a:r>
          </a:p>
        </p:txBody>
      </p:sp>
      <p:sp>
        <p:nvSpPr>
          <p:cNvPr id="33" name="x1">
            <a:extLst>
              <a:ext uri="{FF2B5EF4-FFF2-40B4-BE49-F238E27FC236}">
                <a16:creationId xmlns:a16="http://schemas.microsoft.com/office/drawing/2014/main" id="{ADED4742-AA96-4CE1-A62E-BD935A590746}"/>
              </a:ext>
            </a:extLst>
          </p:cNvPr>
          <p:cNvSpPr/>
          <p:nvPr/>
        </p:nvSpPr>
        <p:spPr>
          <a:xfrm>
            <a:off x="1557130" y="1750962"/>
            <a:ext cx="381904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x</a:t>
            </a:r>
          </a:p>
        </p:txBody>
      </p:sp>
      <p:sp>
        <p:nvSpPr>
          <p:cNvPr id="34" name="x2">
            <a:extLst>
              <a:ext uri="{FF2B5EF4-FFF2-40B4-BE49-F238E27FC236}">
                <a16:creationId xmlns:a16="http://schemas.microsoft.com/office/drawing/2014/main" id="{F51D5C35-3254-4278-AA74-0C2281264A38}"/>
              </a:ext>
            </a:extLst>
          </p:cNvPr>
          <p:cNvSpPr/>
          <p:nvPr/>
        </p:nvSpPr>
        <p:spPr>
          <a:xfrm>
            <a:off x="2302867" y="1787638"/>
            <a:ext cx="665018" cy="4822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x</a:t>
            </a:r>
          </a:p>
        </p:txBody>
      </p:sp>
      <p:sp>
        <p:nvSpPr>
          <p:cNvPr id="36" name="x3">
            <a:extLst>
              <a:ext uri="{FF2B5EF4-FFF2-40B4-BE49-F238E27FC236}">
                <a16:creationId xmlns:a16="http://schemas.microsoft.com/office/drawing/2014/main" id="{5DC75DED-A3A8-4610-A074-350123E5FC5C}"/>
              </a:ext>
            </a:extLst>
          </p:cNvPr>
          <p:cNvSpPr/>
          <p:nvPr/>
        </p:nvSpPr>
        <p:spPr>
          <a:xfrm>
            <a:off x="3219008" y="1696945"/>
            <a:ext cx="665018" cy="63357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x</a:t>
            </a:r>
          </a:p>
        </p:txBody>
      </p:sp>
      <p:grpSp>
        <p:nvGrpSpPr>
          <p:cNvPr id="39" name="Strike1">
            <a:extLst>
              <a:ext uri="{FF2B5EF4-FFF2-40B4-BE49-F238E27FC236}">
                <a16:creationId xmlns:a16="http://schemas.microsoft.com/office/drawing/2014/main" id="{B7A7B31E-793D-4BB8-A8ED-8FEC9A6A4AC2}"/>
              </a:ext>
            </a:extLst>
          </p:cNvPr>
          <p:cNvGrpSpPr/>
          <p:nvPr/>
        </p:nvGrpSpPr>
        <p:grpSpPr>
          <a:xfrm>
            <a:off x="3710608" y="3660900"/>
            <a:ext cx="1722783" cy="2472787"/>
            <a:chOff x="3684104" y="3185891"/>
            <a:chExt cx="1722783" cy="2472787"/>
          </a:xfrm>
        </p:grpSpPr>
        <p:sp>
          <p:nvSpPr>
            <p:cNvPr id="40" name="Rectángulo: esquinas redondeadas 39">
              <a:extLst>
                <a:ext uri="{FF2B5EF4-FFF2-40B4-BE49-F238E27FC236}">
                  <a16:creationId xmlns:a16="http://schemas.microsoft.com/office/drawing/2014/main" id="{BC69BD9B-B614-41DE-A54B-BD8442EAB34F}"/>
                </a:ext>
              </a:extLst>
            </p:cNvPr>
            <p:cNvSpPr/>
            <p:nvPr/>
          </p:nvSpPr>
          <p:spPr>
            <a:xfrm>
              <a:off x="3684104" y="3185891"/>
              <a:ext cx="1722783" cy="2472787"/>
            </a:xfrm>
            <a:prstGeom prst="roundRect">
              <a:avLst>
                <a:gd name="adj" fmla="val 258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1" name="Rectángulo: esquinas redondeadas 40">
              <a:extLst>
                <a:ext uri="{FF2B5EF4-FFF2-40B4-BE49-F238E27FC236}">
                  <a16:creationId xmlns:a16="http://schemas.microsoft.com/office/drawing/2014/main" id="{E7665F30-D154-43A5-8841-C7A4BD6C90B1}"/>
                </a:ext>
              </a:extLst>
            </p:cNvPr>
            <p:cNvSpPr/>
            <p:nvPr/>
          </p:nvSpPr>
          <p:spPr>
            <a:xfrm>
              <a:off x="3925342" y="3471686"/>
              <a:ext cx="1212574" cy="1916466"/>
            </a:xfrm>
            <a:prstGeom prst="roundRect">
              <a:avLst>
                <a:gd name="adj" fmla="val 25898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2" name="Franja diagonal 41">
              <a:extLst>
                <a:ext uri="{FF2B5EF4-FFF2-40B4-BE49-F238E27FC236}">
                  <a16:creationId xmlns:a16="http://schemas.microsoft.com/office/drawing/2014/main" id="{71A6FFAE-69A8-4028-9F8C-5F6B0D92EE42}"/>
                </a:ext>
              </a:extLst>
            </p:cNvPr>
            <p:cNvSpPr/>
            <p:nvPr/>
          </p:nvSpPr>
          <p:spPr>
            <a:xfrm>
              <a:off x="3896270" y="3429000"/>
              <a:ext cx="1351591" cy="2159575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43" name="Franja diagonal 42">
              <a:extLst>
                <a:ext uri="{FF2B5EF4-FFF2-40B4-BE49-F238E27FC236}">
                  <a16:creationId xmlns:a16="http://schemas.microsoft.com/office/drawing/2014/main" id="{E06F459B-34CC-45AC-9E16-D015D29E908F}"/>
                </a:ext>
              </a:extLst>
            </p:cNvPr>
            <p:cNvSpPr/>
            <p:nvPr/>
          </p:nvSpPr>
          <p:spPr>
            <a:xfrm flipH="1">
              <a:off x="3792821" y="3464051"/>
              <a:ext cx="1351591" cy="1924101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Strike2">
            <a:extLst>
              <a:ext uri="{FF2B5EF4-FFF2-40B4-BE49-F238E27FC236}">
                <a16:creationId xmlns:a16="http://schemas.microsoft.com/office/drawing/2014/main" id="{07D0085C-37D1-4974-A146-60EF66847A24}"/>
              </a:ext>
            </a:extLst>
          </p:cNvPr>
          <p:cNvGrpSpPr/>
          <p:nvPr/>
        </p:nvGrpSpPr>
        <p:grpSpPr>
          <a:xfrm>
            <a:off x="3730410" y="3665396"/>
            <a:ext cx="1722783" cy="2472787"/>
            <a:chOff x="3684104" y="3185891"/>
            <a:chExt cx="1722783" cy="2472787"/>
          </a:xfrm>
        </p:grpSpPr>
        <p:sp>
          <p:nvSpPr>
            <p:cNvPr id="45" name="Rectángulo: esquinas redondeadas 44">
              <a:extLst>
                <a:ext uri="{FF2B5EF4-FFF2-40B4-BE49-F238E27FC236}">
                  <a16:creationId xmlns:a16="http://schemas.microsoft.com/office/drawing/2014/main" id="{A66D2EA8-ADAD-434B-BB51-130A52635090}"/>
                </a:ext>
              </a:extLst>
            </p:cNvPr>
            <p:cNvSpPr/>
            <p:nvPr/>
          </p:nvSpPr>
          <p:spPr>
            <a:xfrm>
              <a:off x="3684104" y="3185891"/>
              <a:ext cx="1722783" cy="2472787"/>
            </a:xfrm>
            <a:prstGeom prst="roundRect">
              <a:avLst>
                <a:gd name="adj" fmla="val 258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6" name="Rectángulo: esquinas redondeadas 45">
              <a:extLst>
                <a:ext uri="{FF2B5EF4-FFF2-40B4-BE49-F238E27FC236}">
                  <a16:creationId xmlns:a16="http://schemas.microsoft.com/office/drawing/2014/main" id="{4385220C-2F91-444E-8A15-F3F620A2582C}"/>
                </a:ext>
              </a:extLst>
            </p:cNvPr>
            <p:cNvSpPr/>
            <p:nvPr/>
          </p:nvSpPr>
          <p:spPr>
            <a:xfrm>
              <a:off x="3925342" y="3471686"/>
              <a:ext cx="1212574" cy="1916466"/>
            </a:xfrm>
            <a:prstGeom prst="roundRect">
              <a:avLst>
                <a:gd name="adj" fmla="val 25898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7" name="Franja diagonal 46">
              <a:extLst>
                <a:ext uri="{FF2B5EF4-FFF2-40B4-BE49-F238E27FC236}">
                  <a16:creationId xmlns:a16="http://schemas.microsoft.com/office/drawing/2014/main" id="{BFC268C2-6E6E-4DB5-B809-77EAE552CA53}"/>
                </a:ext>
              </a:extLst>
            </p:cNvPr>
            <p:cNvSpPr/>
            <p:nvPr/>
          </p:nvSpPr>
          <p:spPr>
            <a:xfrm>
              <a:off x="3896270" y="3429000"/>
              <a:ext cx="1351591" cy="2159575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48" name="Franja diagonal 47">
              <a:extLst>
                <a:ext uri="{FF2B5EF4-FFF2-40B4-BE49-F238E27FC236}">
                  <a16:creationId xmlns:a16="http://schemas.microsoft.com/office/drawing/2014/main" id="{251DADE1-1096-450A-958F-D0435E75DD71}"/>
                </a:ext>
              </a:extLst>
            </p:cNvPr>
            <p:cNvSpPr/>
            <p:nvPr/>
          </p:nvSpPr>
          <p:spPr>
            <a:xfrm flipH="1">
              <a:off x="3792821" y="3464051"/>
              <a:ext cx="1351591" cy="1924101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Strike3">
            <a:extLst>
              <a:ext uri="{FF2B5EF4-FFF2-40B4-BE49-F238E27FC236}">
                <a16:creationId xmlns:a16="http://schemas.microsoft.com/office/drawing/2014/main" id="{563D3242-4EC5-407F-A892-6C64B4C5EDFA}"/>
              </a:ext>
            </a:extLst>
          </p:cNvPr>
          <p:cNvGrpSpPr/>
          <p:nvPr/>
        </p:nvGrpSpPr>
        <p:grpSpPr>
          <a:xfrm>
            <a:off x="3710607" y="3690093"/>
            <a:ext cx="1722783" cy="2472787"/>
            <a:chOff x="3684104" y="3185891"/>
            <a:chExt cx="1722783" cy="2472787"/>
          </a:xfrm>
        </p:grpSpPr>
        <p:sp>
          <p:nvSpPr>
            <p:cNvPr id="50" name="Rectángulo: esquinas redondeadas 49">
              <a:extLst>
                <a:ext uri="{FF2B5EF4-FFF2-40B4-BE49-F238E27FC236}">
                  <a16:creationId xmlns:a16="http://schemas.microsoft.com/office/drawing/2014/main" id="{26377422-FB8E-4840-951D-FC1C0306A8E5}"/>
                </a:ext>
              </a:extLst>
            </p:cNvPr>
            <p:cNvSpPr/>
            <p:nvPr/>
          </p:nvSpPr>
          <p:spPr>
            <a:xfrm>
              <a:off x="3684104" y="3185891"/>
              <a:ext cx="1722783" cy="2472787"/>
            </a:xfrm>
            <a:prstGeom prst="roundRect">
              <a:avLst>
                <a:gd name="adj" fmla="val 258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1" name="Rectángulo: esquinas redondeadas 50">
              <a:extLst>
                <a:ext uri="{FF2B5EF4-FFF2-40B4-BE49-F238E27FC236}">
                  <a16:creationId xmlns:a16="http://schemas.microsoft.com/office/drawing/2014/main" id="{C2ED6D39-74F8-4845-BBC7-EC3D007FEEA8}"/>
                </a:ext>
              </a:extLst>
            </p:cNvPr>
            <p:cNvSpPr/>
            <p:nvPr/>
          </p:nvSpPr>
          <p:spPr>
            <a:xfrm>
              <a:off x="3925342" y="3471686"/>
              <a:ext cx="1212574" cy="1916466"/>
            </a:xfrm>
            <a:prstGeom prst="roundRect">
              <a:avLst>
                <a:gd name="adj" fmla="val 25898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2" name="Franja diagonal 51">
              <a:extLst>
                <a:ext uri="{FF2B5EF4-FFF2-40B4-BE49-F238E27FC236}">
                  <a16:creationId xmlns:a16="http://schemas.microsoft.com/office/drawing/2014/main" id="{3A044A58-ADAC-4B90-8B9F-E3FBC5A76CE8}"/>
                </a:ext>
              </a:extLst>
            </p:cNvPr>
            <p:cNvSpPr/>
            <p:nvPr/>
          </p:nvSpPr>
          <p:spPr>
            <a:xfrm>
              <a:off x="3896270" y="3429000"/>
              <a:ext cx="1351591" cy="2159575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53" name="Franja diagonal 52">
              <a:extLst>
                <a:ext uri="{FF2B5EF4-FFF2-40B4-BE49-F238E27FC236}">
                  <a16:creationId xmlns:a16="http://schemas.microsoft.com/office/drawing/2014/main" id="{F839A415-642E-4662-9F74-832DA77EF50B}"/>
                </a:ext>
              </a:extLst>
            </p:cNvPr>
            <p:cNvSpPr/>
            <p:nvPr/>
          </p:nvSpPr>
          <p:spPr>
            <a:xfrm flipH="1">
              <a:off x="3792821" y="3464051"/>
              <a:ext cx="1351591" cy="1924101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</p:grpSp>
      <p:pic>
        <p:nvPicPr>
          <p:cNvPr id="54" name="SONIDO GANAR ROUND">
            <a:hlinkClick r:id="" action="ppaction://media"/>
            <a:extLst>
              <a:ext uri="{FF2B5EF4-FFF2-40B4-BE49-F238E27FC236}">
                <a16:creationId xmlns:a16="http://schemas.microsoft.com/office/drawing/2014/main" id="{1F7CECE3-16D4-4AE9-838D-9C165A6E752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76719" y="955880"/>
            <a:ext cx="609600" cy="609600"/>
          </a:xfrm>
          <a:prstGeom prst="rect">
            <a:avLst/>
          </a:prstGeom>
        </p:spPr>
      </p:pic>
      <p:sp>
        <p:nvSpPr>
          <p:cNvPr id="5" name="FinRonda">
            <a:extLst>
              <a:ext uri="{FF2B5EF4-FFF2-40B4-BE49-F238E27FC236}">
                <a16:creationId xmlns:a16="http://schemas.microsoft.com/office/drawing/2014/main" id="{CC98EBF5-6517-4061-B44A-725790B5C8E4}"/>
              </a:ext>
            </a:extLst>
          </p:cNvPr>
          <p:cNvSpPr/>
          <p:nvPr/>
        </p:nvSpPr>
        <p:spPr>
          <a:xfrm>
            <a:off x="7500728" y="5707741"/>
            <a:ext cx="1588061" cy="425946"/>
          </a:xfrm>
          <a:prstGeom prst="roundRect">
            <a:avLst/>
          </a:prstGeom>
          <a:solidFill>
            <a:srgbClr val="FFFF00"/>
          </a:solidFill>
          <a:ln w="76200">
            <a:solidFill>
              <a:srgbClr val="CC00C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7030A0"/>
                </a:solidFill>
              </a:rPr>
              <a:t>Fin de Ronda</a:t>
            </a:r>
          </a:p>
        </p:txBody>
      </p:sp>
      <p:sp>
        <p:nvSpPr>
          <p:cNvPr id="8" name="R1">
            <a:extLst>
              <a:ext uri="{FF2B5EF4-FFF2-40B4-BE49-F238E27FC236}">
                <a16:creationId xmlns:a16="http://schemas.microsoft.com/office/drawing/2014/main" id="{15E7664E-09A4-4992-BFE3-E64B88DFABD3}"/>
              </a:ext>
            </a:extLst>
          </p:cNvPr>
          <p:cNvSpPr/>
          <p:nvPr/>
        </p:nvSpPr>
        <p:spPr>
          <a:xfrm>
            <a:off x="6108161" y="3047622"/>
            <a:ext cx="822726" cy="45142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BotonRuleta">
            <a:hlinkClick r:id="rId7" action="ppaction://hlinksldjump"/>
            <a:extLst>
              <a:ext uri="{FF2B5EF4-FFF2-40B4-BE49-F238E27FC236}">
                <a16:creationId xmlns:a16="http://schemas.microsoft.com/office/drawing/2014/main" id="{40D4DD89-5B35-4411-B3E5-59032266CA8B}"/>
              </a:ext>
            </a:extLst>
          </p:cNvPr>
          <p:cNvSpPr/>
          <p:nvPr/>
        </p:nvSpPr>
        <p:spPr>
          <a:xfrm>
            <a:off x="7500729" y="6308035"/>
            <a:ext cx="1588061" cy="425946"/>
          </a:xfrm>
          <a:prstGeom prst="roundRect">
            <a:avLst/>
          </a:prstGeom>
          <a:solidFill>
            <a:srgbClr val="FFFF00"/>
          </a:solidFill>
          <a:ln w="76200">
            <a:solidFill>
              <a:srgbClr val="CC00C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>
                <a:solidFill>
                  <a:srgbClr val="7030A0"/>
                </a:solidFill>
              </a:rPr>
              <a:t>Ruleta</a:t>
            </a:r>
          </a:p>
        </p:txBody>
      </p:sp>
      <p:sp>
        <p:nvSpPr>
          <p:cNvPr id="9" name="sumar1">
            <a:hlinkClick r:id="" action="ppaction://macro?name=Puntaje"/>
            <a:extLst>
              <a:ext uri="{FF2B5EF4-FFF2-40B4-BE49-F238E27FC236}">
                <a16:creationId xmlns:a16="http://schemas.microsoft.com/office/drawing/2014/main" id="{451B7C2F-1077-4CE5-9154-290A146DB61E}"/>
              </a:ext>
            </a:extLst>
          </p:cNvPr>
          <p:cNvSpPr/>
          <p:nvPr/>
        </p:nvSpPr>
        <p:spPr>
          <a:xfrm>
            <a:off x="6930887" y="3060679"/>
            <a:ext cx="435125" cy="451423"/>
          </a:xfrm>
          <a:prstGeom prst="mathPlus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bg2">
                    <a:lumMod val="75000"/>
                  </a:schemeClr>
                </a:solidFill>
              </a:rPr>
              <a:t>25</a:t>
            </a:r>
          </a:p>
        </p:txBody>
      </p:sp>
      <p:sp>
        <p:nvSpPr>
          <p:cNvPr id="25" name="Respuesta1">
            <a:extLst>
              <a:ext uri="{FF2B5EF4-FFF2-40B4-BE49-F238E27FC236}">
                <a16:creationId xmlns:a16="http://schemas.microsoft.com/office/drawing/2014/main" id="{172C4164-B07A-4A49-B37C-47515B0E8358}"/>
              </a:ext>
            </a:extLst>
          </p:cNvPr>
          <p:cNvSpPr txBox="1"/>
          <p:nvPr/>
        </p:nvSpPr>
        <p:spPr>
          <a:xfrm>
            <a:off x="1884005" y="3010021"/>
            <a:ext cx="474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FFFF00"/>
                </a:solidFill>
                <a:latin typeface="Century Gothic" panose="020B0502020202020204" pitchFamily="34" charset="0"/>
                <a:ea typeface="Adobe Gothic Std B" panose="020B0800000000000000" pitchFamily="34" charset="-128"/>
              </a:rPr>
              <a:t>1. Estudiantes…………….….. 25</a:t>
            </a:r>
          </a:p>
        </p:txBody>
      </p:sp>
      <p:sp>
        <p:nvSpPr>
          <p:cNvPr id="10" name="R2">
            <a:extLst>
              <a:ext uri="{FF2B5EF4-FFF2-40B4-BE49-F238E27FC236}">
                <a16:creationId xmlns:a16="http://schemas.microsoft.com/office/drawing/2014/main" id="{FADB631D-1090-432A-A2E1-CF454DEBFE7A}"/>
              </a:ext>
            </a:extLst>
          </p:cNvPr>
          <p:cNvSpPr/>
          <p:nvPr/>
        </p:nvSpPr>
        <p:spPr>
          <a:xfrm>
            <a:off x="6101057" y="3742541"/>
            <a:ext cx="822726" cy="45142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3">
            <a:extLst>
              <a:ext uri="{FF2B5EF4-FFF2-40B4-BE49-F238E27FC236}">
                <a16:creationId xmlns:a16="http://schemas.microsoft.com/office/drawing/2014/main" id="{D36B27E8-CBCC-45D8-A7AF-EECAE9A32F61}"/>
              </a:ext>
            </a:extLst>
          </p:cNvPr>
          <p:cNvSpPr/>
          <p:nvPr/>
        </p:nvSpPr>
        <p:spPr>
          <a:xfrm>
            <a:off x="6101057" y="4345533"/>
            <a:ext cx="822726" cy="45142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R4">
            <a:extLst>
              <a:ext uri="{FF2B5EF4-FFF2-40B4-BE49-F238E27FC236}">
                <a16:creationId xmlns:a16="http://schemas.microsoft.com/office/drawing/2014/main" id="{72A5F149-18FD-485E-89FE-78C3F2F2FB25}"/>
              </a:ext>
            </a:extLst>
          </p:cNvPr>
          <p:cNvSpPr/>
          <p:nvPr/>
        </p:nvSpPr>
        <p:spPr>
          <a:xfrm>
            <a:off x="6106544" y="4961646"/>
            <a:ext cx="822726" cy="45142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sumar2">
            <a:hlinkClick r:id="" action="ppaction://macro?name=Puntaje"/>
            <a:extLst>
              <a:ext uri="{FF2B5EF4-FFF2-40B4-BE49-F238E27FC236}">
                <a16:creationId xmlns:a16="http://schemas.microsoft.com/office/drawing/2014/main" id="{D118FF9B-361F-4FCD-B031-25B8F06A9A6F}"/>
              </a:ext>
            </a:extLst>
          </p:cNvPr>
          <p:cNvSpPr/>
          <p:nvPr/>
        </p:nvSpPr>
        <p:spPr>
          <a:xfrm>
            <a:off x="6935882" y="3690093"/>
            <a:ext cx="435125" cy="451423"/>
          </a:xfrm>
          <a:prstGeom prst="mathPlus">
            <a:avLst/>
          </a:prstGeom>
          <a:solidFill>
            <a:srgbClr val="CCCCFF"/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rgbClr val="CCCCFF"/>
                </a:solidFill>
              </a:rPr>
              <a:t>25</a:t>
            </a:r>
          </a:p>
        </p:txBody>
      </p:sp>
      <p:sp>
        <p:nvSpPr>
          <p:cNvPr id="14" name="sumar3">
            <a:hlinkClick r:id="" action="ppaction://macro?name=Puntaje"/>
            <a:extLst>
              <a:ext uri="{FF2B5EF4-FFF2-40B4-BE49-F238E27FC236}">
                <a16:creationId xmlns:a16="http://schemas.microsoft.com/office/drawing/2014/main" id="{BC10F4F2-4E40-466B-B040-7313BF141956}"/>
              </a:ext>
            </a:extLst>
          </p:cNvPr>
          <p:cNvSpPr/>
          <p:nvPr/>
        </p:nvSpPr>
        <p:spPr>
          <a:xfrm>
            <a:off x="6930887" y="4334626"/>
            <a:ext cx="435125" cy="451423"/>
          </a:xfrm>
          <a:prstGeom prst="mathPlus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25</a:t>
            </a:r>
          </a:p>
        </p:txBody>
      </p:sp>
      <p:sp>
        <p:nvSpPr>
          <p:cNvPr id="15" name="sumar4">
            <a:hlinkClick r:id="" action="ppaction://macro?name=Puntaje"/>
            <a:extLst>
              <a:ext uri="{FF2B5EF4-FFF2-40B4-BE49-F238E27FC236}">
                <a16:creationId xmlns:a16="http://schemas.microsoft.com/office/drawing/2014/main" id="{6009F57B-361D-4E62-AC91-F6D85ABC148E}"/>
              </a:ext>
            </a:extLst>
          </p:cNvPr>
          <p:cNvSpPr/>
          <p:nvPr/>
        </p:nvSpPr>
        <p:spPr>
          <a:xfrm>
            <a:off x="6941489" y="4946514"/>
            <a:ext cx="435125" cy="451423"/>
          </a:xfrm>
          <a:prstGeom prst="mathPlus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bg2">
                    <a:lumMod val="75000"/>
                  </a:schemeClr>
                </a:solidFill>
              </a:rPr>
              <a:t>25</a:t>
            </a:r>
          </a:p>
        </p:txBody>
      </p:sp>
      <p:sp>
        <p:nvSpPr>
          <p:cNvPr id="26" name="Respuesta2">
            <a:extLst>
              <a:ext uri="{FF2B5EF4-FFF2-40B4-BE49-F238E27FC236}">
                <a16:creationId xmlns:a16="http://schemas.microsoft.com/office/drawing/2014/main" id="{46AD4C0B-533A-4F33-8C91-908B37DFEFA5}"/>
              </a:ext>
            </a:extLst>
          </p:cNvPr>
          <p:cNvSpPr txBox="1"/>
          <p:nvPr/>
        </p:nvSpPr>
        <p:spPr>
          <a:xfrm>
            <a:off x="1868537" y="3672109"/>
            <a:ext cx="4732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FFFF00"/>
                </a:solidFill>
                <a:latin typeface="Century Gothic" panose="020B0502020202020204" pitchFamily="34" charset="0"/>
                <a:ea typeface="Adobe Gothic Std B" panose="020B0800000000000000" pitchFamily="34" charset="-128"/>
              </a:rPr>
              <a:t>2. Profesores..…………….….. 25</a:t>
            </a:r>
          </a:p>
        </p:txBody>
      </p:sp>
      <p:sp>
        <p:nvSpPr>
          <p:cNvPr id="27" name="Respuesta3">
            <a:extLst>
              <a:ext uri="{FF2B5EF4-FFF2-40B4-BE49-F238E27FC236}">
                <a16:creationId xmlns:a16="http://schemas.microsoft.com/office/drawing/2014/main" id="{28286159-0910-44E0-9DCE-7115EBAFE1C1}"/>
              </a:ext>
            </a:extLst>
          </p:cNvPr>
          <p:cNvSpPr txBox="1"/>
          <p:nvPr/>
        </p:nvSpPr>
        <p:spPr>
          <a:xfrm>
            <a:off x="1863557" y="4305099"/>
            <a:ext cx="474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FFFF00"/>
                </a:solidFill>
                <a:latin typeface="Century Gothic" panose="020B0502020202020204" pitchFamily="34" charset="0"/>
                <a:ea typeface="Adobe Gothic Std B" panose="020B0800000000000000" pitchFamily="34" charset="-128"/>
              </a:rPr>
              <a:t>3. Diseñadores..……………... 25</a:t>
            </a:r>
          </a:p>
        </p:txBody>
      </p:sp>
      <p:sp>
        <p:nvSpPr>
          <p:cNvPr id="28" name="Respuesta4">
            <a:extLst>
              <a:ext uri="{FF2B5EF4-FFF2-40B4-BE49-F238E27FC236}">
                <a16:creationId xmlns:a16="http://schemas.microsoft.com/office/drawing/2014/main" id="{4E29D7AA-F8F0-4AE9-9D91-1195887EE809}"/>
              </a:ext>
            </a:extLst>
          </p:cNvPr>
          <p:cNvSpPr txBox="1"/>
          <p:nvPr/>
        </p:nvSpPr>
        <p:spPr>
          <a:xfrm>
            <a:off x="1851403" y="4903590"/>
            <a:ext cx="4871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FFFF00"/>
                </a:solidFill>
                <a:latin typeface="Century Gothic" panose="020B0502020202020204" pitchFamily="34" charset="0"/>
                <a:ea typeface="Adobe Gothic Std B" panose="020B0800000000000000" pitchFamily="34" charset="-128"/>
              </a:rPr>
              <a:t>4. Programadores…….….….. 25</a:t>
            </a:r>
          </a:p>
        </p:txBody>
      </p:sp>
    </p:spTree>
    <p:extLst>
      <p:ext uri="{BB962C8B-B14F-4D97-AF65-F5344CB8AC3E}">
        <p14:creationId xmlns:p14="http://schemas.microsoft.com/office/powerpoint/2010/main" val="22045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0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ESPUESTA INCORREC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ESPUESTA INCORREC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ESPUESTA INCORREC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6" grpId="0" animBg="1"/>
      <p:bldP spid="25" grpId="0"/>
      <p:bldP spid="2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X">
            <a:extLst>
              <a:ext uri="{FF2B5EF4-FFF2-40B4-BE49-F238E27FC236}">
                <a16:creationId xmlns:a16="http://schemas.microsoft.com/office/drawing/2014/main" id="{2A455635-55DF-4D1D-B8F6-9C193FAF8298}"/>
              </a:ext>
            </a:extLst>
          </p:cNvPr>
          <p:cNvSpPr/>
          <p:nvPr/>
        </p:nvSpPr>
        <p:spPr>
          <a:xfrm>
            <a:off x="3236071" y="1645115"/>
            <a:ext cx="660199" cy="7380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X">
            <a:extLst>
              <a:ext uri="{FF2B5EF4-FFF2-40B4-BE49-F238E27FC236}">
                <a16:creationId xmlns:a16="http://schemas.microsoft.com/office/drawing/2014/main" id="{25E2ACB3-2980-4D25-AF9E-8F878EB80297}"/>
              </a:ext>
            </a:extLst>
          </p:cNvPr>
          <p:cNvSpPr/>
          <p:nvPr/>
        </p:nvSpPr>
        <p:spPr>
          <a:xfrm>
            <a:off x="2307686" y="1645115"/>
            <a:ext cx="660199" cy="73724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X">
            <a:extLst>
              <a:ext uri="{FF2B5EF4-FFF2-40B4-BE49-F238E27FC236}">
                <a16:creationId xmlns:a16="http://schemas.microsoft.com/office/drawing/2014/main" id="{B27A6B4B-D9A2-4B03-8FFB-2133F5A5D75E}"/>
              </a:ext>
            </a:extLst>
          </p:cNvPr>
          <p:cNvSpPr/>
          <p:nvPr/>
        </p:nvSpPr>
        <p:spPr>
          <a:xfrm>
            <a:off x="1417983" y="1622752"/>
            <a:ext cx="660199" cy="76727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Pregunta">
            <a:extLst>
              <a:ext uri="{FF2B5EF4-FFF2-40B4-BE49-F238E27FC236}">
                <a16:creationId xmlns:a16="http://schemas.microsoft.com/office/drawing/2014/main" id="{E0592069-EB2D-4495-8FF2-FF4FD0E23FE6}"/>
              </a:ext>
            </a:extLst>
          </p:cNvPr>
          <p:cNvSpPr txBox="1"/>
          <p:nvPr/>
        </p:nvSpPr>
        <p:spPr>
          <a:xfrm>
            <a:off x="212850" y="150882"/>
            <a:ext cx="8811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solidFill>
                  <a:srgbClr val="FFFF00"/>
                </a:solidFill>
                <a:latin typeface="Arial Rounded MT Bold" panose="020F0704030504030204" pitchFamily="34" charset="0"/>
              </a:rPr>
              <a:t>¿Qué es el modelo NOM?</a:t>
            </a:r>
          </a:p>
        </p:txBody>
      </p:sp>
      <p:sp>
        <p:nvSpPr>
          <p:cNvPr id="33" name="x1">
            <a:extLst>
              <a:ext uri="{FF2B5EF4-FFF2-40B4-BE49-F238E27FC236}">
                <a16:creationId xmlns:a16="http://schemas.microsoft.com/office/drawing/2014/main" id="{ADED4742-AA96-4CE1-A62E-BD935A590746}"/>
              </a:ext>
            </a:extLst>
          </p:cNvPr>
          <p:cNvSpPr/>
          <p:nvPr/>
        </p:nvSpPr>
        <p:spPr>
          <a:xfrm>
            <a:off x="1557130" y="1750962"/>
            <a:ext cx="381904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x</a:t>
            </a:r>
          </a:p>
        </p:txBody>
      </p:sp>
      <p:sp>
        <p:nvSpPr>
          <p:cNvPr id="34" name="x2">
            <a:extLst>
              <a:ext uri="{FF2B5EF4-FFF2-40B4-BE49-F238E27FC236}">
                <a16:creationId xmlns:a16="http://schemas.microsoft.com/office/drawing/2014/main" id="{F51D5C35-3254-4278-AA74-0C2281264A38}"/>
              </a:ext>
            </a:extLst>
          </p:cNvPr>
          <p:cNvSpPr/>
          <p:nvPr/>
        </p:nvSpPr>
        <p:spPr>
          <a:xfrm>
            <a:off x="2302867" y="1787638"/>
            <a:ext cx="665018" cy="4822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x</a:t>
            </a:r>
          </a:p>
        </p:txBody>
      </p:sp>
      <p:sp>
        <p:nvSpPr>
          <p:cNvPr id="36" name="x3">
            <a:extLst>
              <a:ext uri="{FF2B5EF4-FFF2-40B4-BE49-F238E27FC236}">
                <a16:creationId xmlns:a16="http://schemas.microsoft.com/office/drawing/2014/main" id="{5DC75DED-A3A8-4610-A074-350123E5FC5C}"/>
              </a:ext>
            </a:extLst>
          </p:cNvPr>
          <p:cNvSpPr/>
          <p:nvPr/>
        </p:nvSpPr>
        <p:spPr>
          <a:xfrm>
            <a:off x="3219008" y="1696945"/>
            <a:ext cx="665018" cy="63357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x</a:t>
            </a:r>
          </a:p>
        </p:txBody>
      </p:sp>
      <p:grpSp>
        <p:nvGrpSpPr>
          <p:cNvPr id="39" name="Strike1">
            <a:extLst>
              <a:ext uri="{FF2B5EF4-FFF2-40B4-BE49-F238E27FC236}">
                <a16:creationId xmlns:a16="http://schemas.microsoft.com/office/drawing/2014/main" id="{B7A7B31E-793D-4BB8-A8ED-8FEC9A6A4AC2}"/>
              </a:ext>
            </a:extLst>
          </p:cNvPr>
          <p:cNvGrpSpPr/>
          <p:nvPr/>
        </p:nvGrpSpPr>
        <p:grpSpPr>
          <a:xfrm>
            <a:off x="3710608" y="3660900"/>
            <a:ext cx="1722783" cy="2472787"/>
            <a:chOff x="3684104" y="3185891"/>
            <a:chExt cx="1722783" cy="2472787"/>
          </a:xfrm>
        </p:grpSpPr>
        <p:sp>
          <p:nvSpPr>
            <p:cNvPr id="40" name="Rectángulo: esquinas redondeadas 39">
              <a:extLst>
                <a:ext uri="{FF2B5EF4-FFF2-40B4-BE49-F238E27FC236}">
                  <a16:creationId xmlns:a16="http://schemas.microsoft.com/office/drawing/2014/main" id="{BC69BD9B-B614-41DE-A54B-BD8442EAB34F}"/>
                </a:ext>
              </a:extLst>
            </p:cNvPr>
            <p:cNvSpPr/>
            <p:nvPr/>
          </p:nvSpPr>
          <p:spPr>
            <a:xfrm>
              <a:off x="3684104" y="3185891"/>
              <a:ext cx="1722783" cy="2472787"/>
            </a:xfrm>
            <a:prstGeom prst="roundRect">
              <a:avLst>
                <a:gd name="adj" fmla="val 258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1" name="Rectángulo: esquinas redondeadas 40">
              <a:extLst>
                <a:ext uri="{FF2B5EF4-FFF2-40B4-BE49-F238E27FC236}">
                  <a16:creationId xmlns:a16="http://schemas.microsoft.com/office/drawing/2014/main" id="{E7665F30-D154-43A5-8841-C7A4BD6C90B1}"/>
                </a:ext>
              </a:extLst>
            </p:cNvPr>
            <p:cNvSpPr/>
            <p:nvPr/>
          </p:nvSpPr>
          <p:spPr>
            <a:xfrm>
              <a:off x="3925342" y="3471686"/>
              <a:ext cx="1212574" cy="1916466"/>
            </a:xfrm>
            <a:prstGeom prst="roundRect">
              <a:avLst>
                <a:gd name="adj" fmla="val 25898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2" name="Franja diagonal 41">
              <a:extLst>
                <a:ext uri="{FF2B5EF4-FFF2-40B4-BE49-F238E27FC236}">
                  <a16:creationId xmlns:a16="http://schemas.microsoft.com/office/drawing/2014/main" id="{71A6FFAE-69A8-4028-9F8C-5F6B0D92EE42}"/>
                </a:ext>
              </a:extLst>
            </p:cNvPr>
            <p:cNvSpPr/>
            <p:nvPr/>
          </p:nvSpPr>
          <p:spPr>
            <a:xfrm>
              <a:off x="3896270" y="3429000"/>
              <a:ext cx="1351591" cy="2159575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43" name="Franja diagonal 42">
              <a:extLst>
                <a:ext uri="{FF2B5EF4-FFF2-40B4-BE49-F238E27FC236}">
                  <a16:creationId xmlns:a16="http://schemas.microsoft.com/office/drawing/2014/main" id="{E06F459B-34CC-45AC-9E16-D015D29E908F}"/>
                </a:ext>
              </a:extLst>
            </p:cNvPr>
            <p:cNvSpPr/>
            <p:nvPr/>
          </p:nvSpPr>
          <p:spPr>
            <a:xfrm flipH="1">
              <a:off x="3792821" y="3464051"/>
              <a:ext cx="1351591" cy="1924101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Strike2">
            <a:extLst>
              <a:ext uri="{FF2B5EF4-FFF2-40B4-BE49-F238E27FC236}">
                <a16:creationId xmlns:a16="http://schemas.microsoft.com/office/drawing/2014/main" id="{07D0085C-37D1-4974-A146-60EF66847A24}"/>
              </a:ext>
            </a:extLst>
          </p:cNvPr>
          <p:cNvGrpSpPr/>
          <p:nvPr/>
        </p:nvGrpSpPr>
        <p:grpSpPr>
          <a:xfrm>
            <a:off x="3730410" y="3665396"/>
            <a:ext cx="1722783" cy="2472787"/>
            <a:chOff x="3684104" y="3185891"/>
            <a:chExt cx="1722783" cy="2472787"/>
          </a:xfrm>
        </p:grpSpPr>
        <p:sp>
          <p:nvSpPr>
            <p:cNvPr id="45" name="Rectángulo: esquinas redondeadas 44">
              <a:extLst>
                <a:ext uri="{FF2B5EF4-FFF2-40B4-BE49-F238E27FC236}">
                  <a16:creationId xmlns:a16="http://schemas.microsoft.com/office/drawing/2014/main" id="{A66D2EA8-ADAD-434B-BB51-130A52635090}"/>
                </a:ext>
              </a:extLst>
            </p:cNvPr>
            <p:cNvSpPr/>
            <p:nvPr/>
          </p:nvSpPr>
          <p:spPr>
            <a:xfrm>
              <a:off x="3684104" y="3185891"/>
              <a:ext cx="1722783" cy="2472787"/>
            </a:xfrm>
            <a:prstGeom prst="roundRect">
              <a:avLst>
                <a:gd name="adj" fmla="val 258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6" name="Rectángulo: esquinas redondeadas 45">
              <a:extLst>
                <a:ext uri="{FF2B5EF4-FFF2-40B4-BE49-F238E27FC236}">
                  <a16:creationId xmlns:a16="http://schemas.microsoft.com/office/drawing/2014/main" id="{4385220C-2F91-444E-8A15-F3F620A2582C}"/>
                </a:ext>
              </a:extLst>
            </p:cNvPr>
            <p:cNvSpPr/>
            <p:nvPr/>
          </p:nvSpPr>
          <p:spPr>
            <a:xfrm>
              <a:off x="3925342" y="3471686"/>
              <a:ext cx="1212574" cy="1916466"/>
            </a:xfrm>
            <a:prstGeom prst="roundRect">
              <a:avLst>
                <a:gd name="adj" fmla="val 25898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7" name="Franja diagonal 46">
              <a:extLst>
                <a:ext uri="{FF2B5EF4-FFF2-40B4-BE49-F238E27FC236}">
                  <a16:creationId xmlns:a16="http://schemas.microsoft.com/office/drawing/2014/main" id="{BFC268C2-6E6E-4DB5-B809-77EAE552CA53}"/>
                </a:ext>
              </a:extLst>
            </p:cNvPr>
            <p:cNvSpPr/>
            <p:nvPr/>
          </p:nvSpPr>
          <p:spPr>
            <a:xfrm>
              <a:off x="3896270" y="3429000"/>
              <a:ext cx="1351591" cy="2159575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48" name="Franja diagonal 47">
              <a:extLst>
                <a:ext uri="{FF2B5EF4-FFF2-40B4-BE49-F238E27FC236}">
                  <a16:creationId xmlns:a16="http://schemas.microsoft.com/office/drawing/2014/main" id="{251DADE1-1096-450A-958F-D0435E75DD71}"/>
                </a:ext>
              </a:extLst>
            </p:cNvPr>
            <p:cNvSpPr/>
            <p:nvPr/>
          </p:nvSpPr>
          <p:spPr>
            <a:xfrm flipH="1">
              <a:off x="3792821" y="3464051"/>
              <a:ext cx="1351591" cy="1924101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Strike3">
            <a:extLst>
              <a:ext uri="{FF2B5EF4-FFF2-40B4-BE49-F238E27FC236}">
                <a16:creationId xmlns:a16="http://schemas.microsoft.com/office/drawing/2014/main" id="{563D3242-4EC5-407F-A892-6C64B4C5EDFA}"/>
              </a:ext>
            </a:extLst>
          </p:cNvPr>
          <p:cNvGrpSpPr/>
          <p:nvPr/>
        </p:nvGrpSpPr>
        <p:grpSpPr>
          <a:xfrm>
            <a:off x="3710607" y="3690093"/>
            <a:ext cx="1722783" cy="2472787"/>
            <a:chOff x="3684104" y="3185891"/>
            <a:chExt cx="1722783" cy="2472787"/>
          </a:xfrm>
        </p:grpSpPr>
        <p:sp>
          <p:nvSpPr>
            <p:cNvPr id="50" name="Rectángulo: esquinas redondeadas 49">
              <a:extLst>
                <a:ext uri="{FF2B5EF4-FFF2-40B4-BE49-F238E27FC236}">
                  <a16:creationId xmlns:a16="http://schemas.microsoft.com/office/drawing/2014/main" id="{26377422-FB8E-4840-951D-FC1C0306A8E5}"/>
                </a:ext>
              </a:extLst>
            </p:cNvPr>
            <p:cNvSpPr/>
            <p:nvPr/>
          </p:nvSpPr>
          <p:spPr>
            <a:xfrm>
              <a:off x="3684104" y="3185891"/>
              <a:ext cx="1722783" cy="2472787"/>
            </a:xfrm>
            <a:prstGeom prst="roundRect">
              <a:avLst>
                <a:gd name="adj" fmla="val 258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1" name="Rectángulo: esquinas redondeadas 50">
              <a:extLst>
                <a:ext uri="{FF2B5EF4-FFF2-40B4-BE49-F238E27FC236}">
                  <a16:creationId xmlns:a16="http://schemas.microsoft.com/office/drawing/2014/main" id="{C2ED6D39-74F8-4845-BBC7-EC3D007FEEA8}"/>
                </a:ext>
              </a:extLst>
            </p:cNvPr>
            <p:cNvSpPr/>
            <p:nvPr/>
          </p:nvSpPr>
          <p:spPr>
            <a:xfrm>
              <a:off x="3925342" y="3471686"/>
              <a:ext cx="1212574" cy="1916466"/>
            </a:xfrm>
            <a:prstGeom prst="roundRect">
              <a:avLst>
                <a:gd name="adj" fmla="val 25898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2" name="Franja diagonal 51">
              <a:extLst>
                <a:ext uri="{FF2B5EF4-FFF2-40B4-BE49-F238E27FC236}">
                  <a16:creationId xmlns:a16="http://schemas.microsoft.com/office/drawing/2014/main" id="{3A044A58-ADAC-4B90-8B9F-E3FBC5A76CE8}"/>
                </a:ext>
              </a:extLst>
            </p:cNvPr>
            <p:cNvSpPr/>
            <p:nvPr/>
          </p:nvSpPr>
          <p:spPr>
            <a:xfrm>
              <a:off x="3896270" y="3429000"/>
              <a:ext cx="1351591" cy="2159575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53" name="Franja diagonal 52">
              <a:extLst>
                <a:ext uri="{FF2B5EF4-FFF2-40B4-BE49-F238E27FC236}">
                  <a16:creationId xmlns:a16="http://schemas.microsoft.com/office/drawing/2014/main" id="{F839A415-642E-4662-9F74-832DA77EF50B}"/>
                </a:ext>
              </a:extLst>
            </p:cNvPr>
            <p:cNvSpPr/>
            <p:nvPr/>
          </p:nvSpPr>
          <p:spPr>
            <a:xfrm flipH="1">
              <a:off x="3792821" y="3464051"/>
              <a:ext cx="1351591" cy="1924101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</p:grpSp>
      <p:pic>
        <p:nvPicPr>
          <p:cNvPr id="54" name="SONIDO GANAR ROUND">
            <a:hlinkClick r:id="" action="ppaction://media"/>
            <a:extLst>
              <a:ext uri="{FF2B5EF4-FFF2-40B4-BE49-F238E27FC236}">
                <a16:creationId xmlns:a16="http://schemas.microsoft.com/office/drawing/2014/main" id="{1F7CECE3-16D4-4AE9-838D-9C165A6E752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76719" y="955880"/>
            <a:ext cx="609600" cy="609600"/>
          </a:xfrm>
          <a:prstGeom prst="rect">
            <a:avLst/>
          </a:prstGeom>
        </p:spPr>
      </p:pic>
      <p:sp>
        <p:nvSpPr>
          <p:cNvPr id="35" name="Total">
            <a:extLst>
              <a:ext uri="{FF2B5EF4-FFF2-40B4-BE49-F238E27FC236}">
                <a16:creationId xmlns:a16="http://schemas.microsoft.com/office/drawing/2014/main" id="{3CF0815A-9B9B-4BBE-80CF-C7674737AFE5}"/>
              </a:ext>
            </a:extLst>
          </p:cNvPr>
          <p:cNvSpPr txBox="1"/>
          <p:nvPr/>
        </p:nvSpPr>
        <p:spPr>
          <a:xfrm rot="10800000" flipV="1">
            <a:off x="6108161" y="892872"/>
            <a:ext cx="3190334" cy="1362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es-MX" sz="4800" b="1" dirty="0">
                <a:solidFill>
                  <a:srgbClr val="FFFF00"/>
                </a:solidFill>
              </a:rPr>
              <a:t>25</a:t>
            </a:r>
          </a:p>
        </p:txBody>
      </p:sp>
      <p:sp>
        <p:nvSpPr>
          <p:cNvPr id="5" name="FinRonda">
            <a:extLst>
              <a:ext uri="{FF2B5EF4-FFF2-40B4-BE49-F238E27FC236}">
                <a16:creationId xmlns:a16="http://schemas.microsoft.com/office/drawing/2014/main" id="{CC98EBF5-6517-4061-B44A-725790B5C8E4}"/>
              </a:ext>
            </a:extLst>
          </p:cNvPr>
          <p:cNvSpPr/>
          <p:nvPr/>
        </p:nvSpPr>
        <p:spPr>
          <a:xfrm>
            <a:off x="7500728" y="5707741"/>
            <a:ext cx="1588061" cy="425946"/>
          </a:xfrm>
          <a:prstGeom prst="roundRect">
            <a:avLst/>
          </a:prstGeom>
          <a:solidFill>
            <a:srgbClr val="FFFF00"/>
          </a:solidFill>
          <a:ln w="76200">
            <a:solidFill>
              <a:srgbClr val="CC00C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7030A0"/>
                </a:solidFill>
              </a:rPr>
              <a:t>Fin de Ronda</a:t>
            </a:r>
          </a:p>
        </p:txBody>
      </p:sp>
      <p:sp>
        <p:nvSpPr>
          <p:cNvPr id="8" name="R1">
            <a:extLst>
              <a:ext uri="{FF2B5EF4-FFF2-40B4-BE49-F238E27FC236}">
                <a16:creationId xmlns:a16="http://schemas.microsoft.com/office/drawing/2014/main" id="{15E7664E-09A4-4992-BFE3-E64B88DFABD3}"/>
              </a:ext>
            </a:extLst>
          </p:cNvPr>
          <p:cNvSpPr/>
          <p:nvPr/>
        </p:nvSpPr>
        <p:spPr>
          <a:xfrm>
            <a:off x="6108161" y="3047622"/>
            <a:ext cx="822726" cy="45142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BotonRuleta">
            <a:hlinkClick r:id="rId7" action="ppaction://hlinksldjump"/>
            <a:extLst>
              <a:ext uri="{FF2B5EF4-FFF2-40B4-BE49-F238E27FC236}">
                <a16:creationId xmlns:a16="http://schemas.microsoft.com/office/drawing/2014/main" id="{40D4DD89-5B35-4411-B3E5-59032266CA8B}"/>
              </a:ext>
            </a:extLst>
          </p:cNvPr>
          <p:cNvSpPr/>
          <p:nvPr/>
        </p:nvSpPr>
        <p:spPr>
          <a:xfrm>
            <a:off x="7500729" y="6308035"/>
            <a:ext cx="1588061" cy="425946"/>
          </a:xfrm>
          <a:prstGeom prst="roundRect">
            <a:avLst/>
          </a:prstGeom>
          <a:solidFill>
            <a:srgbClr val="FFFF00"/>
          </a:solidFill>
          <a:ln w="76200">
            <a:solidFill>
              <a:srgbClr val="CC00C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>
                <a:solidFill>
                  <a:srgbClr val="7030A0"/>
                </a:solidFill>
              </a:rPr>
              <a:t>Ruleta</a:t>
            </a:r>
          </a:p>
        </p:txBody>
      </p:sp>
      <p:sp>
        <p:nvSpPr>
          <p:cNvPr id="9" name="sumar1">
            <a:hlinkClick r:id="" action="ppaction://macro?name=Puntaje"/>
            <a:extLst>
              <a:ext uri="{FF2B5EF4-FFF2-40B4-BE49-F238E27FC236}">
                <a16:creationId xmlns:a16="http://schemas.microsoft.com/office/drawing/2014/main" id="{451B7C2F-1077-4CE5-9154-290A146DB61E}"/>
              </a:ext>
            </a:extLst>
          </p:cNvPr>
          <p:cNvSpPr/>
          <p:nvPr/>
        </p:nvSpPr>
        <p:spPr>
          <a:xfrm>
            <a:off x="6930887" y="3060679"/>
            <a:ext cx="435125" cy="451423"/>
          </a:xfrm>
          <a:prstGeom prst="mathPlus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bg2">
                    <a:lumMod val="75000"/>
                  </a:schemeClr>
                </a:solidFill>
              </a:rPr>
              <a:t>25</a:t>
            </a:r>
          </a:p>
        </p:txBody>
      </p:sp>
      <p:sp>
        <p:nvSpPr>
          <p:cNvPr id="25" name="Respuesta1">
            <a:extLst>
              <a:ext uri="{FF2B5EF4-FFF2-40B4-BE49-F238E27FC236}">
                <a16:creationId xmlns:a16="http://schemas.microsoft.com/office/drawing/2014/main" id="{172C4164-B07A-4A49-B37C-47515B0E8358}"/>
              </a:ext>
            </a:extLst>
          </p:cNvPr>
          <p:cNvSpPr txBox="1"/>
          <p:nvPr/>
        </p:nvSpPr>
        <p:spPr>
          <a:xfrm>
            <a:off x="1884005" y="3010021"/>
            <a:ext cx="474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FFFF00"/>
                </a:solidFill>
                <a:latin typeface="Century Gothic" panose="020B0502020202020204" pitchFamily="34" charset="0"/>
                <a:ea typeface="Adobe Gothic Std B" panose="020B0800000000000000" pitchFamily="34" charset="-128"/>
              </a:rPr>
              <a:t>1. Niveles de uso…..…….….. 25</a:t>
            </a:r>
          </a:p>
        </p:txBody>
      </p:sp>
      <p:sp>
        <p:nvSpPr>
          <p:cNvPr id="10" name="R2">
            <a:extLst>
              <a:ext uri="{FF2B5EF4-FFF2-40B4-BE49-F238E27FC236}">
                <a16:creationId xmlns:a16="http://schemas.microsoft.com/office/drawing/2014/main" id="{FADB631D-1090-432A-A2E1-CF454DEBFE7A}"/>
              </a:ext>
            </a:extLst>
          </p:cNvPr>
          <p:cNvSpPr/>
          <p:nvPr/>
        </p:nvSpPr>
        <p:spPr>
          <a:xfrm>
            <a:off x="6101057" y="3742541"/>
            <a:ext cx="822726" cy="45142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3">
            <a:extLst>
              <a:ext uri="{FF2B5EF4-FFF2-40B4-BE49-F238E27FC236}">
                <a16:creationId xmlns:a16="http://schemas.microsoft.com/office/drawing/2014/main" id="{D36B27E8-CBCC-45D8-A7AF-EECAE9A32F61}"/>
              </a:ext>
            </a:extLst>
          </p:cNvPr>
          <p:cNvSpPr/>
          <p:nvPr/>
        </p:nvSpPr>
        <p:spPr>
          <a:xfrm>
            <a:off x="6101057" y="4345533"/>
            <a:ext cx="822726" cy="45142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sumar2">
            <a:hlinkClick r:id="" action="ppaction://macro?name=Puntaje"/>
            <a:extLst>
              <a:ext uri="{FF2B5EF4-FFF2-40B4-BE49-F238E27FC236}">
                <a16:creationId xmlns:a16="http://schemas.microsoft.com/office/drawing/2014/main" id="{D118FF9B-361F-4FCD-B031-25B8F06A9A6F}"/>
              </a:ext>
            </a:extLst>
          </p:cNvPr>
          <p:cNvSpPr/>
          <p:nvPr/>
        </p:nvSpPr>
        <p:spPr>
          <a:xfrm>
            <a:off x="6935882" y="3690093"/>
            <a:ext cx="435125" cy="451423"/>
          </a:xfrm>
          <a:prstGeom prst="mathPlus">
            <a:avLst/>
          </a:prstGeom>
          <a:solidFill>
            <a:srgbClr val="CCCCFF"/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rgbClr val="CCCCFF"/>
                </a:solidFill>
              </a:rPr>
              <a:t>25</a:t>
            </a:r>
          </a:p>
        </p:txBody>
      </p:sp>
      <p:sp>
        <p:nvSpPr>
          <p:cNvPr id="14" name="sumar3">
            <a:hlinkClick r:id="" action="ppaction://macro?name=Puntaje"/>
            <a:extLst>
              <a:ext uri="{FF2B5EF4-FFF2-40B4-BE49-F238E27FC236}">
                <a16:creationId xmlns:a16="http://schemas.microsoft.com/office/drawing/2014/main" id="{BC10F4F2-4E40-466B-B040-7313BF141956}"/>
              </a:ext>
            </a:extLst>
          </p:cNvPr>
          <p:cNvSpPr/>
          <p:nvPr/>
        </p:nvSpPr>
        <p:spPr>
          <a:xfrm>
            <a:off x="6930887" y="4334626"/>
            <a:ext cx="435125" cy="451423"/>
          </a:xfrm>
          <a:prstGeom prst="mathPlus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25</a:t>
            </a:r>
          </a:p>
        </p:txBody>
      </p:sp>
      <p:sp>
        <p:nvSpPr>
          <p:cNvPr id="26" name="Respuesta2">
            <a:extLst>
              <a:ext uri="{FF2B5EF4-FFF2-40B4-BE49-F238E27FC236}">
                <a16:creationId xmlns:a16="http://schemas.microsoft.com/office/drawing/2014/main" id="{46AD4C0B-533A-4F33-8C91-908B37DFEFA5}"/>
              </a:ext>
            </a:extLst>
          </p:cNvPr>
          <p:cNvSpPr txBox="1"/>
          <p:nvPr/>
        </p:nvSpPr>
        <p:spPr>
          <a:xfrm>
            <a:off x="1868537" y="3672109"/>
            <a:ext cx="4929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FFFF00"/>
                </a:solidFill>
                <a:latin typeface="Century Gothic" panose="020B0502020202020204" pitchFamily="34" charset="0"/>
                <a:ea typeface="Adobe Gothic Std B" panose="020B0800000000000000" pitchFamily="34" charset="-128"/>
              </a:rPr>
              <a:t>2. Orientaciones de uso...….. 25</a:t>
            </a:r>
          </a:p>
        </p:txBody>
      </p:sp>
      <p:sp>
        <p:nvSpPr>
          <p:cNvPr id="27" name="Respuesta3">
            <a:extLst>
              <a:ext uri="{FF2B5EF4-FFF2-40B4-BE49-F238E27FC236}">
                <a16:creationId xmlns:a16="http://schemas.microsoft.com/office/drawing/2014/main" id="{28286159-0910-44E0-9DCE-7115EBAFE1C1}"/>
              </a:ext>
            </a:extLst>
          </p:cNvPr>
          <p:cNvSpPr txBox="1"/>
          <p:nvPr/>
        </p:nvSpPr>
        <p:spPr>
          <a:xfrm>
            <a:off x="1863557" y="4305099"/>
            <a:ext cx="4929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FFFF00"/>
                </a:solidFill>
                <a:latin typeface="Century Gothic" panose="020B0502020202020204" pitchFamily="34" charset="0"/>
                <a:ea typeface="Adobe Gothic Std B" panose="020B0800000000000000" pitchFamily="34" charset="-128"/>
              </a:rPr>
              <a:t>3. Modos de uso……………... 25</a:t>
            </a:r>
          </a:p>
        </p:txBody>
      </p:sp>
    </p:spTree>
    <p:extLst>
      <p:ext uri="{BB962C8B-B14F-4D97-AF65-F5344CB8AC3E}">
        <p14:creationId xmlns:p14="http://schemas.microsoft.com/office/powerpoint/2010/main" val="3478559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0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ESPUESTA INCORREC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ESPUESTA INCORREC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ESPUESTA INCORREC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6" grpId="0" animBg="1"/>
      <p:bldP spid="35" grpId="0"/>
      <p:bldP spid="25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X">
            <a:extLst>
              <a:ext uri="{FF2B5EF4-FFF2-40B4-BE49-F238E27FC236}">
                <a16:creationId xmlns:a16="http://schemas.microsoft.com/office/drawing/2014/main" id="{2A455635-55DF-4D1D-B8F6-9C193FAF8298}"/>
              </a:ext>
            </a:extLst>
          </p:cNvPr>
          <p:cNvSpPr/>
          <p:nvPr/>
        </p:nvSpPr>
        <p:spPr>
          <a:xfrm>
            <a:off x="3236071" y="1645115"/>
            <a:ext cx="660199" cy="7380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X">
            <a:extLst>
              <a:ext uri="{FF2B5EF4-FFF2-40B4-BE49-F238E27FC236}">
                <a16:creationId xmlns:a16="http://schemas.microsoft.com/office/drawing/2014/main" id="{25E2ACB3-2980-4D25-AF9E-8F878EB80297}"/>
              </a:ext>
            </a:extLst>
          </p:cNvPr>
          <p:cNvSpPr/>
          <p:nvPr/>
        </p:nvSpPr>
        <p:spPr>
          <a:xfrm>
            <a:off x="2307686" y="1645115"/>
            <a:ext cx="660199" cy="73724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X">
            <a:extLst>
              <a:ext uri="{FF2B5EF4-FFF2-40B4-BE49-F238E27FC236}">
                <a16:creationId xmlns:a16="http://schemas.microsoft.com/office/drawing/2014/main" id="{B27A6B4B-D9A2-4B03-8FFB-2133F5A5D75E}"/>
              </a:ext>
            </a:extLst>
          </p:cNvPr>
          <p:cNvSpPr/>
          <p:nvPr/>
        </p:nvSpPr>
        <p:spPr>
          <a:xfrm>
            <a:off x="1417983" y="1622752"/>
            <a:ext cx="660199" cy="76727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Pregunta">
            <a:extLst>
              <a:ext uri="{FF2B5EF4-FFF2-40B4-BE49-F238E27FC236}">
                <a16:creationId xmlns:a16="http://schemas.microsoft.com/office/drawing/2014/main" id="{E0592069-EB2D-4495-8FF2-FF4FD0E23FE6}"/>
              </a:ext>
            </a:extLst>
          </p:cNvPr>
          <p:cNvSpPr txBox="1"/>
          <p:nvPr/>
        </p:nvSpPr>
        <p:spPr>
          <a:xfrm>
            <a:off x="430698" y="100931"/>
            <a:ext cx="8811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solidFill>
                  <a:srgbClr val="FFFF00"/>
                </a:solidFill>
                <a:latin typeface="Arial Rounded MT Bold" panose="020F0704030504030204" pitchFamily="34" charset="0"/>
              </a:rPr>
              <a:t>¿Cuáles son los Niveles de uso?</a:t>
            </a:r>
          </a:p>
        </p:txBody>
      </p:sp>
      <p:sp>
        <p:nvSpPr>
          <p:cNvPr id="33" name="x1">
            <a:extLst>
              <a:ext uri="{FF2B5EF4-FFF2-40B4-BE49-F238E27FC236}">
                <a16:creationId xmlns:a16="http://schemas.microsoft.com/office/drawing/2014/main" id="{ADED4742-AA96-4CE1-A62E-BD935A590746}"/>
              </a:ext>
            </a:extLst>
          </p:cNvPr>
          <p:cNvSpPr/>
          <p:nvPr/>
        </p:nvSpPr>
        <p:spPr>
          <a:xfrm>
            <a:off x="1557130" y="1750962"/>
            <a:ext cx="381904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x</a:t>
            </a:r>
          </a:p>
        </p:txBody>
      </p:sp>
      <p:sp>
        <p:nvSpPr>
          <p:cNvPr id="34" name="x2">
            <a:extLst>
              <a:ext uri="{FF2B5EF4-FFF2-40B4-BE49-F238E27FC236}">
                <a16:creationId xmlns:a16="http://schemas.microsoft.com/office/drawing/2014/main" id="{F51D5C35-3254-4278-AA74-0C2281264A38}"/>
              </a:ext>
            </a:extLst>
          </p:cNvPr>
          <p:cNvSpPr/>
          <p:nvPr/>
        </p:nvSpPr>
        <p:spPr>
          <a:xfrm>
            <a:off x="2302867" y="1787638"/>
            <a:ext cx="665018" cy="4822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x</a:t>
            </a:r>
          </a:p>
        </p:txBody>
      </p:sp>
      <p:sp>
        <p:nvSpPr>
          <p:cNvPr id="36" name="x3">
            <a:extLst>
              <a:ext uri="{FF2B5EF4-FFF2-40B4-BE49-F238E27FC236}">
                <a16:creationId xmlns:a16="http://schemas.microsoft.com/office/drawing/2014/main" id="{5DC75DED-A3A8-4610-A074-350123E5FC5C}"/>
              </a:ext>
            </a:extLst>
          </p:cNvPr>
          <p:cNvSpPr/>
          <p:nvPr/>
        </p:nvSpPr>
        <p:spPr>
          <a:xfrm>
            <a:off x="3219008" y="1696945"/>
            <a:ext cx="665018" cy="63357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x</a:t>
            </a:r>
          </a:p>
        </p:txBody>
      </p:sp>
      <p:grpSp>
        <p:nvGrpSpPr>
          <p:cNvPr id="39" name="Strike1">
            <a:extLst>
              <a:ext uri="{FF2B5EF4-FFF2-40B4-BE49-F238E27FC236}">
                <a16:creationId xmlns:a16="http://schemas.microsoft.com/office/drawing/2014/main" id="{B7A7B31E-793D-4BB8-A8ED-8FEC9A6A4AC2}"/>
              </a:ext>
            </a:extLst>
          </p:cNvPr>
          <p:cNvGrpSpPr/>
          <p:nvPr/>
        </p:nvGrpSpPr>
        <p:grpSpPr>
          <a:xfrm>
            <a:off x="3710608" y="3660900"/>
            <a:ext cx="1722783" cy="2472787"/>
            <a:chOff x="3684104" y="3185891"/>
            <a:chExt cx="1722783" cy="2472787"/>
          </a:xfrm>
        </p:grpSpPr>
        <p:sp>
          <p:nvSpPr>
            <p:cNvPr id="40" name="Rectángulo: esquinas redondeadas 39">
              <a:extLst>
                <a:ext uri="{FF2B5EF4-FFF2-40B4-BE49-F238E27FC236}">
                  <a16:creationId xmlns:a16="http://schemas.microsoft.com/office/drawing/2014/main" id="{BC69BD9B-B614-41DE-A54B-BD8442EAB34F}"/>
                </a:ext>
              </a:extLst>
            </p:cNvPr>
            <p:cNvSpPr/>
            <p:nvPr/>
          </p:nvSpPr>
          <p:spPr>
            <a:xfrm>
              <a:off x="3684104" y="3185891"/>
              <a:ext cx="1722783" cy="2472787"/>
            </a:xfrm>
            <a:prstGeom prst="roundRect">
              <a:avLst>
                <a:gd name="adj" fmla="val 258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1" name="Rectángulo: esquinas redondeadas 40">
              <a:extLst>
                <a:ext uri="{FF2B5EF4-FFF2-40B4-BE49-F238E27FC236}">
                  <a16:creationId xmlns:a16="http://schemas.microsoft.com/office/drawing/2014/main" id="{E7665F30-D154-43A5-8841-C7A4BD6C90B1}"/>
                </a:ext>
              </a:extLst>
            </p:cNvPr>
            <p:cNvSpPr/>
            <p:nvPr/>
          </p:nvSpPr>
          <p:spPr>
            <a:xfrm>
              <a:off x="3925342" y="3471686"/>
              <a:ext cx="1212574" cy="1916466"/>
            </a:xfrm>
            <a:prstGeom prst="roundRect">
              <a:avLst>
                <a:gd name="adj" fmla="val 25898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2" name="Franja diagonal 41">
              <a:extLst>
                <a:ext uri="{FF2B5EF4-FFF2-40B4-BE49-F238E27FC236}">
                  <a16:creationId xmlns:a16="http://schemas.microsoft.com/office/drawing/2014/main" id="{71A6FFAE-69A8-4028-9F8C-5F6B0D92EE42}"/>
                </a:ext>
              </a:extLst>
            </p:cNvPr>
            <p:cNvSpPr/>
            <p:nvPr/>
          </p:nvSpPr>
          <p:spPr>
            <a:xfrm>
              <a:off x="3896270" y="3429000"/>
              <a:ext cx="1351591" cy="2159575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43" name="Franja diagonal 42">
              <a:extLst>
                <a:ext uri="{FF2B5EF4-FFF2-40B4-BE49-F238E27FC236}">
                  <a16:creationId xmlns:a16="http://schemas.microsoft.com/office/drawing/2014/main" id="{E06F459B-34CC-45AC-9E16-D015D29E908F}"/>
                </a:ext>
              </a:extLst>
            </p:cNvPr>
            <p:cNvSpPr/>
            <p:nvPr/>
          </p:nvSpPr>
          <p:spPr>
            <a:xfrm flipH="1">
              <a:off x="3792821" y="3464051"/>
              <a:ext cx="1351591" cy="1924101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Strike2">
            <a:extLst>
              <a:ext uri="{FF2B5EF4-FFF2-40B4-BE49-F238E27FC236}">
                <a16:creationId xmlns:a16="http://schemas.microsoft.com/office/drawing/2014/main" id="{07D0085C-37D1-4974-A146-60EF66847A24}"/>
              </a:ext>
            </a:extLst>
          </p:cNvPr>
          <p:cNvGrpSpPr/>
          <p:nvPr/>
        </p:nvGrpSpPr>
        <p:grpSpPr>
          <a:xfrm>
            <a:off x="3730410" y="3665396"/>
            <a:ext cx="1722783" cy="2472787"/>
            <a:chOff x="3684104" y="3185891"/>
            <a:chExt cx="1722783" cy="2472787"/>
          </a:xfrm>
        </p:grpSpPr>
        <p:sp>
          <p:nvSpPr>
            <p:cNvPr id="45" name="Rectángulo: esquinas redondeadas 44">
              <a:extLst>
                <a:ext uri="{FF2B5EF4-FFF2-40B4-BE49-F238E27FC236}">
                  <a16:creationId xmlns:a16="http://schemas.microsoft.com/office/drawing/2014/main" id="{A66D2EA8-ADAD-434B-BB51-130A52635090}"/>
                </a:ext>
              </a:extLst>
            </p:cNvPr>
            <p:cNvSpPr/>
            <p:nvPr/>
          </p:nvSpPr>
          <p:spPr>
            <a:xfrm>
              <a:off x="3684104" y="3185891"/>
              <a:ext cx="1722783" cy="2472787"/>
            </a:xfrm>
            <a:prstGeom prst="roundRect">
              <a:avLst>
                <a:gd name="adj" fmla="val 258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6" name="Rectángulo: esquinas redondeadas 45">
              <a:extLst>
                <a:ext uri="{FF2B5EF4-FFF2-40B4-BE49-F238E27FC236}">
                  <a16:creationId xmlns:a16="http://schemas.microsoft.com/office/drawing/2014/main" id="{4385220C-2F91-444E-8A15-F3F620A2582C}"/>
                </a:ext>
              </a:extLst>
            </p:cNvPr>
            <p:cNvSpPr/>
            <p:nvPr/>
          </p:nvSpPr>
          <p:spPr>
            <a:xfrm>
              <a:off x="3925342" y="3471686"/>
              <a:ext cx="1212574" cy="1916466"/>
            </a:xfrm>
            <a:prstGeom prst="roundRect">
              <a:avLst>
                <a:gd name="adj" fmla="val 25898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7" name="Franja diagonal 46">
              <a:extLst>
                <a:ext uri="{FF2B5EF4-FFF2-40B4-BE49-F238E27FC236}">
                  <a16:creationId xmlns:a16="http://schemas.microsoft.com/office/drawing/2014/main" id="{BFC268C2-6E6E-4DB5-B809-77EAE552CA53}"/>
                </a:ext>
              </a:extLst>
            </p:cNvPr>
            <p:cNvSpPr/>
            <p:nvPr/>
          </p:nvSpPr>
          <p:spPr>
            <a:xfrm>
              <a:off x="3896270" y="3429000"/>
              <a:ext cx="1351591" cy="2159575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48" name="Franja diagonal 47">
              <a:extLst>
                <a:ext uri="{FF2B5EF4-FFF2-40B4-BE49-F238E27FC236}">
                  <a16:creationId xmlns:a16="http://schemas.microsoft.com/office/drawing/2014/main" id="{251DADE1-1096-450A-958F-D0435E75DD71}"/>
                </a:ext>
              </a:extLst>
            </p:cNvPr>
            <p:cNvSpPr/>
            <p:nvPr/>
          </p:nvSpPr>
          <p:spPr>
            <a:xfrm flipH="1">
              <a:off x="3792821" y="3464051"/>
              <a:ext cx="1351591" cy="1924101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Strike3">
            <a:extLst>
              <a:ext uri="{FF2B5EF4-FFF2-40B4-BE49-F238E27FC236}">
                <a16:creationId xmlns:a16="http://schemas.microsoft.com/office/drawing/2014/main" id="{563D3242-4EC5-407F-A892-6C64B4C5EDFA}"/>
              </a:ext>
            </a:extLst>
          </p:cNvPr>
          <p:cNvGrpSpPr/>
          <p:nvPr/>
        </p:nvGrpSpPr>
        <p:grpSpPr>
          <a:xfrm>
            <a:off x="3710607" y="3690093"/>
            <a:ext cx="1722783" cy="2472787"/>
            <a:chOff x="3684104" y="3185891"/>
            <a:chExt cx="1722783" cy="2472787"/>
          </a:xfrm>
        </p:grpSpPr>
        <p:sp>
          <p:nvSpPr>
            <p:cNvPr id="50" name="Rectángulo: esquinas redondeadas 49">
              <a:extLst>
                <a:ext uri="{FF2B5EF4-FFF2-40B4-BE49-F238E27FC236}">
                  <a16:creationId xmlns:a16="http://schemas.microsoft.com/office/drawing/2014/main" id="{26377422-FB8E-4840-951D-FC1C0306A8E5}"/>
                </a:ext>
              </a:extLst>
            </p:cNvPr>
            <p:cNvSpPr/>
            <p:nvPr/>
          </p:nvSpPr>
          <p:spPr>
            <a:xfrm>
              <a:off x="3684104" y="3185891"/>
              <a:ext cx="1722783" cy="2472787"/>
            </a:xfrm>
            <a:prstGeom prst="roundRect">
              <a:avLst>
                <a:gd name="adj" fmla="val 258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1" name="Rectángulo: esquinas redondeadas 50">
              <a:extLst>
                <a:ext uri="{FF2B5EF4-FFF2-40B4-BE49-F238E27FC236}">
                  <a16:creationId xmlns:a16="http://schemas.microsoft.com/office/drawing/2014/main" id="{C2ED6D39-74F8-4845-BBC7-EC3D007FEEA8}"/>
                </a:ext>
              </a:extLst>
            </p:cNvPr>
            <p:cNvSpPr/>
            <p:nvPr/>
          </p:nvSpPr>
          <p:spPr>
            <a:xfrm>
              <a:off x="3925342" y="3471686"/>
              <a:ext cx="1212574" cy="1916466"/>
            </a:xfrm>
            <a:prstGeom prst="roundRect">
              <a:avLst>
                <a:gd name="adj" fmla="val 25898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2" name="Franja diagonal 51">
              <a:extLst>
                <a:ext uri="{FF2B5EF4-FFF2-40B4-BE49-F238E27FC236}">
                  <a16:creationId xmlns:a16="http://schemas.microsoft.com/office/drawing/2014/main" id="{3A044A58-ADAC-4B90-8B9F-E3FBC5A76CE8}"/>
                </a:ext>
              </a:extLst>
            </p:cNvPr>
            <p:cNvSpPr/>
            <p:nvPr/>
          </p:nvSpPr>
          <p:spPr>
            <a:xfrm>
              <a:off x="3896270" y="3429000"/>
              <a:ext cx="1351591" cy="2159575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53" name="Franja diagonal 52">
              <a:extLst>
                <a:ext uri="{FF2B5EF4-FFF2-40B4-BE49-F238E27FC236}">
                  <a16:creationId xmlns:a16="http://schemas.microsoft.com/office/drawing/2014/main" id="{F839A415-642E-4662-9F74-832DA77EF50B}"/>
                </a:ext>
              </a:extLst>
            </p:cNvPr>
            <p:cNvSpPr/>
            <p:nvPr/>
          </p:nvSpPr>
          <p:spPr>
            <a:xfrm flipH="1">
              <a:off x="3792821" y="3464051"/>
              <a:ext cx="1351591" cy="1924101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</p:grpSp>
      <p:pic>
        <p:nvPicPr>
          <p:cNvPr id="54" name="SONIDO GANAR ROUND">
            <a:hlinkClick r:id="" action="ppaction://media"/>
            <a:extLst>
              <a:ext uri="{FF2B5EF4-FFF2-40B4-BE49-F238E27FC236}">
                <a16:creationId xmlns:a16="http://schemas.microsoft.com/office/drawing/2014/main" id="{1F7CECE3-16D4-4AE9-838D-9C165A6E752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76719" y="955880"/>
            <a:ext cx="609600" cy="609600"/>
          </a:xfrm>
          <a:prstGeom prst="rect">
            <a:avLst/>
          </a:prstGeom>
        </p:spPr>
      </p:pic>
      <p:sp>
        <p:nvSpPr>
          <p:cNvPr id="35" name="Total">
            <a:extLst>
              <a:ext uri="{FF2B5EF4-FFF2-40B4-BE49-F238E27FC236}">
                <a16:creationId xmlns:a16="http://schemas.microsoft.com/office/drawing/2014/main" id="{3CF0815A-9B9B-4BBE-80CF-C7674737AFE5}"/>
              </a:ext>
            </a:extLst>
          </p:cNvPr>
          <p:cNvSpPr txBox="1"/>
          <p:nvPr/>
        </p:nvSpPr>
        <p:spPr>
          <a:xfrm rot="10800000" flipV="1">
            <a:off x="6108161" y="892872"/>
            <a:ext cx="3190334" cy="1362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es-MX" sz="4800" b="1" dirty="0">
                <a:solidFill>
                  <a:srgbClr val="FFFF00"/>
                </a:solidFill>
              </a:rPr>
              <a:t>25</a:t>
            </a:r>
          </a:p>
        </p:txBody>
      </p:sp>
      <p:sp>
        <p:nvSpPr>
          <p:cNvPr id="5" name="FinRonda">
            <a:extLst>
              <a:ext uri="{FF2B5EF4-FFF2-40B4-BE49-F238E27FC236}">
                <a16:creationId xmlns:a16="http://schemas.microsoft.com/office/drawing/2014/main" id="{CC98EBF5-6517-4061-B44A-725790B5C8E4}"/>
              </a:ext>
            </a:extLst>
          </p:cNvPr>
          <p:cNvSpPr/>
          <p:nvPr/>
        </p:nvSpPr>
        <p:spPr>
          <a:xfrm>
            <a:off x="7500728" y="5707741"/>
            <a:ext cx="1588061" cy="425946"/>
          </a:xfrm>
          <a:prstGeom prst="roundRect">
            <a:avLst/>
          </a:prstGeom>
          <a:solidFill>
            <a:srgbClr val="FFFF00"/>
          </a:solidFill>
          <a:ln w="76200">
            <a:solidFill>
              <a:srgbClr val="CC00C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7030A0"/>
                </a:solidFill>
              </a:rPr>
              <a:t>Fin de Ronda</a:t>
            </a:r>
          </a:p>
        </p:txBody>
      </p:sp>
      <p:sp>
        <p:nvSpPr>
          <p:cNvPr id="8" name="R1">
            <a:extLst>
              <a:ext uri="{FF2B5EF4-FFF2-40B4-BE49-F238E27FC236}">
                <a16:creationId xmlns:a16="http://schemas.microsoft.com/office/drawing/2014/main" id="{15E7664E-09A4-4992-BFE3-E64B88DFABD3}"/>
              </a:ext>
            </a:extLst>
          </p:cNvPr>
          <p:cNvSpPr/>
          <p:nvPr/>
        </p:nvSpPr>
        <p:spPr>
          <a:xfrm>
            <a:off x="6108161" y="3047622"/>
            <a:ext cx="822726" cy="45142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BotonRuleta">
            <a:hlinkClick r:id="rId7" action="ppaction://hlinksldjump"/>
            <a:extLst>
              <a:ext uri="{FF2B5EF4-FFF2-40B4-BE49-F238E27FC236}">
                <a16:creationId xmlns:a16="http://schemas.microsoft.com/office/drawing/2014/main" id="{40D4DD89-5B35-4411-B3E5-59032266CA8B}"/>
              </a:ext>
            </a:extLst>
          </p:cNvPr>
          <p:cNvSpPr/>
          <p:nvPr/>
        </p:nvSpPr>
        <p:spPr>
          <a:xfrm>
            <a:off x="7500729" y="6308035"/>
            <a:ext cx="1588061" cy="425946"/>
          </a:xfrm>
          <a:prstGeom prst="roundRect">
            <a:avLst/>
          </a:prstGeom>
          <a:solidFill>
            <a:srgbClr val="FFFF00"/>
          </a:solidFill>
          <a:ln w="76200">
            <a:solidFill>
              <a:srgbClr val="CC00C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>
                <a:solidFill>
                  <a:srgbClr val="7030A0"/>
                </a:solidFill>
              </a:rPr>
              <a:t>Ruleta</a:t>
            </a:r>
          </a:p>
        </p:txBody>
      </p:sp>
      <p:sp>
        <p:nvSpPr>
          <p:cNvPr id="9" name="sumar1">
            <a:hlinkClick r:id="" action="ppaction://macro?name=Puntaje"/>
            <a:extLst>
              <a:ext uri="{FF2B5EF4-FFF2-40B4-BE49-F238E27FC236}">
                <a16:creationId xmlns:a16="http://schemas.microsoft.com/office/drawing/2014/main" id="{451B7C2F-1077-4CE5-9154-290A146DB61E}"/>
              </a:ext>
            </a:extLst>
          </p:cNvPr>
          <p:cNvSpPr/>
          <p:nvPr/>
        </p:nvSpPr>
        <p:spPr>
          <a:xfrm>
            <a:off x="6930887" y="3060679"/>
            <a:ext cx="435125" cy="451423"/>
          </a:xfrm>
          <a:prstGeom prst="mathPlus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bg2">
                    <a:lumMod val="75000"/>
                  </a:schemeClr>
                </a:solidFill>
              </a:rPr>
              <a:t>25</a:t>
            </a:r>
          </a:p>
        </p:txBody>
      </p:sp>
      <p:sp>
        <p:nvSpPr>
          <p:cNvPr id="25" name="Respuesta1">
            <a:extLst>
              <a:ext uri="{FF2B5EF4-FFF2-40B4-BE49-F238E27FC236}">
                <a16:creationId xmlns:a16="http://schemas.microsoft.com/office/drawing/2014/main" id="{172C4164-B07A-4A49-B37C-47515B0E8358}"/>
              </a:ext>
            </a:extLst>
          </p:cNvPr>
          <p:cNvSpPr txBox="1"/>
          <p:nvPr/>
        </p:nvSpPr>
        <p:spPr>
          <a:xfrm>
            <a:off x="1884005" y="3010021"/>
            <a:ext cx="5391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FFFF00"/>
                </a:solidFill>
                <a:latin typeface="Century Gothic" panose="020B0502020202020204" pitchFamily="34" charset="0"/>
                <a:ea typeface="Adobe Gothic Std B" panose="020B0800000000000000" pitchFamily="34" charset="-128"/>
              </a:rPr>
              <a:t>1. Uso de programas……….. 25</a:t>
            </a:r>
          </a:p>
        </p:txBody>
      </p:sp>
      <p:sp>
        <p:nvSpPr>
          <p:cNvPr id="10" name="R2">
            <a:extLst>
              <a:ext uri="{FF2B5EF4-FFF2-40B4-BE49-F238E27FC236}">
                <a16:creationId xmlns:a16="http://schemas.microsoft.com/office/drawing/2014/main" id="{FADB631D-1090-432A-A2E1-CF454DEBFE7A}"/>
              </a:ext>
            </a:extLst>
          </p:cNvPr>
          <p:cNvSpPr/>
          <p:nvPr/>
        </p:nvSpPr>
        <p:spPr>
          <a:xfrm>
            <a:off x="6101057" y="3742541"/>
            <a:ext cx="822726" cy="45142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3">
            <a:extLst>
              <a:ext uri="{FF2B5EF4-FFF2-40B4-BE49-F238E27FC236}">
                <a16:creationId xmlns:a16="http://schemas.microsoft.com/office/drawing/2014/main" id="{D36B27E8-CBCC-45D8-A7AF-EECAE9A32F61}"/>
              </a:ext>
            </a:extLst>
          </p:cNvPr>
          <p:cNvSpPr/>
          <p:nvPr/>
        </p:nvSpPr>
        <p:spPr>
          <a:xfrm>
            <a:off x="6101057" y="4345533"/>
            <a:ext cx="822726" cy="45142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sumar2">
            <a:hlinkClick r:id="" action="ppaction://macro?name=Puntaje"/>
            <a:extLst>
              <a:ext uri="{FF2B5EF4-FFF2-40B4-BE49-F238E27FC236}">
                <a16:creationId xmlns:a16="http://schemas.microsoft.com/office/drawing/2014/main" id="{D118FF9B-361F-4FCD-B031-25B8F06A9A6F}"/>
              </a:ext>
            </a:extLst>
          </p:cNvPr>
          <p:cNvSpPr/>
          <p:nvPr/>
        </p:nvSpPr>
        <p:spPr>
          <a:xfrm>
            <a:off x="6935882" y="3690093"/>
            <a:ext cx="435125" cy="451423"/>
          </a:xfrm>
          <a:prstGeom prst="mathPlus">
            <a:avLst/>
          </a:prstGeom>
          <a:solidFill>
            <a:srgbClr val="CCCCFF"/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rgbClr val="CCCCFF"/>
                </a:solidFill>
              </a:rPr>
              <a:t>25</a:t>
            </a:r>
          </a:p>
        </p:txBody>
      </p:sp>
      <p:sp>
        <p:nvSpPr>
          <p:cNvPr id="14" name="sumar3">
            <a:hlinkClick r:id="" action="ppaction://macro?name=Puntaje"/>
            <a:extLst>
              <a:ext uri="{FF2B5EF4-FFF2-40B4-BE49-F238E27FC236}">
                <a16:creationId xmlns:a16="http://schemas.microsoft.com/office/drawing/2014/main" id="{BC10F4F2-4E40-466B-B040-7313BF141956}"/>
              </a:ext>
            </a:extLst>
          </p:cNvPr>
          <p:cNvSpPr/>
          <p:nvPr/>
        </p:nvSpPr>
        <p:spPr>
          <a:xfrm>
            <a:off x="6930887" y="4334626"/>
            <a:ext cx="435125" cy="451423"/>
          </a:xfrm>
          <a:prstGeom prst="mathPlus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25</a:t>
            </a:r>
          </a:p>
        </p:txBody>
      </p:sp>
      <p:sp>
        <p:nvSpPr>
          <p:cNvPr id="26" name="Respuesta2">
            <a:extLst>
              <a:ext uri="{FF2B5EF4-FFF2-40B4-BE49-F238E27FC236}">
                <a16:creationId xmlns:a16="http://schemas.microsoft.com/office/drawing/2014/main" id="{46AD4C0B-533A-4F33-8C91-908B37DFEFA5}"/>
              </a:ext>
            </a:extLst>
          </p:cNvPr>
          <p:cNvSpPr txBox="1"/>
          <p:nvPr/>
        </p:nvSpPr>
        <p:spPr>
          <a:xfrm>
            <a:off x="1868537" y="3672109"/>
            <a:ext cx="5406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FFFF00"/>
                </a:solidFill>
                <a:latin typeface="Century Gothic" panose="020B0502020202020204" pitchFamily="34" charset="0"/>
                <a:ea typeface="Adobe Gothic Std B" panose="020B0800000000000000" pitchFamily="34" charset="-128"/>
              </a:rPr>
              <a:t>2. Adaptación……………….. 25</a:t>
            </a:r>
          </a:p>
        </p:txBody>
      </p:sp>
      <p:sp>
        <p:nvSpPr>
          <p:cNvPr id="27" name="Respuesta3">
            <a:extLst>
              <a:ext uri="{FF2B5EF4-FFF2-40B4-BE49-F238E27FC236}">
                <a16:creationId xmlns:a16="http://schemas.microsoft.com/office/drawing/2014/main" id="{28286159-0910-44E0-9DCE-7115EBAFE1C1}"/>
              </a:ext>
            </a:extLst>
          </p:cNvPr>
          <p:cNvSpPr txBox="1"/>
          <p:nvPr/>
        </p:nvSpPr>
        <p:spPr>
          <a:xfrm>
            <a:off x="1863557" y="4305099"/>
            <a:ext cx="474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FFFF00"/>
                </a:solidFill>
                <a:latin typeface="Century Gothic" panose="020B0502020202020204" pitchFamily="34" charset="0"/>
                <a:ea typeface="Adobe Gothic Std B" panose="020B0800000000000000" pitchFamily="34" charset="-128"/>
              </a:rPr>
              <a:t>3. Creación…...……………... 25</a:t>
            </a:r>
          </a:p>
        </p:txBody>
      </p:sp>
    </p:spTree>
    <p:extLst>
      <p:ext uri="{BB962C8B-B14F-4D97-AF65-F5344CB8AC3E}">
        <p14:creationId xmlns:p14="http://schemas.microsoft.com/office/powerpoint/2010/main" val="297256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0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ESPUESTA INCORREC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ESPUESTA INCORREC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ESPUESTA INCORREC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6" grpId="0" animBg="1"/>
      <p:bldP spid="35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X">
            <a:extLst>
              <a:ext uri="{FF2B5EF4-FFF2-40B4-BE49-F238E27FC236}">
                <a16:creationId xmlns:a16="http://schemas.microsoft.com/office/drawing/2014/main" id="{2A455635-55DF-4D1D-B8F6-9C193FAF8298}"/>
              </a:ext>
            </a:extLst>
          </p:cNvPr>
          <p:cNvSpPr/>
          <p:nvPr/>
        </p:nvSpPr>
        <p:spPr>
          <a:xfrm>
            <a:off x="3236071" y="1645115"/>
            <a:ext cx="660199" cy="7380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X">
            <a:extLst>
              <a:ext uri="{FF2B5EF4-FFF2-40B4-BE49-F238E27FC236}">
                <a16:creationId xmlns:a16="http://schemas.microsoft.com/office/drawing/2014/main" id="{25E2ACB3-2980-4D25-AF9E-8F878EB80297}"/>
              </a:ext>
            </a:extLst>
          </p:cNvPr>
          <p:cNvSpPr/>
          <p:nvPr/>
        </p:nvSpPr>
        <p:spPr>
          <a:xfrm>
            <a:off x="2307686" y="1645115"/>
            <a:ext cx="660199" cy="73724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X">
            <a:extLst>
              <a:ext uri="{FF2B5EF4-FFF2-40B4-BE49-F238E27FC236}">
                <a16:creationId xmlns:a16="http://schemas.microsoft.com/office/drawing/2014/main" id="{B27A6B4B-D9A2-4B03-8FFB-2133F5A5D75E}"/>
              </a:ext>
            </a:extLst>
          </p:cNvPr>
          <p:cNvSpPr/>
          <p:nvPr/>
        </p:nvSpPr>
        <p:spPr>
          <a:xfrm>
            <a:off x="1417983" y="1622752"/>
            <a:ext cx="660199" cy="76727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Pregunta">
            <a:extLst>
              <a:ext uri="{FF2B5EF4-FFF2-40B4-BE49-F238E27FC236}">
                <a16:creationId xmlns:a16="http://schemas.microsoft.com/office/drawing/2014/main" id="{E0592069-EB2D-4495-8FF2-FF4FD0E23FE6}"/>
              </a:ext>
            </a:extLst>
          </p:cNvPr>
          <p:cNvSpPr txBox="1"/>
          <p:nvPr/>
        </p:nvSpPr>
        <p:spPr>
          <a:xfrm>
            <a:off x="430698" y="100931"/>
            <a:ext cx="8811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solidFill>
                  <a:srgbClr val="FFFF00"/>
                </a:solidFill>
                <a:latin typeface="Arial Rounded MT Bold" panose="020F0704030504030204" pitchFamily="34" charset="0"/>
              </a:rPr>
              <a:t>¿A qué se refieren los Modos de uso?</a:t>
            </a:r>
          </a:p>
        </p:txBody>
      </p:sp>
      <p:sp>
        <p:nvSpPr>
          <p:cNvPr id="33" name="x1">
            <a:extLst>
              <a:ext uri="{FF2B5EF4-FFF2-40B4-BE49-F238E27FC236}">
                <a16:creationId xmlns:a16="http://schemas.microsoft.com/office/drawing/2014/main" id="{ADED4742-AA96-4CE1-A62E-BD935A590746}"/>
              </a:ext>
            </a:extLst>
          </p:cNvPr>
          <p:cNvSpPr/>
          <p:nvPr/>
        </p:nvSpPr>
        <p:spPr>
          <a:xfrm>
            <a:off x="1557130" y="1750962"/>
            <a:ext cx="381904" cy="461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x</a:t>
            </a:r>
          </a:p>
        </p:txBody>
      </p:sp>
      <p:sp>
        <p:nvSpPr>
          <p:cNvPr id="34" name="x2">
            <a:extLst>
              <a:ext uri="{FF2B5EF4-FFF2-40B4-BE49-F238E27FC236}">
                <a16:creationId xmlns:a16="http://schemas.microsoft.com/office/drawing/2014/main" id="{F51D5C35-3254-4278-AA74-0C2281264A38}"/>
              </a:ext>
            </a:extLst>
          </p:cNvPr>
          <p:cNvSpPr/>
          <p:nvPr/>
        </p:nvSpPr>
        <p:spPr>
          <a:xfrm>
            <a:off x="2302867" y="1787638"/>
            <a:ext cx="665018" cy="4822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x</a:t>
            </a:r>
          </a:p>
        </p:txBody>
      </p:sp>
      <p:sp>
        <p:nvSpPr>
          <p:cNvPr id="36" name="x3">
            <a:extLst>
              <a:ext uri="{FF2B5EF4-FFF2-40B4-BE49-F238E27FC236}">
                <a16:creationId xmlns:a16="http://schemas.microsoft.com/office/drawing/2014/main" id="{5DC75DED-A3A8-4610-A074-350123E5FC5C}"/>
              </a:ext>
            </a:extLst>
          </p:cNvPr>
          <p:cNvSpPr/>
          <p:nvPr/>
        </p:nvSpPr>
        <p:spPr>
          <a:xfrm>
            <a:off x="3219008" y="1696945"/>
            <a:ext cx="665018" cy="63357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6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x</a:t>
            </a:r>
          </a:p>
        </p:txBody>
      </p:sp>
      <p:grpSp>
        <p:nvGrpSpPr>
          <p:cNvPr id="39" name="Strike1">
            <a:extLst>
              <a:ext uri="{FF2B5EF4-FFF2-40B4-BE49-F238E27FC236}">
                <a16:creationId xmlns:a16="http://schemas.microsoft.com/office/drawing/2014/main" id="{B7A7B31E-793D-4BB8-A8ED-8FEC9A6A4AC2}"/>
              </a:ext>
            </a:extLst>
          </p:cNvPr>
          <p:cNvGrpSpPr/>
          <p:nvPr/>
        </p:nvGrpSpPr>
        <p:grpSpPr>
          <a:xfrm>
            <a:off x="3710608" y="3660900"/>
            <a:ext cx="1722783" cy="2472787"/>
            <a:chOff x="3684104" y="3185891"/>
            <a:chExt cx="1722783" cy="2472787"/>
          </a:xfrm>
        </p:grpSpPr>
        <p:sp>
          <p:nvSpPr>
            <p:cNvPr id="40" name="Rectángulo: esquinas redondeadas 39">
              <a:extLst>
                <a:ext uri="{FF2B5EF4-FFF2-40B4-BE49-F238E27FC236}">
                  <a16:creationId xmlns:a16="http://schemas.microsoft.com/office/drawing/2014/main" id="{BC69BD9B-B614-41DE-A54B-BD8442EAB34F}"/>
                </a:ext>
              </a:extLst>
            </p:cNvPr>
            <p:cNvSpPr/>
            <p:nvPr/>
          </p:nvSpPr>
          <p:spPr>
            <a:xfrm>
              <a:off x="3684104" y="3185891"/>
              <a:ext cx="1722783" cy="2472787"/>
            </a:xfrm>
            <a:prstGeom prst="roundRect">
              <a:avLst>
                <a:gd name="adj" fmla="val 258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1" name="Rectángulo: esquinas redondeadas 40">
              <a:extLst>
                <a:ext uri="{FF2B5EF4-FFF2-40B4-BE49-F238E27FC236}">
                  <a16:creationId xmlns:a16="http://schemas.microsoft.com/office/drawing/2014/main" id="{E7665F30-D154-43A5-8841-C7A4BD6C90B1}"/>
                </a:ext>
              </a:extLst>
            </p:cNvPr>
            <p:cNvSpPr/>
            <p:nvPr/>
          </p:nvSpPr>
          <p:spPr>
            <a:xfrm>
              <a:off x="3925342" y="3471686"/>
              <a:ext cx="1212574" cy="1916466"/>
            </a:xfrm>
            <a:prstGeom prst="roundRect">
              <a:avLst>
                <a:gd name="adj" fmla="val 25898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2" name="Franja diagonal 41">
              <a:extLst>
                <a:ext uri="{FF2B5EF4-FFF2-40B4-BE49-F238E27FC236}">
                  <a16:creationId xmlns:a16="http://schemas.microsoft.com/office/drawing/2014/main" id="{71A6FFAE-69A8-4028-9F8C-5F6B0D92EE42}"/>
                </a:ext>
              </a:extLst>
            </p:cNvPr>
            <p:cNvSpPr/>
            <p:nvPr/>
          </p:nvSpPr>
          <p:spPr>
            <a:xfrm>
              <a:off x="3896270" y="3429000"/>
              <a:ext cx="1351591" cy="2159575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43" name="Franja diagonal 42">
              <a:extLst>
                <a:ext uri="{FF2B5EF4-FFF2-40B4-BE49-F238E27FC236}">
                  <a16:creationId xmlns:a16="http://schemas.microsoft.com/office/drawing/2014/main" id="{E06F459B-34CC-45AC-9E16-D015D29E908F}"/>
                </a:ext>
              </a:extLst>
            </p:cNvPr>
            <p:cNvSpPr/>
            <p:nvPr/>
          </p:nvSpPr>
          <p:spPr>
            <a:xfrm flipH="1">
              <a:off x="3792821" y="3464051"/>
              <a:ext cx="1351591" cy="1924101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Strike2">
            <a:extLst>
              <a:ext uri="{FF2B5EF4-FFF2-40B4-BE49-F238E27FC236}">
                <a16:creationId xmlns:a16="http://schemas.microsoft.com/office/drawing/2014/main" id="{07D0085C-37D1-4974-A146-60EF66847A24}"/>
              </a:ext>
            </a:extLst>
          </p:cNvPr>
          <p:cNvGrpSpPr/>
          <p:nvPr/>
        </p:nvGrpSpPr>
        <p:grpSpPr>
          <a:xfrm>
            <a:off x="3730410" y="3665396"/>
            <a:ext cx="1722783" cy="2472787"/>
            <a:chOff x="3684104" y="3185891"/>
            <a:chExt cx="1722783" cy="2472787"/>
          </a:xfrm>
        </p:grpSpPr>
        <p:sp>
          <p:nvSpPr>
            <p:cNvPr id="45" name="Rectángulo: esquinas redondeadas 44">
              <a:extLst>
                <a:ext uri="{FF2B5EF4-FFF2-40B4-BE49-F238E27FC236}">
                  <a16:creationId xmlns:a16="http://schemas.microsoft.com/office/drawing/2014/main" id="{A66D2EA8-ADAD-434B-BB51-130A52635090}"/>
                </a:ext>
              </a:extLst>
            </p:cNvPr>
            <p:cNvSpPr/>
            <p:nvPr/>
          </p:nvSpPr>
          <p:spPr>
            <a:xfrm>
              <a:off x="3684104" y="3185891"/>
              <a:ext cx="1722783" cy="2472787"/>
            </a:xfrm>
            <a:prstGeom prst="roundRect">
              <a:avLst>
                <a:gd name="adj" fmla="val 258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6" name="Rectángulo: esquinas redondeadas 45">
              <a:extLst>
                <a:ext uri="{FF2B5EF4-FFF2-40B4-BE49-F238E27FC236}">
                  <a16:creationId xmlns:a16="http://schemas.microsoft.com/office/drawing/2014/main" id="{4385220C-2F91-444E-8A15-F3F620A2582C}"/>
                </a:ext>
              </a:extLst>
            </p:cNvPr>
            <p:cNvSpPr/>
            <p:nvPr/>
          </p:nvSpPr>
          <p:spPr>
            <a:xfrm>
              <a:off x="3925342" y="3471686"/>
              <a:ext cx="1212574" cy="1916466"/>
            </a:xfrm>
            <a:prstGeom prst="roundRect">
              <a:avLst>
                <a:gd name="adj" fmla="val 25898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7" name="Franja diagonal 46">
              <a:extLst>
                <a:ext uri="{FF2B5EF4-FFF2-40B4-BE49-F238E27FC236}">
                  <a16:creationId xmlns:a16="http://schemas.microsoft.com/office/drawing/2014/main" id="{BFC268C2-6E6E-4DB5-B809-77EAE552CA53}"/>
                </a:ext>
              </a:extLst>
            </p:cNvPr>
            <p:cNvSpPr/>
            <p:nvPr/>
          </p:nvSpPr>
          <p:spPr>
            <a:xfrm>
              <a:off x="3896270" y="3429000"/>
              <a:ext cx="1351591" cy="2159575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48" name="Franja diagonal 47">
              <a:extLst>
                <a:ext uri="{FF2B5EF4-FFF2-40B4-BE49-F238E27FC236}">
                  <a16:creationId xmlns:a16="http://schemas.microsoft.com/office/drawing/2014/main" id="{251DADE1-1096-450A-958F-D0435E75DD71}"/>
                </a:ext>
              </a:extLst>
            </p:cNvPr>
            <p:cNvSpPr/>
            <p:nvPr/>
          </p:nvSpPr>
          <p:spPr>
            <a:xfrm flipH="1">
              <a:off x="3792821" y="3464051"/>
              <a:ext cx="1351591" cy="1924101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Strike3">
            <a:extLst>
              <a:ext uri="{FF2B5EF4-FFF2-40B4-BE49-F238E27FC236}">
                <a16:creationId xmlns:a16="http://schemas.microsoft.com/office/drawing/2014/main" id="{563D3242-4EC5-407F-A892-6C64B4C5EDFA}"/>
              </a:ext>
            </a:extLst>
          </p:cNvPr>
          <p:cNvGrpSpPr/>
          <p:nvPr/>
        </p:nvGrpSpPr>
        <p:grpSpPr>
          <a:xfrm>
            <a:off x="3710607" y="3690093"/>
            <a:ext cx="1722783" cy="2472787"/>
            <a:chOff x="3684104" y="3185891"/>
            <a:chExt cx="1722783" cy="2472787"/>
          </a:xfrm>
        </p:grpSpPr>
        <p:sp>
          <p:nvSpPr>
            <p:cNvPr id="50" name="Rectángulo: esquinas redondeadas 49">
              <a:extLst>
                <a:ext uri="{FF2B5EF4-FFF2-40B4-BE49-F238E27FC236}">
                  <a16:creationId xmlns:a16="http://schemas.microsoft.com/office/drawing/2014/main" id="{26377422-FB8E-4840-951D-FC1C0306A8E5}"/>
                </a:ext>
              </a:extLst>
            </p:cNvPr>
            <p:cNvSpPr/>
            <p:nvPr/>
          </p:nvSpPr>
          <p:spPr>
            <a:xfrm>
              <a:off x="3684104" y="3185891"/>
              <a:ext cx="1722783" cy="2472787"/>
            </a:xfrm>
            <a:prstGeom prst="roundRect">
              <a:avLst>
                <a:gd name="adj" fmla="val 2589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1" name="Rectángulo: esquinas redondeadas 50">
              <a:extLst>
                <a:ext uri="{FF2B5EF4-FFF2-40B4-BE49-F238E27FC236}">
                  <a16:creationId xmlns:a16="http://schemas.microsoft.com/office/drawing/2014/main" id="{C2ED6D39-74F8-4845-BBC7-EC3D007FEEA8}"/>
                </a:ext>
              </a:extLst>
            </p:cNvPr>
            <p:cNvSpPr/>
            <p:nvPr/>
          </p:nvSpPr>
          <p:spPr>
            <a:xfrm>
              <a:off x="3925342" y="3471686"/>
              <a:ext cx="1212574" cy="1916466"/>
            </a:xfrm>
            <a:prstGeom prst="roundRect">
              <a:avLst>
                <a:gd name="adj" fmla="val 25898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2" name="Franja diagonal 51">
              <a:extLst>
                <a:ext uri="{FF2B5EF4-FFF2-40B4-BE49-F238E27FC236}">
                  <a16:creationId xmlns:a16="http://schemas.microsoft.com/office/drawing/2014/main" id="{3A044A58-ADAC-4B90-8B9F-E3FBC5A76CE8}"/>
                </a:ext>
              </a:extLst>
            </p:cNvPr>
            <p:cNvSpPr/>
            <p:nvPr/>
          </p:nvSpPr>
          <p:spPr>
            <a:xfrm>
              <a:off x="3896270" y="3429000"/>
              <a:ext cx="1351591" cy="2159575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53" name="Franja diagonal 52">
              <a:extLst>
                <a:ext uri="{FF2B5EF4-FFF2-40B4-BE49-F238E27FC236}">
                  <a16:creationId xmlns:a16="http://schemas.microsoft.com/office/drawing/2014/main" id="{F839A415-642E-4662-9F74-832DA77EF50B}"/>
                </a:ext>
              </a:extLst>
            </p:cNvPr>
            <p:cNvSpPr/>
            <p:nvPr/>
          </p:nvSpPr>
          <p:spPr>
            <a:xfrm flipH="1">
              <a:off x="3792821" y="3464051"/>
              <a:ext cx="1351591" cy="1924101"/>
            </a:xfrm>
            <a:prstGeom prst="diagStripe">
              <a:avLst>
                <a:gd name="adj" fmla="val 7199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</p:grpSp>
      <p:pic>
        <p:nvPicPr>
          <p:cNvPr id="54" name="SONIDO GANAR ROUND">
            <a:hlinkClick r:id="" action="ppaction://media"/>
            <a:extLst>
              <a:ext uri="{FF2B5EF4-FFF2-40B4-BE49-F238E27FC236}">
                <a16:creationId xmlns:a16="http://schemas.microsoft.com/office/drawing/2014/main" id="{1F7CECE3-16D4-4AE9-838D-9C165A6E752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76719" y="955880"/>
            <a:ext cx="609600" cy="609600"/>
          </a:xfrm>
          <a:prstGeom prst="rect">
            <a:avLst/>
          </a:prstGeom>
        </p:spPr>
      </p:pic>
      <p:sp>
        <p:nvSpPr>
          <p:cNvPr id="35" name="Total">
            <a:extLst>
              <a:ext uri="{FF2B5EF4-FFF2-40B4-BE49-F238E27FC236}">
                <a16:creationId xmlns:a16="http://schemas.microsoft.com/office/drawing/2014/main" id="{3CF0815A-9B9B-4BBE-80CF-C7674737AFE5}"/>
              </a:ext>
            </a:extLst>
          </p:cNvPr>
          <p:cNvSpPr txBox="1"/>
          <p:nvPr/>
        </p:nvSpPr>
        <p:spPr>
          <a:xfrm rot="10800000" flipV="1">
            <a:off x="6108161" y="892872"/>
            <a:ext cx="3190334" cy="1362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es-MX" sz="4800" b="1" dirty="0">
                <a:solidFill>
                  <a:srgbClr val="FFFF00"/>
                </a:solidFill>
              </a:rPr>
              <a:t>0</a:t>
            </a:r>
          </a:p>
        </p:txBody>
      </p:sp>
      <p:sp>
        <p:nvSpPr>
          <p:cNvPr id="5" name="FinRonda">
            <a:extLst>
              <a:ext uri="{FF2B5EF4-FFF2-40B4-BE49-F238E27FC236}">
                <a16:creationId xmlns:a16="http://schemas.microsoft.com/office/drawing/2014/main" id="{CC98EBF5-6517-4061-B44A-725790B5C8E4}"/>
              </a:ext>
            </a:extLst>
          </p:cNvPr>
          <p:cNvSpPr/>
          <p:nvPr/>
        </p:nvSpPr>
        <p:spPr>
          <a:xfrm>
            <a:off x="7500728" y="5707741"/>
            <a:ext cx="1588061" cy="425946"/>
          </a:xfrm>
          <a:prstGeom prst="roundRect">
            <a:avLst/>
          </a:prstGeom>
          <a:solidFill>
            <a:srgbClr val="FFFF00"/>
          </a:solidFill>
          <a:ln w="76200">
            <a:solidFill>
              <a:srgbClr val="CC00C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rgbClr val="7030A0"/>
                </a:solidFill>
              </a:rPr>
              <a:t>Fin de Ronda</a:t>
            </a:r>
          </a:p>
        </p:txBody>
      </p:sp>
      <p:sp>
        <p:nvSpPr>
          <p:cNvPr id="8" name="R1">
            <a:extLst>
              <a:ext uri="{FF2B5EF4-FFF2-40B4-BE49-F238E27FC236}">
                <a16:creationId xmlns:a16="http://schemas.microsoft.com/office/drawing/2014/main" id="{15E7664E-09A4-4992-BFE3-E64B88DFABD3}"/>
              </a:ext>
            </a:extLst>
          </p:cNvPr>
          <p:cNvSpPr/>
          <p:nvPr/>
        </p:nvSpPr>
        <p:spPr>
          <a:xfrm>
            <a:off x="6108161" y="3047622"/>
            <a:ext cx="822726" cy="45142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BotonRuleta">
            <a:hlinkClick r:id="rId7" action="ppaction://hlinksldjump"/>
            <a:extLst>
              <a:ext uri="{FF2B5EF4-FFF2-40B4-BE49-F238E27FC236}">
                <a16:creationId xmlns:a16="http://schemas.microsoft.com/office/drawing/2014/main" id="{40D4DD89-5B35-4411-B3E5-59032266CA8B}"/>
              </a:ext>
            </a:extLst>
          </p:cNvPr>
          <p:cNvSpPr/>
          <p:nvPr/>
        </p:nvSpPr>
        <p:spPr>
          <a:xfrm>
            <a:off x="7500729" y="6308035"/>
            <a:ext cx="1588061" cy="425946"/>
          </a:xfrm>
          <a:prstGeom prst="roundRect">
            <a:avLst/>
          </a:prstGeom>
          <a:solidFill>
            <a:srgbClr val="FFFF00"/>
          </a:solidFill>
          <a:ln w="76200">
            <a:solidFill>
              <a:srgbClr val="CC00C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>
                <a:solidFill>
                  <a:srgbClr val="7030A0"/>
                </a:solidFill>
              </a:rPr>
              <a:t>Inicio</a:t>
            </a:r>
          </a:p>
        </p:txBody>
      </p:sp>
      <p:sp>
        <p:nvSpPr>
          <p:cNvPr id="9" name="sumar1">
            <a:hlinkClick r:id="" action="ppaction://macro?name=Puntaje"/>
            <a:extLst>
              <a:ext uri="{FF2B5EF4-FFF2-40B4-BE49-F238E27FC236}">
                <a16:creationId xmlns:a16="http://schemas.microsoft.com/office/drawing/2014/main" id="{451B7C2F-1077-4CE5-9154-290A146DB61E}"/>
              </a:ext>
            </a:extLst>
          </p:cNvPr>
          <p:cNvSpPr/>
          <p:nvPr/>
        </p:nvSpPr>
        <p:spPr>
          <a:xfrm>
            <a:off x="6930887" y="3060679"/>
            <a:ext cx="435125" cy="451423"/>
          </a:xfrm>
          <a:prstGeom prst="mathPlus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bg2">
                    <a:lumMod val="75000"/>
                  </a:schemeClr>
                </a:solidFill>
              </a:rPr>
              <a:t>25</a:t>
            </a:r>
          </a:p>
        </p:txBody>
      </p:sp>
      <p:sp>
        <p:nvSpPr>
          <p:cNvPr id="25" name="Respuesta1">
            <a:extLst>
              <a:ext uri="{FF2B5EF4-FFF2-40B4-BE49-F238E27FC236}">
                <a16:creationId xmlns:a16="http://schemas.microsoft.com/office/drawing/2014/main" id="{172C4164-B07A-4A49-B37C-47515B0E8358}"/>
              </a:ext>
            </a:extLst>
          </p:cNvPr>
          <p:cNvSpPr txBox="1"/>
          <p:nvPr/>
        </p:nvSpPr>
        <p:spPr>
          <a:xfrm>
            <a:off x="1884005" y="3010021"/>
            <a:ext cx="474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FFFF00"/>
                </a:solidFill>
                <a:latin typeface="Century Gothic" panose="020B0502020202020204" pitchFamily="34" charset="0"/>
                <a:ea typeface="Adobe Gothic Std B" panose="020B0800000000000000" pitchFamily="34" charset="-128"/>
              </a:rPr>
              <a:t>1. Contenido/objetivo….….. 25</a:t>
            </a:r>
          </a:p>
        </p:txBody>
      </p:sp>
      <p:sp>
        <p:nvSpPr>
          <p:cNvPr id="10" name="R2">
            <a:extLst>
              <a:ext uri="{FF2B5EF4-FFF2-40B4-BE49-F238E27FC236}">
                <a16:creationId xmlns:a16="http://schemas.microsoft.com/office/drawing/2014/main" id="{FADB631D-1090-432A-A2E1-CF454DEBFE7A}"/>
              </a:ext>
            </a:extLst>
          </p:cNvPr>
          <p:cNvSpPr/>
          <p:nvPr/>
        </p:nvSpPr>
        <p:spPr>
          <a:xfrm>
            <a:off x="6101057" y="3742541"/>
            <a:ext cx="822726" cy="45142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3">
            <a:extLst>
              <a:ext uri="{FF2B5EF4-FFF2-40B4-BE49-F238E27FC236}">
                <a16:creationId xmlns:a16="http://schemas.microsoft.com/office/drawing/2014/main" id="{D36B27E8-CBCC-45D8-A7AF-EECAE9A32F61}"/>
              </a:ext>
            </a:extLst>
          </p:cNvPr>
          <p:cNvSpPr/>
          <p:nvPr/>
        </p:nvSpPr>
        <p:spPr>
          <a:xfrm>
            <a:off x="6101057" y="4345533"/>
            <a:ext cx="822726" cy="45142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R4">
            <a:extLst>
              <a:ext uri="{FF2B5EF4-FFF2-40B4-BE49-F238E27FC236}">
                <a16:creationId xmlns:a16="http://schemas.microsoft.com/office/drawing/2014/main" id="{72A5F149-18FD-485E-89FE-78C3F2F2FB25}"/>
              </a:ext>
            </a:extLst>
          </p:cNvPr>
          <p:cNvSpPr/>
          <p:nvPr/>
        </p:nvSpPr>
        <p:spPr>
          <a:xfrm>
            <a:off x="6106544" y="4961646"/>
            <a:ext cx="822726" cy="45142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sumar2">
            <a:hlinkClick r:id="" action="ppaction://macro?name=Puntaje"/>
            <a:extLst>
              <a:ext uri="{FF2B5EF4-FFF2-40B4-BE49-F238E27FC236}">
                <a16:creationId xmlns:a16="http://schemas.microsoft.com/office/drawing/2014/main" id="{D118FF9B-361F-4FCD-B031-25B8F06A9A6F}"/>
              </a:ext>
            </a:extLst>
          </p:cNvPr>
          <p:cNvSpPr/>
          <p:nvPr/>
        </p:nvSpPr>
        <p:spPr>
          <a:xfrm>
            <a:off x="6935882" y="3690093"/>
            <a:ext cx="435125" cy="451423"/>
          </a:xfrm>
          <a:prstGeom prst="mathPlus">
            <a:avLst/>
          </a:prstGeom>
          <a:solidFill>
            <a:srgbClr val="CCCCFF"/>
          </a:solidFill>
          <a:ln>
            <a:solidFill>
              <a:srgbClr val="CC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rgbClr val="CCCCFF"/>
                </a:solidFill>
              </a:rPr>
              <a:t>25</a:t>
            </a:r>
          </a:p>
        </p:txBody>
      </p:sp>
      <p:sp>
        <p:nvSpPr>
          <p:cNvPr id="14" name="sumar3">
            <a:hlinkClick r:id="" action="ppaction://macro?name=Puntaje"/>
            <a:extLst>
              <a:ext uri="{FF2B5EF4-FFF2-40B4-BE49-F238E27FC236}">
                <a16:creationId xmlns:a16="http://schemas.microsoft.com/office/drawing/2014/main" id="{BC10F4F2-4E40-466B-B040-7313BF141956}"/>
              </a:ext>
            </a:extLst>
          </p:cNvPr>
          <p:cNvSpPr/>
          <p:nvPr/>
        </p:nvSpPr>
        <p:spPr>
          <a:xfrm>
            <a:off x="6930887" y="4334626"/>
            <a:ext cx="435125" cy="451423"/>
          </a:xfrm>
          <a:prstGeom prst="mathPlus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25</a:t>
            </a:r>
          </a:p>
        </p:txBody>
      </p:sp>
      <p:sp>
        <p:nvSpPr>
          <p:cNvPr id="15" name="sumar4">
            <a:hlinkClick r:id="" action="ppaction://macro?name=Puntaje"/>
            <a:extLst>
              <a:ext uri="{FF2B5EF4-FFF2-40B4-BE49-F238E27FC236}">
                <a16:creationId xmlns:a16="http://schemas.microsoft.com/office/drawing/2014/main" id="{6009F57B-361D-4E62-AC91-F6D85ABC148E}"/>
              </a:ext>
            </a:extLst>
          </p:cNvPr>
          <p:cNvSpPr/>
          <p:nvPr/>
        </p:nvSpPr>
        <p:spPr>
          <a:xfrm>
            <a:off x="6941489" y="4946514"/>
            <a:ext cx="435125" cy="451423"/>
          </a:xfrm>
          <a:prstGeom prst="mathPlus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>
                <a:solidFill>
                  <a:schemeClr val="bg2">
                    <a:lumMod val="75000"/>
                  </a:schemeClr>
                </a:solidFill>
              </a:rPr>
              <a:t>25</a:t>
            </a:r>
          </a:p>
        </p:txBody>
      </p:sp>
      <p:sp>
        <p:nvSpPr>
          <p:cNvPr id="26" name="Respuesta2">
            <a:extLst>
              <a:ext uri="{FF2B5EF4-FFF2-40B4-BE49-F238E27FC236}">
                <a16:creationId xmlns:a16="http://schemas.microsoft.com/office/drawing/2014/main" id="{46AD4C0B-533A-4F33-8C91-908B37DFEFA5}"/>
              </a:ext>
            </a:extLst>
          </p:cNvPr>
          <p:cNvSpPr txBox="1"/>
          <p:nvPr/>
        </p:nvSpPr>
        <p:spPr>
          <a:xfrm>
            <a:off x="1868537" y="3672109"/>
            <a:ext cx="5055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FFFF00"/>
                </a:solidFill>
                <a:latin typeface="Century Gothic" panose="020B0502020202020204" pitchFamily="34" charset="0"/>
                <a:ea typeface="Adobe Gothic Std B" panose="020B0800000000000000" pitchFamily="34" charset="-128"/>
              </a:rPr>
              <a:t>2. </a:t>
            </a:r>
            <a:r>
              <a:rPr lang="es-MX" sz="2000" b="1" dirty="0">
                <a:solidFill>
                  <a:srgbClr val="FFFF00"/>
                </a:solidFill>
                <a:latin typeface="Century Gothic" panose="020B0502020202020204" pitchFamily="34" charset="0"/>
                <a:ea typeface="Adobe Gothic Std B" panose="020B0800000000000000" pitchFamily="34" charset="-128"/>
              </a:rPr>
              <a:t>Proporción PC-usuario……</a:t>
            </a:r>
            <a:r>
              <a:rPr lang="es-MX" sz="2400" b="1" dirty="0">
                <a:solidFill>
                  <a:srgbClr val="FFFF00"/>
                </a:solidFill>
                <a:latin typeface="Century Gothic" panose="020B0502020202020204" pitchFamily="34" charset="0"/>
                <a:ea typeface="Adobe Gothic Std B" panose="020B0800000000000000" pitchFamily="34" charset="-128"/>
              </a:rPr>
              <a:t>…….25</a:t>
            </a:r>
          </a:p>
        </p:txBody>
      </p:sp>
      <p:sp>
        <p:nvSpPr>
          <p:cNvPr id="27" name="Respuesta3">
            <a:extLst>
              <a:ext uri="{FF2B5EF4-FFF2-40B4-BE49-F238E27FC236}">
                <a16:creationId xmlns:a16="http://schemas.microsoft.com/office/drawing/2014/main" id="{28286159-0910-44E0-9DCE-7115EBAFE1C1}"/>
              </a:ext>
            </a:extLst>
          </p:cNvPr>
          <p:cNvSpPr txBox="1"/>
          <p:nvPr/>
        </p:nvSpPr>
        <p:spPr>
          <a:xfrm>
            <a:off x="1863557" y="4305099"/>
            <a:ext cx="4866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FFFF00"/>
                </a:solidFill>
                <a:latin typeface="Century Gothic" panose="020B0502020202020204" pitchFamily="34" charset="0"/>
                <a:ea typeface="Adobe Gothic Std B" panose="020B0800000000000000" pitchFamily="34" charset="-128"/>
              </a:rPr>
              <a:t>3. Contexto social………….... 25</a:t>
            </a:r>
          </a:p>
        </p:txBody>
      </p:sp>
      <p:sp>
        <p:nvSpPr>
          <p:cNvPr id="28" name="Respuesta4">
            <a:extLst>
              <a:ext uri="{FF2B5EF4-FFF2-40B4-BE49-F238E27FC236}">
                <a16:creationId xmlns:a16="http://schemas.microsoft.com/office/drawing/2014/main" id="{4E29D7AA-F8F0-4AE9-9D91-1195887EE809}"/>
              </a:ext>
            </a:extLst>
          </p:cNvPr>
          <p:cNvSpPr txBox="1"/>
          <p:nvPr/>
        </p:nvSpPr>
        <p:spPr>
          <a:xfrm>
            <a:off x="1851403" y="4903590"/>
            <a:ext cx="4871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FFFF00"/>
                </a:solidFill>
                <a:latin typeface="Century Gothic" panose="020B0502020202020204" pitchFamily="34" charset="0"/>
                <a:ea typeface="Adobe Gothic Std B" panose="020B0800000000000000" pitchFamily="34" charset="-128"/>
              </a:rPr>
              <a:t>4. Tiempo de uso.…….….……25</a:t>
            </a:r>
          </a:p>
        </p:txBody>
      </p:sp>
    </p:spTree>
    <p:extLst>
      <p:ext uri="{BB962C8B-B14F-4D97-AF65-F5344CB8AC3E}">
        <p14:creationId xmlns:p14="http://schemas.microsoft.com/office/powerpoint/2010/main" val="280213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0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ESPUESTA INCORREC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ESPUESTA INCORREC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RESPUESTA INCORREC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6" grpId="0" animBg="1"/>
      <p:bldP spid="35" grpId="0"/>
      <p:bldP spid="25" grpId="0"/>
      <p:bldP spid="26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407</TotalTime>
  <Words>184</Words>
  <Application>Microsoft Office PowerPoint</Application>
  <PresentationFormat>Presentación en pantalla (4:3)</PresentationFormat>
  <Paragraphs>70</Paragraphs>
  <Slides>6</Slides>
  <Notes>0</Notes>
  <HiddenSlides>0</HiddenSlides>
  <MMClips>6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Arial Rounded MT Bold</vt:lpstr>
      <vt:lpstr>Bahnschrift Condensed</vt:lpstr>
      <vt:lpstr>Bahnschrift SemiCondensed</vt:lpstr>
      <vt:lpstr>Calibri</vt:lpstr>
      <vt:lpstr>Calibri Light</vt:lpstr>
      <vt:lpstr>Century Gothic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Viridiana Ramirez</dc:creator>
  <cp:lastModifiedBy>Colunga Moreno Jose Alejandro</cp:lastModifiedBy>
  <cp:revision>74</cp:revision>
  <dcterms:created xsi:type="dcterms:W3CDTF">2020-08-20T15:11:37Z</dcterms:created>
  <dcterms:modified xsi:type="dcterms:W3CDTF">2021-05-20T15:06:16Z</dcterms:modified>
</cp:coreProperties>
</file>